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20" Type="http://schemas.openxmlformats.org/officeDocument/2006/relationships/slide" Target="slides/slide16.xml"/><Relationship Id="rId42" Type="http://schemas.openxmlformats.org/officeDocument/2006/relationships/slide" Target="slides/slide38.xml"/><Relationship Id="rId41" Type="http://schemas.openxmlformats.org/officeDocument/2006/relationships/slide" Target="slides/slide37.xml"/><Relationship Id="rId22" Type="http://schemas.openxmlformats.org/officeDocument/2006/relationships/slide" Target="slides/slide18.xml"/><Relationship Id="rId44" Type="http://schemas.openxmlformats.org/officeDocument/2006/relationships/slide" Target="slides/slide40.xml"/><Relationship Id="rId21" Type="http://schemas.openxmlformats.org/officeDocument/2006/relationships/slide" Target="slides/slide17.xml"/><Relationship Id="rId43" Type="http://schemas.openxmlformats.org/officeDocument/2006/relationships/slide" Target="slides/slide39.xml"/><Relationship Id="rId24" Type="http://schemas.openxmlformats.org/officeDocument/2006/relationships/slide" Target="slides/slide20.xml"/><Relationship Id="rId23" Type="http://schemas.openxmlformats.org/officeDocument/2006/relationships/slide" Target="slides/slide19.xml"/><Relationship Id="rId45" Type="http://schemas.openxmlformats.org/officeDocument/2006/relationships/slide" Target="slides/slide41.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slide" Target="slides/slide31.xml"/><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37" Type="http://schemas.openxmlformats.org/officeDocument/2006/relationships/slide" Target="slides/slide33.xml"/><Relationship Id="rId14" Type="http://schemas.openxmlformats.org/officeDocument/2006/relationships/slide" Target="slides/slide10.xml"/><Relationship Id="rId36" Type="http://schemas.openxmlformats.org/officeDocument/2006/relationships/slide" Target="slides/slide32.xml"/><Relationship Id="rId17" Type="http://schemas.openxmlformats.org/officeDocument/2006/relationships/slide" Target="slides/slide13.xml"/><Relationship Id="rId39" Type="http://schemas.openxmlformats.org/officeDocument/2006/relationships/slide" Target="slides/slide35.xml"/><Relationship Id="rId16" Type="http://schemas.openxmlformats.org/officeDocument/2006/relationships/slide" Target="slides/slide12.xml"/><Relationship Id="rId38" Type="http://schemas.openxmlformats.org/officeDocument/2006/relationships/slide" Target="slides/slide34.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Shape 5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2" name="Shape 5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0" name="Shape 110"/>
        <p:cNvGrpSpPr/>
        <p:nvPr/>
      </p:nvGrpSpPr>
      <p:grpSpPr>
        <a:xfrm>
          <a:off x="0" y="0"/>
          <a:ext cx="0" cy="0"/>
          <a:chOff x="0" y="0"/>
          <a:chExt cx="0" cy="0"/>
        </a:xfrm>
      </p:grpSpPr>
      <p:sp>
        <p:nvSpPr>
          <p:cNvPr id="111" name="Shape 11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2" name="Shape 11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7" name="Shape 117"/>
        <p:cNvGrpSpPr/>
        <p:nvPr/>
      </p:nvGrpSpPr>
      <p:grpSpPr>
        <a:xfrm>
          <a:off x="0" y="0"/>
          <a:ext cx="0" cy="0"/>
          <a:chOff x="0" y="0"/>
          <a:chExt cx="0" cy="0"/>
        </a:xfrm>
      </p:grpSpPr>
      <p:sp>
        <p:nvSpPr>
          <p:cNvPr id="118" name="Shape 11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9" name="Shape 11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4" name="Shape 124"/>
        <p:cNvGrpSpPr/>
        <p:nvPr/>
      </p:nvGrpSpPr>
      <p:grpSpPr>
        <a:xfrm>
          <a:off x="0" y="0"/>
          <a:ext cx="0" cy="0"/>
          <a:chOff x="0" y="0"/>
          <a:chExt cx="0" cy="0"/>
        </a:xfrm>
      </p:grpSpPr>
      <p:sp>
        <p:nvSpPr>
          <p:cNvPr id="125" name="Shape 12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6" name="Shape 12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1" name="Shape 131"/>
        <p:cNvGrpSpPr/>
        <p:nvPr/>
      </p:nvGrpSpPr>
      <p:grpSpPr>
        <a:xfrm>
          <a:off x="0" y="0"/>
          <a:ext cx="0" cy="0"/>
          <a:chOff x="0" y="0"/>
          <a:chExt cx="0" cy="0"/>
        </a:xfrm>
      </p:grpSpPr>
      <p:sp>
        <p:nvSpPr>
          <p:cNvPr id="132" name="Shape 13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3" name="Shape 13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8" name="Shape 138"/>
        <p:cNvGrpSpPr/>
        <p:nvPr/>
      </p:nvGrpSpPr>
      <p:grpSpPr>
        <a:xfrm>
          <a:off x="0" y="0"/>
          <a:ext cx="0" cy="0"/>
          <a:chOff x="0" y="0"/>
          <a:chExt cx="0" cy="0"/>
        </a:xfrm>
      </p:grpSpPr>
      <p:sp>
        <p:nvSpPr>
          <p:cNvPr id="139" name="Shape 13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0" name="Shape 14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5" name="Shape 145"/>
        <p:cNvGrpSpPr/>
        <p:nvPr/>
      </p:nvGrpSpPr>
      <p:grpSpPr>
        <a:xfrm>
          <a:off x="0" y="0"/>
          <a:ext cx="0" cy="0"/>
          <a:chOff x="0" y="0"/>
          <a:chExt cx="0" cy="0"/>
        </a:xfrm>
      </p:grpSpPr>
      <p:sp>
        <p:nvSpPr>
          <p:cNvPr id="146" name="Shape 14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7" name="Shape 14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2" name="Shape 152"/>
        <p:cNvGrpSpPr/>
        <p:nvPr/>
      </p:nvGrpSpPr>
      <p:grpSpPr>
        <a:xfrm>
          <a:off x="0" y="0"/>
          <a:ext cx="0" cy="0"/>
          <a:chOff x="0" y="0"/>
          <a:chExt cx="0" cy="0"/>
        </a:xfrm>
      </p:grpSpPr>
      <p:sp>
        <p:nvSpPr>
          <p:cNvPr id="153" name="Shape 15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4" name="Shape 15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9" name="Shape 159"/>
        <p:cNvGrpSpPr/>
        <p:nvPr/>
      </p:nvGrpSpPr>
      <p:grpSpPr>
        <a:xfrm>
          <a:off x="0" y="0"/>
          <a:ext cx="0" cy="0"/>
          <a:chOff x="0" y="0"/>
          <a:chExt cx="0" cy="0"/>
        </a:xfrm>
      </p:grpSpPr>
      <p:sp>
        <p:nvSpPr>
          <p:cNvPr id="160" name="Shape 16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1" name="Shape 16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7" name="Shape 167"/>
        <p:cNvGrpSpPr/>
        <p:nvPr/>
      </p:nvGrpSpPr>
      <p:grpSpPr>
        <a:xfrm>
          <a:off x="0" y="0"/>
          <a:ext cx="0" cy="0"/>
          <a:chOff x="0" y="0"/>
          <a:chExt cx="0" cy="0"/>
        </a:xfrm>
      </p:grpSpPr>
      <p:sp>
        <p:nvSpPr>
          <p:cNvPr id="168" name="Shape 16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9" name="Shape 16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4" name="Shape 174"/>
        <p:cNvGrpSpPr/>
        <p:nvPr/>
      </p:nvGrpSpPr>
      <p:grpSpPr>
        <a:xfrm>
          <a:off x="0" y="0"/>
          <a:ext cx="0" cy="0"/>
          <a:chOff x="0" y="0"/>
          <a:chExt cx="0" cy="0"/>
        </a:xfrm>
      </p:grpSpPr>
      <p:sp>
        <p:nvSpPr>
          <p:cNvPr id="175" name="Shape 17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6" name="Shape 17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 name="Shape 56"/>
        <p:cNvGrpSpPr/>
        <p:nvPr/>
      </p:nvGrpSpPr>
      <p:grpSpPr>
        <a:xfrm>
          <a:off x="0" y="0"/>
          <a:ext cx="0" cy="0"/>
          <a:chOff x="0" y="0"/>
          <a:chExt cx="0" cy="0"/>
        </a:xfrm>
      </p:grpSpPr>
      <p:sp>
        <p:nvSpPr>
          <p:cNvPr id="57" name="Shape 5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8" name="Shape 5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1" name="Shape 181"/>
        <p:cNvGrpSpPr/>
        <p:nvPr/>
      </p:nvGrpSpPr>
      <p:grpSpPr>
        <a:xfrm>
          <a:off x="0" y="0"/>
          <a:ext cx="0" cy="0"/>
          <a:chOff x="0" y="0"/>
          <a:chExt cx="0" cy="0"/>
        </a:xfrm>
      </p:grpSpPr>
      <p:sp>
        <p:nvSpPr>
          <p:cNvPr id="182" name="Shape 18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3" name="Shape 18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8" name="Shape 188"/>
        <p:cNvGrpSpPr/>
        <p:nvPr/>
      </p:nvGrpSpPr>
      <p:grpSpPr>
        <a:xfrm>
          <a:off x="0" y="0"/>
          <a:ext cx="0" cy="0"/>
          <a:chOff x="0" y="0"/>
          <a:chExt cx="0" cy="0"/>
        </a:xfrm>
      </p:grpSpPr>
      <p:sp>
        <p:nvSpPr>
          <p:cNvPr id="189" name="Shape 18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0" name="Shape 19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5" name="Shape 195"/>
        <p:cNvGrpSpPr/>
        <p:nvPr/>
      </p:nvGrpSpPr>
      <p:grpSpPr>
        <a:xfrm>
          <a:off x="0" y="0"/>
          <a:ext cx="0" cy="0"/>
          <a:chOff x="0" y="0"/>
          <a:chExt cx="0" cy="0"/>
        </a:xfrm>
      </p:grpSpPr>
      <p:sp>
        <p:nvSpPr>
          <p:cNvPr id="196" name="Shape 19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7" name="Shape 19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3" name="Shape 203"/>
        <p:cNvGrpSpPr/>
        <p:nvPr/>
      </p:nvGrpSpPr>
      <p:grpSpPr>
        <a:xfrm>
          <a:off x="0" y="0"/>
          <a:ext cx="0" cy="0"/>
          <a:chOff x="0" y="0"/>
          <a:chExt cx="0" cy="0"/>
        </a:xfrm>
      </p:grpSpPr>
      <p:sp>
        <p:nvSpPr>
          <p:cNvPr id="204" name="Shape 20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5" name="Shape 20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9" name="Shape 209"/>
        <p:cNvGrpSpPr/>
        <p:nvPr/>
      </p:nvGrpSpPr>
      <p:grpSpPr>
        <a:xfrm>
          <a:off x="0" y="0"/>
          <a:ext cx="0" cy="0"/>
          <a:chOff x="0" y="0"/>
          <a:chExt cx="0" cy="0"/>
        </a:xfrm>
      </p:grpSpPr>
      <p:sp>
        <p:nvSpPr>
          <p:cNvPr id="210" name="Shape 21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1" name="Shape 21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5" name="Shape 215"/>
        <p:cNvGrpSpPr/>
        <p:nvPr/>
      </p:nvGrpSpPr>
      <p:grpSpPr>
        <a:xfrm>
          <a:off x="0" y="0"/>
          <a:ext cx="0" cy="0"/>
          <a:chOff x="0" y="0"/>
          <a:chExt cx="0" cy="0"/>
        </a:xfrm>
      </p:grpSpPr>
      <p:sp>
        <p:nvSpPr>
          <p:cNvPr id="216" name="Shape 21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7" name="Shape 21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3" name="Shape 223"/>
        <p:cNvGrpSpPr/>
        <p:nvPr/>
      </p:nvGrpSpPr>
      <p:grpSpPr>
        <a:xfrm>
          <a:off x="0" y="0"/>
          <a:ext cx="0" cy="0"/>
          <a:chOff x="0" y="0"/>
          <a:chExt cx="0" cy="0"/>
        </a:xfrm>
      </p:grpSpPr>
      <p:sp>
        <p:nvSpPr>
          <p:cNvPr id="224" name="Shape 22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5" name="Shape 22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0" name="Shape 230"/>
        <p:cNvGrpSpPr/>
        <p:nvPr/>
      </p:nvGrpSpPr>
      <p:grpSpPr>
        <a:xfrm>
          <a:off x="0" y="0"/>
          <a:ext cx="0" cy="0"/>
          <a:chOff x="0" y="0"/>
          <a:chExt cx="0" cy="0"/>
        </a:xfrm>
      </p:grpSpPr>
      <p:sp>
        <p:nvSpPr>
          <p:cNvPr id="231" name="Shape 23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32" name="Shape 23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8" name="Shape 238"/>
        <p:cNvGrpSpPr/>
        <p:nvPr/>
      </p:nvGrpSpPr>
      <p:grpSpPr>
        <a:xfrm>
          <a:off x="0" y="0"/>
          <a:ext cx="0" cy="0"/>
          <a:chOff x="0" y="0"/>
          <a:chExt cx="0" cy="0"/>
        </a:xfrm>
      </p:grpSpPr>
      <p:sp>
        <p:nvSpPr>
          <p:cNvPr id="239" name="Shape 23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40" name="Shape 24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8" name="Shape 248"/>
        <p:cNvGrpSpPr/>
        <p:nvPr/>
      </p:nvGrpSpPr>
      <p:grpSpPr>
        <a:xfrm>
          <a:off x="0" y="0"/>
          <a:ext cx="0" cy="0"/>
          <a:chOff x="0" y="0"/>
          <a:chExt cx="0" cy="0"/>
        </a:xfrm>
      </p:grpSpPr>
      <p:sp>
        <p:nvSpPr>
          <p:cNvPr id="249" name="Shape 24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50" name="Shape 25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 name="Shape 62"/>
        <p:cNvGrpSpPr/>
        <p:nvPr/>
      </p:nvGrpSpPr>
      <p:grpSpPr>
        <a:xfrm>
          <a:off x="0" y="0"/>
          <a:ext cx="0" cy="0"/>
          <a:chOff x="0" y="0"/>
          <a:chExt cx="0" cy="0"/>
        </a:xfrm>
      </p:grpSpPr>
      <p:sp>
        <p:nvSpPr>
          <p:cNvPr id="63" name="Shape 6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4" name="Shape 6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5" name="Shape 255"/>
        <p:cNvGrpSpPr/>
        <p:nvPr/>
      </p:nvGrpSpPr>
      <p:grpSpPr>
        <a:xfrm>
          <a:off x="0" y="0"/>
          <a:ext cx="0" cy="0"/>
          <a:chOff x="0" y="0"/>
          <a:chExt cx="0" cy="0"/>
        </a:xfrm>
      </p:grpSpPr>
      <p:sp>
        <p:nvSpPr>
          <p:cNvPr id="256" name="Shape 25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57" name="Shape 25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2" name="Shape 262"/>
        <p:cNvGrpSpPr/>
        <p:nvPr/>
      </p:nvGrpSpPr>
      <p:grpSpPr>
        <a:xfrm>
          <a:off x="0" y="0"/>
          <a:ext cx="0" cy="0"/>
          <a:chOff x="0" y="0"/>
          <a:chExt cx="0" cy="0"/>
        </a:xfrm>
      </p:grpSpPr>
      <p:sp>
        <p:nvSpPr>
          <p:cNvPr id="263" name="Shape 26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64" name="Shape 26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9" name="Shape 269"/>
        <p:cNvGrpSpPr/>
        <p:nvPr/>
      </p:nvGrpSpPr>
      <p:grpSpPr>
        <a:xfrm>
          <a:off x="0" y="0"/>
          <a:ext cx="0" cy="0"/>
          <a:chOff x="0" y="0"/>
          <a:chExt cx="0" cy="0"/>
        </a:xfrm>
      </p:grpSpPr>
      <p:sp>
        <p:nvSpPr>
          <p:cNvPr id="270" name="Shape 27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71" name="Shape 27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6" name="Shape 276"/>
        <p:cNvGrpSpPr/>
        <p:nvPr/>
      </p:nvGrpSpPr>
      <p:grpSpPr>
        <a:xfrm>
          <a:off x="0" y="0"/>
          <a:ext cx="0" cy="0"/>
          <a:chOff x="0" y="0"/>
          <a:chExt cx="0" cy="0"/>
        </a:xfrm>
      </p:grpSpPr>
      <p:sp>
        <p:nvSpPr>
          <p:cNvPr id="277" name="Shape 27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78" name="Shape 27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3" name="Shape 283"/>
        <p:cNvGrpSpPr/>
        <p:nvPr/>
      </p:nvGrpSpPr>
      <p:grpSpPr>
        <a:xfrm>
          <a:off x="0" y="0"/>
          <a:ext cx="0" cy="0"/>
          <a:chOff x="0" y="0"/>
          <a:chExt cx="0" cy="0"/>
        </a:xfrm>
      </p:grpSpPr>
      <p:sp>
        <p:nvSpPr>
          <p:cNvPr id="284" name="Shape 28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85" name="Shape 28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0" name="Shape 290"/>
        <p:cNvGrpSpPr/>
        <p:nvPr/>
      </p:nvGrpSpPr>
      <p:grpSpPr>
        <a:xfrm>
          <a:off x="0" y="0"/>
          <a:ext cx="0" cy="0"/>
          <a:chOff x="0" y="0"/>
          <a:chExt cx="0" cy="0"/>
        </a:xfrm>
      </p:grpSpPr>
      <p:sp>
        <p:nvSpPr>
          <p:cNvPr id="291" name="Shape 29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92" name="Shape 29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7" name="Shape 297"/>
        <p:cNvGrpSpPr/>
        <p:nvPr/>
      </p:nvGrpSpPr>
      <p:grpSpPr>
        <a:xfrm>
          <a:off x="0" y="0"/>
          <a:ext cx="0" cy="0"/>
          <a:chOff x="0" y="0"/>
          <a:chExt cx="0" cy="0"/>
        </a:xfrm>
      </p:grpSpPr>
      <p:sp>
        <p:nvSpPr>
          <p:cNvPr id="298" name="Shape 29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99" name="Shape 29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3" name="Shape 303"/>
        <p:cNvGrpSpPr/>
        <p:nvPr/>
      </p:nvGrpSpPr>
      <p:grpSpPr>
        <a:xfrm>
          <a:off x="0" y="0"/>
          <a:ext cx="0" cy="0"/>
          <a:chOff x="0" y="0"/>
          <a:chExt cx="0" cy="0"/>
        </a:xfrm>
      </p:grpSpPr>
      <p:sp>
        <p:nvSpPr>
          <p:cNvPr id="304" name="Shape 30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05" name="Shape 30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9" name="Shape 309"/>
        <p:cNvGrpSpPr/>
        <p:nvPr/>
      </p:nvGrpSpPr>
      <p:grpSpPr>
        <a:xfrm>
          <a:off x="0" y="0"/>
          <a:ext cx="0" cy="0"/>
          <a:chOff x="0" y="0"/>
          <a:chExt cx="0" cy="0"/>
        </a:xfrm>
      </p:grpSpPr>
      <p:sp>
        <p:nvSpPr>
          <p:cNvPr id="310" name="Shape 31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11" name="Shape 31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5" name="Shape 315"/>
        <p:cNvGrpSpPr/>
        <p:nvPr/>
      </p:nvGrpSpPr>
      <p:grpSpPr>
        <a:xfrm>
          <a:off x="0" y="0"/>
          <a:ext cx="0" cy="0"/>
          <a:chOff x="0" y="0"/>
          <a:chExt cx="0" cy="0"/>
        </a:xfrm>
      </p:grpSpPr>
      <p:sp>
        <p:nvSpPr>
          <p:cNvPr id="316" name="Shape 31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17" name="Shape 31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 name="Shape 68"/>
        <p:cNvGrpSpPr/>
        <p:nvPr/>
      </p:nvGrpSpPr>
      <p:grpSpPr>
        <a:xfrm>
          <a:off x="0" y="0"/>
          <a:ext cx="0" cy="0"/>
          <a:chOff x="0" y="0"/>
          <a:chExt cx="0" cy="0"/>
        </a:xfrm>
      </p:grpSpPr>
      <p:sp>
        <p:nvSpPr>
          <p:cNvPr id="69" name="Shape 6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0" name="Shape 7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0" name="Shape 320"/>
        <p:cNvGrpSpPr/>
        <p:nvPr/>
      </p:nvGrpSpPr>
      <p:grpSpPr>
        <a:xfrm>
          <a:off x="0" y="0"/>
          <a:ext cx="0" cy="0"/>
          <a:chOff x="0" y="0"/>
          <a:chExt cx="0" cy="0"/>
        </a:xfrm>
      </p:grpSpPr>
      <p:sp>
        <p:nvSpPr>
          <p:cNvPr id="321" name="Shape 32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22" name="Shape 32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7" name="Shape 327"/>
        <p:cNvGrpSpPr/>
        <p:nvPr/>
      </p:nvGrpSpPr>
      <p:grpSpPr>
        <a:xfrm>
          <a:off x="0" y="0"/>
          <a:ext cx="0" cy="0"/>
          <a:chOff x="0" y="0"/>
          <a:chExt cx="0" cy="0"/>
        </a:xfrm>
      </p:grpSpPr>
      <p:sp>
        <p:nvSpPr>
          <p:cNvPr id="328" name="Shape 32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29" name="Shape 32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 name="Shape 74"/>
        <p:cNvGrpSpPr/>
        <p:nvPr/>
      </p:nvGrpSpPr>
      <p:grpSpPr>
        <a:xfrm>
          <a:off x="0" y="0"/>
          <a:ext cx="0" cy="0"/>
          <a:chOff x="0" y="0"/>
          <a:chExt cx="0" cy="0"/>
        </a:xfrm>
      </p:grpSpPr>
      <p:sp>
        <p:nvSpPr>
          <p:cNvPr id="75" name="Shape 7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6" name="Shape 7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2" name="Shape 82"/>
        <p:cNvGrpSpPr/>
        <p:nvPr/>
      </p:nvGrpSpPr>
      <p:grpSpPr>
        <a:xfrm>
          <a:off x="0" y="0"/>
          <a:ext cx="0" cy="0"/>
          <a:chOff x="0" y="0"/>
          <a:chExt cx="0" cy="0"/>
        </a:xfrm>
      </p:grpSpPr>
      <p:sp>
        <p:nvSpPr>
          <p:cNvPr id="83" name="Shape 8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4" name="Shape 8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9" name="Shape 89"/>
        <p:cNvGrpSpPr/>
        <p:nvPr/>
      </p:nvGrpSpPr>
      <p:grpSpPr>
        <a:xfrm>
          <a:off x="0" y="0"/>
          <a:ext cx="0" cy="0"/>
          <a:chOff x="0" y="0"/>
          <a:chExt cx="0" cy="0"/>
        </a:xfrm>
      </p:grpSpPr>
      <p:sp>
        <p:nvSpPr>
          <p:cNvPr id="90" name="Shape 9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1" name="Shape 9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6" name="Shape 96"/>
        <p:cNvGrpSpPr/>
        <p:nvPr/>
      </p:nvGrpSpPr>
      <p:grpSpPr>
        <a:xfrm>
          <a:off x="0" y="0"/>
          <a:ext cx="0" cy="0"/>
          <a:chOff x="0" y="0"/>
          <a:chExt cx="0" cy="0"/>
        </a:xfrm>
      </p:grpSpPr>
      <p:sp>
        <p:nvSpPr>
          <p:cNvPr id="97" name="Shape 9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8" name="Shape 9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3" name="Shape 103"/>
        <p:cNvGrpSpPr/>
        <p:nvPr/>
      </p:nvGrpSpPr>
      <p:grpSpPr>
        <a:xfrm>
          <a:off x="0" y="0"/>
          <a:ext cx="0" cy="0"/>
          <a:chOff x="0" y="0"/>
          <a:chExt cx="0" cy="0"/>
        </a:xfrm>
      </p:grpSpPr>
      <p:sp>
        <p:nvSpPr>
          <p:cNvPr id="104" name="Shape 10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5" name="Shape 10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Shape 10"/>
          <p:cNvSpPr txBox="1"/>
          <p:nvPr>
            <p:ph type="ctrTitle"/>
          </p:nvPr>
        </p:nvSpPr>
        <p:spPr>
          <a:xfrm>
            <a:off x="311708" y="744575"/>
            <a:ext cx="8520600" cy="2052600"/>
          </a:xfrm>
          <a:prstGeom prst="rect">
            <a:avLst/>
          </a:prstGeom>
        </p:spPr>
        <p:txBody>
          <a:bodyPr anchorCtr="0" anchor="b" bIns="91425" lIns="91425" spcFirstLastPara="1" rIns="91425" wrap="square" tIns="91425"/>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Shape 11"/>
          <p:cNvSpPr txBox="1"/>
          <p:nvPr>
            <p:ph idx="1" type="subTitle"/>
          </p:nvPr>
        </p:nvSpPr>
        <p:spPr>
          <a:xfrm>
            <a:off x="311700" y="2834125"/>
            <a:ext cx="8520600" cy="7926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Shape 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Shape 45"/>
          <p:cNvSpPr txBox="1"/>
          <p:nvPr>
            <p:ph type="title"/>
          </p:nvPr>
        </p:nvSpPr>
        <p:spPr>
          <a:xfrm>
            <a:off x="311700" y="1106125"/>
            <a:ext cx="8520600" cy="1963500"/>
          </a:xfrm>
          <a:prstGeom prst="rect">
            <a:avLst/>
          </a:prstGeom>
        </p:spPr>
        <p:txBody>
          <a:bodyPr anchorCtr="0" anchor="b" bIns="91425" lIns="91425" spcFirstLastPara="1" rIns="91425" wrap="square" tIns="91425"/>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p:txBody>
      </p:sp>
      <p:sp>
        <p:nvSpPr>
          <p:cNvPr id="46" name="Shape 46"/>
          <p:cNvSpPr txBox="1"/>
          <p:nvPr>
            <p:ph idx="1" type="body"/>
          </p:nvPr>
        </p:nvSpPr>
        <p:spPr>
          <a:xfrm>
            <a:off x="311700" y="3152225"/>
            <a:ext cx="8520600" cy="13008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Shape 4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Shape 4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Shape 14"/>
          <p:cNvSpPr txBox="1"/>
          <p:nvPr>
            <p:ph type="title"/>
          </p:nvPr>
        </p:nvSpPr>
        <p:spPr>
          <a:xfrm>
            <a:off x="311700" y="2150850"/>
            <a:ext cx="8520600" cy="841800"/>
          </a:xfrm>
          <a:prstGeom prst="rect">
            <a:avLst/>
          </a:prstGeom>
        </p:spPr>
        <p:txBody>
          <a:bodyPr anchorCtr="0" anchor="ctr" bIns="91425" lIns="91425" spcFirstLastPara="1" rIns="91425" wrap="square" tIns="91425"/>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Shape 1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Shape 17"/>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Shape 18"/>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Shape 1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Shape 21"/>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Shape 22"/>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Shape 23"/>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Shape 2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Shape 26"/>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Shape 2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Shape 29"/>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Shape 30"/>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Shape 3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Shape 33"/>
          <p:cNvSpPr txBox="1"/>
          <p:nvPr>
            <p:ph type="title"/>
          </p:nvPr>
        </p:nvSpPr>
        <p:spPr>
          <a:xfrm>
            <a:off x="490250" y="450150"/>
            <a:ext cx="6367800" cy="4090800"/>
          </a:xfrm>
          <a:prstGeom prst="rect">
            <a:avLst/>
          </a:prstGeom>
        </p:spPr>
        <p:txBody>
          <a:bodyPr anchorCtr="0" anchor="ctr"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Shape 3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7" name="Shape 37"/>
          <p:cNvSpPr txBox="1"/>
          <p:nvPr>
            <p:ph type="title"/>
          </p:nvPr>
        </p:nvSpPr>
        <p:spPr>
          <a:xfrm>
            <a:off x="265500" y="1233175"/>
            <a:ext cx="4045200" cy="14823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Shape 38"/>
          <p:cNvSpPr txBox="1"/>
          <p:nvPr>
            <p:ph idx="1" type="subTitle"/>
          </p:nvPr>
        </p:nvSpPr>
        <p:spPr>
          <a:xfrm>
            <a:off x="265500" y="2803075"/>
            <a:ext cx="4045200" cy="12351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Shape 39"/>
          <p:cNvSpPr txBox="1"/>
          <p:nvPr>
            <p:ph idx="2" type="body"/>
          </p:nvPr>
        </p:nvSpPr>
        <p:spPr>
          <a:xfrm>
            <a:off x="4939500" y="724075"/>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Shape 4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Shape 42"/>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lvl1pPr>
          </a:lstStyle>
          <a:p/>
        </p:txBody>
      </p:sp>
      <p:sp>
        <p:nvSpPr>
          <p:cNvPr id="43" name="Shape 4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Shape 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3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3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3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3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3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2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21.png"/><Relationship Id="rId4" Type="http://schemas.openxmlformats.org/officeDocument/2006/relationships/image" Target="../media/image3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2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2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34.png"/><Relationship Id="rId4" Type="http://schemas.openxmlformats.org/officeDocument/2006/relationships/image" Target="../media/image4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9.png"/><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11.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8.png"/><Relationship Id="rId4" Type="http://schemas.openxmlformats.org/officeDocument/2006/relationships/image" Target="../media/image10.png"/><Relationship Id="rId5" Type="http://schemas.openxmlformats.org/officeDocument/2006/relationships/image" Target="../media/image16.png"/><Relationship Id="rId6" Type="http://schemas.openxmlformats.org/officeDocument/2006/relationships/image" Target="../media/image1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14.png"/><Relationship Id="rId4" Type="http://schemas.openxmlformats.org/officeDocument/2006/relationships/image" Target="../media/image12.png"/><Relationship Id="rId5" Type="http://schemas.openxmlformats.org/officeDocument/2006/relationships/image" Target="../media/image17.png"/><Relationship Id="rId6" Type="http://schemas.openxmlformats.org/officeDocument/2006/relationships/image" Target="../media/image15.png"/><Relationship Id="rId7" Type="http://schemas.openxmlformats.org/officeDocument/2006/relationships/image" Target="../media/image18.png"/><Relationship Id="rId8" Type="http://schemas.openxmlformats.org/officeDocument/2006/relationships/image" Target="../media/image1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4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s://www.youtube.com/watch?v=iqXKQf2BOSE"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4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3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4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4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4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23.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26.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27.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image" Target="../media/image28.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image" Target="../media/image3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image" Target="../media/image41.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hyperlink" Target="http://rll.berkeley.edu/deeprlcourse/"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4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3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sp>
        <p:nvSpPr>
          <p:cNvPr id="54" name="Shape 54"/>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rPr lang="en"/>
              <a:t>Human-level control through deep reinforcement learning</a:t>
            </a:r>
            <a:endParaRPr/>
          </a:p>
        </p:txBody>
      </p:sp>
      <p:sp>
        <p:nvSpPr>
          <p:cNvPr id="55" name="Shape 55"/>
          <p:cNvSpPr txBox="1"/>
          <p:nvPr>
            <p:ph idx="1" type="subTitle"/>
          </p:nvPr>
        </p:nvSpPr>
        <p:spPr>
          <a:xfrm>
            <a:off x="311700" y="2834125"/>
            <a:ext cx="8520600" cy="11073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Mnih et. al.</a:t>
            </a:r>
            <a:endParaRPr/>
          </a:p>
          <a:p>
            <a:pPr indent="0" lvl="0" marL="0">
              <a:spcBef>
                <a:spcPts val="0"/>
              </a:spcBef>
              <a:spcAft>
                <a:spcPts val="0"/>
              </a:spcAft>
              <a:buNone/>
            </a:pPr>
            <a:r>
              <a:rPr lang="en"/>
              <a:t>Deep Mind</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3" name="Shape 113"/>
        <p:cNvGrpSpPr/>
        <p:nvPr/>
      </p:nvGrpSpPr>
      <p:grpSpPr>
        <a:xfrm>
          <a:off x="0" y="0"/>
          <a:ext cx="0" cy="0"/>
          <a:chOff x="0" y="0"/>
          <a:chExt cx="0" cy="0"/>
        </a:xfrm>
      </p:grpSpPr>
      <p:sp>
        <p:nvSpPr>
          <p:cNvPr id="114" name="Shape 1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15" name="Shape 11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t/>
            </a:r>
            <a:endParaRPr/>
          </a:p>
        </p:txBody>
      </p:sp>
      <p:pic>
        <p:nvPicPr>
          <p:cNvPr id="116" name="Shape 116"/>
          <p:cNvPicPr preferRelativeResize="0"/>
          <p:nvPr/>
        </p:nvPicPr>
        <p:blipFill>
          <a:blip r:embed="rId3">
            <a:alphaModFix/>
          </a:blip>
          <a:stretch>
            <a:fillRect/>
          </a:stretch>
        </p:blipFill>
        <p:spPr>
          <a:xfrm>
            <a:off x="0" y="76612"/>
            <a:ext cx="9144000" cy="499027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0" name="Shape 120"/>
        <p:cNvGrpSpPr/>
        <p:nvPr/>
      </p:nvGrpSpPr>
      <p:grpSpPr>
        <a:xfrm>
          <a:off x="0" y="0"/>
          <a:ext cx="0" cy="0"/>
          <a:chOff x="0" y="0"/>
          <a:chExt cx="0" cy="0"/>
        </a:xfrm>
      </p:grpSpPr>
      <p:sp>
        <p:nvSpPr>
          <p:cNvPr id="121" name="Shape 1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22" name="Shape 12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t/>
            </a:r>
            <a:endParaRPr/>
          </a:p>
        </p:txBody>
      </p:sp>
      <p:pic>
        <p:nvPicPr>
          <p:cNvPr id="123" name="Shape 123"/>
          <p:cNvPicPr preferRelativeResize="0"/>
          <p:nvPr/>
        </p:nvPicPr>
        <p:blipFill>
          <a:blip r:embed="rId3">
            <a:alphaModFix/>
          </a:blip>
          <a:stretch>
            <a:fillRect/>
          </a:stretch>
        </p:blipFill>
        <p:spPr>
          <a:xfrm>
            <a:off x="0" y="345792"/>
            <a:ext cx="9143998" cy="445191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7" name="Shape 127"/>
        <p:cNvGrpSpPr/>
        <p:nvPr/>
      </p:nvGrpSpPr>
      <p:grpSpPr>
        <a:xfrm>
          <a:off x="0" y="0"/>
          <a:ext cx="0" cy="0"/>
          <a:chOff x="0" y="0"/>
          <a:chExt cx="0" cy="0"/>
        </a:xfrm>
      </p:grpSpPr>
      <p:sp>
        <p:nvSpPr>
          <p:cNvPr id="128" name="Shape 12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29" name="Shape 12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t/>
            </a:r>
            <a:endParaRPr/>
          </a:p>
        </p:txBody>
      </p:sp>
      <p:pic>
        <p:nvPicPr>
          <p:cNvPr id="130" name="Shape 130"/>
          <p:cNvPicPr preferRelativeResize="0"/>
          <p:nvPr/>
        </p:nvPicPr>
        <p:blipFill>
          <a:blip r:embed="rId3">
            <a:alphaModFix/>
          </a:blip>
          <a:stretch>
            <a:fillRect/>
          </a:stretch>
        </p:blipFill>
        <p:spPr>
          <a:xfrm>
            <a:off x="0" y="11671"/>
            <a:ext cx="9143999" cy="5120158"/>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4" name="Shape 134"/>
        <p:cNvGrpSpPr/>
        <p:nvPr/>
      </p:nvGrpSpPr>
      <p:grpSpPr>
        <a:xfrm>
          <a:off x="0" y="0"/>
          <a:ext cx="0" cy="0"/>
          <a:chOff x="0" y="0"/>
          <a:chExt cx="0" cy="0"/>
        </a:xfrm>
      </p:grpSpPr>
      <p:sp>
        <p:nvSpPr>
          <p:cNvPr id="135" name="Shape 13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36" name="Shape 13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t/>
            </a:r>
            <a:endParaRPr/>
          </a:p>
        </p:txBody>
      </p:sp>
      <p:pic>
        <p:nvPicPr>
          <p:cNvPr id="137" name="Shape 137"/>
          <p:cNvPicPr preferRelativeResize="0"/>
          <p:nvPr/>
        </p:nvPicPr>
        <p:blipFill>
          <a:blip r:embed="rId3">
            <a:alphaModFix/>
          </a:blip>
          <a:stretch>
            <a:fillRect/>
          </a:stretch>
        </p:blipFill>
        <p:spPr>
          <a:xfrm>
            <a:off x="0" y="70260"/>
            <a:ext cx="9143998" cy="500297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1" name="Shape 141"/>
        <p:cNvGrpSpPr/>
        <p:nvPr/>
      </p:nvGrpSpPr>
      <p:grpSpPr>
        <a:xfrm>
          <a:off x="0" y="0"/>
          <a:ext cx="0" cy="0"/>
          <a:chOff x="0" y="0"/>
          <a:chExt cx="0" cy="0"/>
        </a:xfrm>
      </p:grpSpPr>
      <p:sp>
        <p:nvSpPr>
          <p:cNvPr id="142" name="Shape 14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43" name="Shape 14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t/>
            </a:r>
            <a:endParaRPr/>
          </a:p>
        </p:txBody>
      </p:sp>
      <p:pic>
        <p:nvPicPr>
          <p:cNvPr id="144" name="Shape 144"/>
          <p:cNvPicPr preferRelativeResize="0"/>
          <p:nvPr/>
        </p:nvPicPr>
        <p:blipFill>
          <a:blip r:embed="rId3">
            <a:alphaModFix/>
          </a:blip>
          <a:stretch>
            <a:fillRect/>
          </a:stretch>
        </p:blipFill>
        <p:spPr>
          <a:xfrm>
            <a:off x="0" y="64827"/>
            <a:ext cx="9144002" cy="501384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8" name="Shape 148"/>
        <p:cNvGrpSpPr/>
        <p:nvPr/>
      </p:nvGrpSpPr>
      <p:grpSpPr>
        <a:xfrm>
          <a:off x="0" y="0"/>
          <a:ext cx="0" cy="0"/>
          <a:chOff x="0" y="0"/>
          <a:chExt cx="0" cy="0"/>
        </a:xfrm>
      </p:grpSpPr>
      <p:sp>
        <p:nvSpPr>
          <p:cNvPr id="149" name="Shape 14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50" name="Shape 15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t/>
            </a:r>
            <a:endParaRPr/>
          </a:p>
        </p:txBody>
      </p:sp>
      <p:pic>
        <p:nvPicPr>
          <p:cNvPr id="151" name="Shape 151"/>
          <p:cNvPicPr preferRelativeResize="0"/>
          <p:nvPr/>
        </p:nvPicPr>
        <p:blipFill>
          <a:blip r:embed="rId3">
            <a:alphaModFix/>
          </a:blip>
          <a:stretch>
            <a:fillRect/>
          </a:stretch>
        </p:blipFill>
        <p:spPr>
          <a:xfrm>
            <a:off x="0" y="112910"/>
            <a:ext cx="9144001" cy="491768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5" name="Shape 155"/>
        <p:cNvGrpSpPr/>
        <p:nvPr/>
      </p:nvGrpSpPr>
      <p:grpSpPr>
        <a:xfrm>
          <a:off x="0" y="0"/>
          <a:ext cx="0" cy="0"/>
          <a:chOff x="0" y="0"/>
          <a:chExt cx="0" cy="0"/>
        </a:xfrm>
      </p:grpSpPr>
      <p:sp>
        <p:nvSpPr>
          <p:cNvPr id="156" name="Shape 15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57" name="Shape 15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t/>
            </a:r>
            <a:endParaRPr/>
          </a:p>
        </p:txBody>
      </p:sp>
      <p:pic>
        <p:nvPicPr>
          <p:cNvPr id="158" name="Shape 158"/>
          <p:cNvPicPr preferRelativeResize="0"/>
          <p:nvPr/>
        </p:nvPicPr>
        <p:blipFill>
          <a:blip r:embed="rId3">
            <a:alphaModFix/>
          </a:blip>
          <a:stretch>
            <a:fillRect/>
          </a:stretch>
        </p:blipFill>
        <p:spPr>
          <a:xfrm>
            <a:off x="52416" y="0"/>
            <a:ext cx="9039169" cy="51435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2" name="Shape 162"/>
        <p:cNvGrpSpPr/>
        <p:nvPr/>
      </p:nvGrpSpPr>
      <p:grpSpPr>
        <a:xfrm>
          <a:off x="0" y="0"/>
          <a:ext cx="0" cy="0"/>
          <a:chOff x="0" y="0"/>
          <a:chExt cx="0" cy="0"/>
        </a:xfrm>
      </p:grpSpPr>
      <p:sp>
        <p:nvSpPr>
          <p:cNvPr id="163" name="Shape 16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64" name="Shape 16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t/>
            </a:r>
            <a:endParaRPr/>
          </a:p>
        </p:txBody>
      </p:sp>
      <p:pic>
        <p:nvPicPr>
          <p:cNvPr id="165" name="Shape 165"/>
          <p:cNvPicPr preferRelativeResize="0"/>
          <p:nvPr/>
        </p:nvPicPr>
        <p:blipFill>
          <a:blip r:embed="rId3">
            <a:alphaModFix/>
          </a:blip>
          <a:stretch>
            <a:fillRect/>
          </a:stretch>
        </p:blipFill>
        <p:spPr>
          <a:xfrm>
            <a:off x="0" y="81778"/>
            <a:ext cx="9144001" cy="4979945"/>
          </a:xfrm>
          <a:prstGeom prst="rect">
            <a:avLst/>
          </a:prstGeom>
          <a:noFill/>
          <a:ln>
            <a:noFill/>
          </a:ln>
        </p:spPr>
      </p:pic>
      <p:pic>
        <p:nvPicPr>
          <p:cNvPr id="166" name="Shape 166"/>
          <p:cNvPicPr preferRelativeResize="0"/>
          <p:nvPr/>
        </p:nvPicPr>
        <p:blipFill>
          <a:blip r:embed="rId4">
            <a:alphaModFix/>
          </a:blip>
          <a:stretch>
            <a:fillRect/>
          </a:stretch>
        </p:blipFill>
        <p:spPr>
          <a:xfrm>
            <a:off x="0" y="121596"/>
            <a:ext cx="9144000" cy="490030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0" name="Shape 170"/>
        <p:cNvGrpSpPr/>
        <p:nvPr/>
      </p:nvGrpSpPr>
      <p:grpSpPr>
        <a:xfrm>
          <a:off x="0" y="0"/>
          <a:ext cx="0" cy="0"/>
          <a:chOff x="0" y="0"/>
          <a:chExt cx="0" cy="0"/>
        </a:xfrm>
      </p:grpSpPr>
      <p:sp>
        <p:nvSpPr>
          <p:cNvPr id="171" name="Shape 17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72" name="Shape 17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t/>
            </a:r>
            <a:endParaRPr/>
          </a:p>
        </p:txBody>
      </p:sp>
      <p:pic>
        <p:nvPicPr>
          <p:cNvPr id="173" name="Shape 173"/>
          <p:cNvPicPr preferRelativeResize="0"/>
          <p:nvPr/>
        </p:nvPicPr>
        <p:blipFill>
          <a:blip r:embed="rId3">
            <a:alphaModFix/>
          </a:blip>
          <a:stretch>
            <a:fillRect/>
          </a:stretch>
        </p:blipFill>
        <p:spPr>
          <a:xfrm>
            <a:off x="0" y="65105"/>
            <a:ext cx="9144001" cy="501329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7" name="Shape 177"/>
        <p:cNvGrpSpPr/>
        <p:nvPr/>
      </p:nvGrpSpPr>
      <p:grpSpPr>
        <a:xfrm>
          <a:off x="0" y="0"/>
          <a:ext cx="0" cy="0"/>
          <a:chOff x="0" y="0"/>
          <a:chExt cx="0" cy="0"/>
        </a:xfrm>
      </p:grpSpPr>
      <p:sp>
        <p:nvSpPr>
          <p:cNvPr id="178" name="Shape 17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79" name="Shape 17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t/>
            </a:r>
            <a:endParaRPr/>
          </a:p>
        </p:txBody>
      </p:sp>
      <p:pic>
        <p:nvPicPr>
          <p:cNvPr id="180" name="Shape 180"/>
          <p:cNvPicPr preferRelativeResize="0"/>
          <p:nvPr/>
        </p:nvPicPr>
        <p:blipFill>
          <a:blip r:embed="rId3">
            <a:alphaModFix/>
          </a:blip>
          <a:stretch>
            <a:fillRect/>
          </a:stretch>
        </p:blipFill>
        <p:spPr>
          <a:xfrm>
            <a:off x="0" y="0"/>
            <a:ext cx="9143999" cy="514349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 name="Shape 59"/>
        <p:cNvGrpSpPr/>
        <p:nvPr/>
      </p:nvGrpSpPr>
      <p:grpSpPr>
        <a:xfrm>
          <a:off x="0" y="0"/>
          <a:ext cx="0" cy="0"/>
          <a:chOff x="0" y="0"/>
          <a:chExt cx="0" cy="0"/>
        </a:xfrm>
      </p:grpSpPr>
      <p:sp>
        <p:nvSpPr>
          <p:cNvPr id="60" name="Shape 60"/>
          <p:cNvSpPr txBox="1"/>
          <p:nvPr>
            <p:ph type="title"/>
          </p:nvPr>
        </p:nvSpPr>
        <p:spPr>
          <a:xfrm>
            <a:off x="365425" y="637900"/>
            <a:ext cx="8520600" cy="4384800"/>
          </a:xfrm>
          <a:prstGeom prst="rect">
            <a:avLst/>
          </a:prstGeom>
        </p:spPr>
        <p:txBody>
          <a:bodyPr anchorCtr="0" anchor="t" bIns="91425" lIns="91425" spcFirstLastPara="1" rIns="91425" wrap="square" tIns="91425">
            <a:noAutofit/>
          </a:bodyPr>
          <a:lstStyle/>
          <a:p>
            <a:pPr indent="-381000" lvl="0" marL="457200" rtl="0" algn="just">
              <a:spcBef>
                <a:spcPts val="0"/>
              </a:spcBef>
              <a:spcAft>
                <a:spcPts val="0"/>
              </a:spcAft>
              <a:buSzPts val="2400"/>
              <a:buChar char="●"/>
            </a:pPr>
            <a:r>
              <a:rPr lang="en" sz="2400"/>
              <a:t>Reinforcement </a:t>
            </a:r>
            <a:r>
              <a:rPr lang="en" sz="2400"/>
              <a:t>Learning</a:t>
            </a:r>
            <a:r>
              <a:rPr lang="en" sz="2400"/>
              <a:t> - used to find optimum actions where states/features are well defined.</a:t>
            </a:r>
            <a:endParaRPr sz="2400"/>
          </a:p>
          <a:p>
            <a:pPr indent="0" lvl="0" marL="0" rtl="0" algn="just">
              <a:spcBef>
                <a:spcPts val="0"/>
              </a:spcBef>
              <a:spcAft>
                <a:spcPts val="0"/>
              </a:spcAft>
              <a:buNone/>
            </a:pPr>
            <a:r>
              <a:t/>
            </a:r>
            <a:endParaRPr sz="2400"/>
          </a:p>
          <a:p>
            <a:pPr indent="-381000" lvl="0" marL="457200" rtl="0" algn="just">
              <a:spcBef>
                <a:spcPts val="0"/>
              </a:spcBef>
              <a:spcAft>
                <a:spcPts val="0"/>
              </a:spcAft>
              <a:buSzPts val="2400"/>
              <a:buChar char="●"/>
            </a:pPr>
            <a:r>
              <a:rPr lang="en" sz="2400"/>
              <a:t>Deep Learning - learn specific features from high-dimensional data </a:t>
            </a:r>
            <a:endParaRPr sz="2400"/>
          </a:p>
          <a:p>
            <a:pPr indent="0" lvl="0" marL="0" rtl="0" algn="just">
              <a:spcBef>
                <a:spcPts val="0"/>
              </a:spcBef>
              <a:spcAft>
                <a:spcPts val="0"/>
              </a:spcAft>
              <a:buNone/>
            </a:pPr>
            <a:r>
              <a:t/>
            </a:r>
            <a:endParaRPr sz="2400"/>
          </a:p>
          <a:p>
            <a:pPr indent="-381000" lvl="0" marL="457200" rtl="0" algn="just">
              <a:spcBef>
                <a:spcPts val="0"/>
              </a:spcBef>
              <a:spcAft>
                <a:spcPts val="0"/>
              </a:spcAft>
              <a:buSzPts val="2400"/>
              <a:buChar char="●"/>
            </a:pPr>
            <a:r>
              <a:rPr lang="en" sz="2400"/>
              <a:t>Reinforcement Learning + Deep Learning = AI (?) - David Silver</a:t>
            </a:r>
            <a:endParaRPr sz="2400"/>
          </a:p>
          <a:p>
            <a:pPr indent="0" lvl="0" marL="0" rtl="0" algn="just">
              <a:spcBef>
                <a:spcPts val="0"/>
              </a:spcBef>
              <a:spcAft>
                <a:spcPts val="0"/>
              </a:spcAft>
              <a:buNone/>
            </a:pPr>
            <a:r>
              <a:t/>
            </a:r>
            <a:endParaRPr sz="2400"/>
          </a:p>
        </p:txBody>
      </p:sp>
      <p:sp>
        <p:nvSpPr>
          <p:cNvPr id="61" name="Shape 61"/>
          <p:cNvSpPr txBox="1"/>
          <p:nvPr/>
        </p:nvSpPr>
        <p:spPr>
          <a:xfrm>
            <a:off x="2638200" y="114125"/>
            <a:ext cx="3867600" cy="471300"/>
          </a:xfrm>
          <a:prstGeom prst="rect">
            <a:avLst/>
          </a:prstGeom>
          <a:noFill/>
          <a:ln>
            <a:noFill/>
          </a:ln>
        </p:spPr>
        <p:txBody>
          <a:bodyPr anchorCtr="0" anchor="t" bIns="91425" lIns="91425" spcFirstLastPara="1" rIns="91425" wrap="square" tIns="91425">
            <a:noAutofit/>
          </a:bodyPr>
          <a:lstStyle/>
          <a:p>
            <a:pPr indent="0" lvl="0" marL="0" algn="ctr">
              <a:spcBef>
                <a:spcPts val="0"/>
              </a:spcBef>
              <a:spcAft>
                <a:spcPts val="0"/>
              </a:spcAft>
              <a:buNone/>
            </a:pPr>
            <a:r>
              <a:rPr lang="en" sz="2800"/>
              <a:t>Motivation</a:t>
            </a:r>
            <a:endParaRPr sz="28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4" name="Shape 184"/>
        <p:cNvGrpSpPr/>
        <p:nvPr/>
      </p:nvGrpSpPr>
      <p:grpSpPr>
        <a:xfrm>
          <a:off x="0" y="0"/>
          <a:ext cx="0" cy="0"/>
          <a:chOff x="0" y="0"/>
          <a:chExt cx="0" cy="0"/>
        </a:xfrm>
      </p:grpSpPr>
      <p:sp>
        <p:nvSpPr>
          <p:cNvPr id="185" name="Shape 18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86" name="Shape 18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t/>
            </a:r>
            <a:endParaRPr/>
          </a:p>
        </p:txBody>
      </p:sp>
      <p:pic>
        <p:nvPicPr>
          <p:cNvPr id="187" name="Shape 187"/>
          <p:cNvPicPr preferRelativeResize="0"/>
          <p:nvPr/>
        </p:nvPicPr>
        <p:blipFill>
          <a:blip r:embed="rId3">
            <a:alphaModFix/>
          </a:blip>
          <a:stretch>
            <a:fillRect/>
          </a:stretch>
        </p:blipFill>
        <p:spPr>
          <a:xfrm>
            <a:off x="0" y="648184"/>
            <a:ext cx="9144001" cy="3847133"/>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1" name="Shape 191"/>
        <p:cNvGrpSpPr/>
        <p:nvPr/>
      </p:nvGrpSpPr>
      <p:grpSpPr>
        <a:xfrm>
          <a:off x="0" y="0"/>
          <a:ext cx="0" cy="0"/>
          <a:chOff x="0" y="0"/>
          <a:chExt cx="0" cy="0"/>
        </a:xfrm>
      </p:grpSpPr>
      <p:sp>
        <p:nvSpPr>
          <p:cNvPr id="192" name="Shape 19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93" name="Shape 19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t/>
            </a:r>
            <a:endParaRPr/>
          </a:p>
        </p:txBody>
      </p:sp>
      <p:pic>
        <p:nvPicPr>
          <p:cNvPr id="194" name="Shape 194"/>
          <p:cNvPicPr preferRelativeResize="0"/>
          <p:nvPr/>
        </p:nvPicPr>
        <p:blipFill>
          <a:blip r:embed="rId3">
            <a:alphaModFix/>
          </a:blip>
          <a:stretch>
            <a:fillRect/>
          </a:stretch>
        </p:blipFill>
        <p:spPr>
          <a:xfrm>
            <a:off x="0" y="563777"/>
            <a:ext cx="9143999" cy="401594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8" name="Shape 198"/>
        <p:cNvGrpSpPr/>
        <p:nvPr/>
      </p:nvGrpSpPr>
      <p:grpSpPr>
        <a:xfrm>
          <a:off x="0" y="0"/>
          <a:ext cx="0" cy="0"/>
          <a:chOff x="0" y="0"/>
          <a:chExt cx="0" cy="0"/>
        </a:xfrm>
      </p:grpSpPr>
      <p:sp>
        <p:nvSpPr>
          <p:cNvPr id="199" name="Shape 19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200" name="Shape 20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t/>
            </a:r>
            <a:endParaRPr/>
          </a:p>
        </p:txBody>
      </p:sp>
      <p:pic>
        <p:nvPicPr>
          <p:cNvPr id="201" name="Shape 201"/>
          <p:cNvPicPr preferRelativeResize="0"/>
          <p:nvPr/>
        </p:nvPicPr>
        <p:blipFill>
          <a:blip r:embed="rId3">
            <a:alphaModFix/>
          </a:blip>
          <a:stretch>
            <a:fillRect/>
          </a:stretch>
        </p:blipFill>
        <p:spPr>
          <a:xfrm>
            <a:off x="0" y="190689"/>
            <a:ext cx="9143998" cy="4762122"/>
          </a:xfrm>
          <a:prstGeom prst="rect">
            <a:avLst/>
          </a:prstGeom>
          <a:noFill/>
          <a:ln>
            <a:noFill/>
          </a:ln>
        </p:spPr>
      </p:pic>
      <p:pic>
        <p:nvPicPr>
          <p:cNvPr id="202" name="Shape 202"/>
          <p:cNvPicPr preferRelativeResize="0"/>
          <p:nvPr/>
        </p:nvPicPr>
        <p:blipFill>
          <a:blip r:embed="rId4">
            <a:alphaModFix/>
          </a:blip>
          <a:stretch>
            <a:fillRect/>
          </a:stretch>
        </p:blipFill>
        <p:spPr>
          <a:xfrm>
            <a:off x="0" y="67683"/>
            <a:ext cx="9144001" cy="5008136"/>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6" name="Shape 206"/>
        <p:cNvGrpSpPr/>
        <p:nvPr/>
      </p:nvGrpSpPr>
      <p:grpSpPr>
        <a:xfrm>
          <a:off x="0" y="0"/>
          <a:ext cx="0" cy="0"/>
          <a:chOff x="0" y="0"/>
          <a:chExt cx="0" cy="0"/>
        </a:xfrm>
      </p:grpSpPr>
      <p:sp>
        <p:nvSpPr>
          <p:cNvPr id="207" name="Shape 20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Implementation : First Preprocessing</a:t>
            </a:r>
            <a:endParaRPr/>
          </a:p>
        </p:txBody>
      </p:sp>
      <p:sp>
        <p:nvSpPr>
          <p:cNvPr id="208" name="Shape 20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spcBef>
                <a:spcPts val="0"/>
              </a:spcBef>
              <a:spcAft>
                <a:spcPts val="0"/>
              </a:spcAft>
              <a:buClr>
                <a:srgbClr val="000000"/>
              </a:buClr>
              <a:buSzPts val="1800"/>
              <a:buChar char="●"/>
            </a:pPr>
            <a:r>
              <a:rPr lang="en">
                <a:solidFill>
                  <a:srgbClr val="000000"/>
                </a:solidFill>
              </a:rPr>
              <a:t>Raw Input - 210 * 160 pixels with 128-color palette (demanding in terms of computation and memory requirements) </a:t>
            </a:r>
            <a:endParaRPr>
              <a:solidFill>
                <a:srgbClr val="000000"/>
              </a:solidFill>
            </a:endParaRPr>
          </a:p>
          <a:p>
            <a:pPr indent="-342900" lvl="0" marL="457200" rtl="0">
              <a:spcBef>
                <a:spcPts val="0"/>
              </a:spcBef>
              <a:spcAft>
                <a:spcPts val="0"/>
              </a:spcAft>
              <a:buClr>
                <a:srgbClr val="000000"/>
              </a:buClr>
              <a:buSzPts val="1800"/>
              <a:buChar char="●"/>
            </a:pPr>
            <a:r>
              <a:rPr lang="en">
                <a:solidFill>
                  <a:srgbClr val="000000"/>
                </a:solidFill>
              </a:rPr>
              <a:t>Extracted the Y channel ( luminance ) from RGB and rescale it to 84*84.</a:t>
            </a:r>
            <a:endParaRPr>
              <a:solidFill>
                <a:srgbClr val="000000"/>
              </a:solidFill>
            </a:endParaRPr>
          </a:p>
          <a:p>
            <a:pPr indent="-342900" lvl="0" marL="457200" rtl="0">
              <a:spcBef>
                <a:spcPts val="0"/>
              </a:spcBef>
              <a:spcAft>
                <a:spcPts val="0"/>
              </a:spcAft>
              <a:buClr>
                <a:srgbClr val="000000"/>
              </a:buClr>
              <a:buSzPts val="1800"/>
              <a:buChar char="●"/>
            </a:pPr>
            <a:r>
              <a:rPr lang="en">
                <a:solidFill>
                  <a:srgbClr val="000000"/>
                </a:solidFill>
              </a:rPr>
              <a:t>Function ∅ applies preprocessing to m recent frames and stacks them to produce input to the Q-</a:t>
            </a:r>
            <a:r>
              <a:rPr lang="en">
                <a:solidFill>
                  <a:srgbClr val="000000"/>
                </a:solidFill>
              </a:rPr>
              <a:t>function, in which m=4</a:t>
            </a:r>
            <a:endParaRPr>
              <a:solidFill>
                <a:srgbClr val="000000"/>
              </a:solidFill>
            </a:endParaRPr>
          </a:p>
          <a:p>
            <a:pPr indent="-342900" lvl="0" marL="457200">
              <a:spcBef>
                <a:spcPts val="0"/>
              </a:spcBef>
              <a:spcAft>
                <a:spcPts val="0"/>
              </a:spcAft>
              <a:buClr>
                <a:srgbClr val="000000"/>
              </a:buClr>
              <a:buSzPts val="1800"/>
              <a:buChar char="●"/>
            </a:pPr>
            <a:r>
              <a:rPr lang="en">
                <a:solidFill>
                  <a:srgbClr val="000000"/>
                </a:solidFill>
              </a:rPr>
              <a:t>Real input = 84*84*4</a:t>
            </a:r>
            <a:r>
              <a:rPr lang="en">
                <a:solidFill>
                  <a:srgbClr val="000000"/>
                </a:solidFill>
              </a:rPr>
              <a:t> </a:t>
            </a:r>
            <a:endParaRPr>
              <a:solidFill>
                <a:srgbClr val="000000"/>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2" name="Shape 212"/>
        <p:cNvGrpSpPr/>
        <p:nvPr/>
      </p:nvGrpSpPr>
      <p:grpSpPr>
        <a:xfrm>
          <a:off x="0" y="0"/>
          <a:ext cx="0" cy="0"/>
          <a:chOff x="0" y="0"/>
          <a:chExt cx="0" cy="0"/>
        </a:xfrm>
      </p:grpSpPr>
      <p:sp>
        <p:nvSpPr>
          <p:cNvPr id="213" name="Shape 21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Model Architecture</a:t>
            </a:r>
            <a:endParaRPr/>
          </a:p>
          <a:p>
            <a:pPr indent="0" lvl="0" marL="0">
              <a:spcBef>
                <a:spcPts val="0"/>
              </a:spcBef>
              <a:spcAft>
                <a:spcPts val="0"/>
              </a:spcAft>
              <a:buNone/>
            </a:pPr>
            <a:r>
              <a:t/>
            </a:r>
            <a:endParaRPr/>
          </a:p>
        </p:txBody>
      </p:sp>
      <p:sp>
        <p:nvSpPr>
          <p:cNvPr id="214" name="Shape 21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spcBef>
                <a:spcPts val="0"/>
              </a:spcBef>
              <a:spcAft>
                <a:spcPts val="0"/>
              </a:spcAft>
              <a:buClr>
                <a:srgbClr val="000000"/>
              </a:buClr>
              <a:buSzPts val="1800"/>
              <a:buChar char="●"/>
            </a:pPr>
            <a:r>
              <a:rPr lang="en">
                <a:solidFill>
                  <a:srgbClr val="000000"/>
                </a:solidFill>
              </a:rPr>
              <a:t>Input : 84*84*4 images after preprocessing</a:t>
            </a:r>
            <a:endParaRPr>
              <a:solidFill>
                <a:srgbClr val="000000"/>
              </a:solidFill>
            </a:endParaRPr>
          </a:p>
          <a:p>
            <a:pPr indent="-342900" lvl="0" marL="457200" rtl="0">
              <a:spcBef>
                <a:spcPts val="0"/>
              </a:spcBef>
              <a:spcAft>
                <a:spcPts val="0"/>
              </a:spcAft>
              <a:buClr>
                <a:srgbClr val="000000"/>
              </a:buClr>
              <a:buSzPts val="1800"/>
              <a:buChar char="●"/>
            </a:pPr>
            <a:r>
              <a:rPr lang="en">
                <a:solidFill>
                  <a:srgbClr val="000000"/>
                </a:solidFill>
              </a:rPr>
              <a:t>Hidden Layer: 32 filters 8*8 with stride 4 </a:t>
            </a:r>
            <a:endParaRPr>
              <a:solidFill>
                <a:srgbClr val="000000"/>
              </a:solidFill>
            </a:endParaRPr>
          </a:p>
          <a:p>
            <a:pPr indent="-342900" lvl="0" marL="457200" rtl="0">
              <a:spcBef>
                <a:spcPts val="0"/>
              </a:spcBef>
              <a:spcAft>
                <a:spcPts val="0"/>
              </a:spcAft>
              <a:buClr>
                <a:srgbClr val="000000"/>
              </a:buClr>
              <a:buSzPts val="1800"/>
              <a:buChar char="●"/>
            </a:pPr>
            <a:r>
              <a:rPr lang="en">
                <a:solidFill>
                  <a:srgbClr val="000000"/>
                </a:solidFill>
              </a:rPr>
              <a:t>Another hidden layer: 64 filters of 4*4 with stride 2</a:t>
            </a:r>
            <a:endParaRPr>
              <a:solidFill>
                <a:srgbClr val="000000"/>
              </a:solidFill>
            </a:endParaRPr>
          </a:p>
          <a:p>
            <a:pPr indent="-342900" lvl="0" marL="457200" rtl="0">
              <a:spcBef>
                <a:spcPts val="0"/>
              </a:spcBef>
              <a:spcAft>
                <a:spcPts val="0"/>
              </a:spcAft>
              <a:buClr>
                <a:srgbClr val="000000"/>
              </a:buClr>
              <a:buSzPts val="1800"/>
              <a:buChar char="●"/>
            </a:pPr>
            <a:r>
              <a:rPr lang="en">
                <a:solidFill>
                  <a:srgbClr val="000000"/>
                </a:solidFill>
              </a:rPr>
              <a:t>Final Fully Connected Layer : 512 </a:t>
            </a:r>
            <a:r>
              <a:rPr lang="en">
                <a:solidFill>
                  <a:srgbClr val="000000"/>
                </a:solidFill>
              </a:rPr>
              <a:t>rectifier</a:t>
            </a:r>
            <a:r>
              <a:rPr lang="en">
                <a:solidFill>
                  <a:srgbClr val="000000"/>
                </a:solidFill>
              </a:rPr>
              <a:t> units</a:t>
            </a:r>
            <a:endParaRPr>
              <a:solidFill>
                <a:srgbClr val="000000"/>
              </a:solidFill>
            </a:endParaRPr>
          </a:p>
          <a:p>
            <a:pPr indent="-342900" lvl="0" marL="457200" rtl="0">
              <a:spcBef>
                <a:spcPts val="0"/>
              </a:spcBef>
              <a:spcAft>
                <a:spcPts val="0"/>
              </a:spcAft>
              <a:buClr>
                <a:srgbClr val="000000"/>
              </a:buClr>
              <a:buSzPts val="1800"/>
              <a:buChar char="●"/>
            </a:pPr>
            <a:r>
              <a:rPr lang="en">
                <a:solidFill>
                  <a:srgbClr val="000000"/>
                </a:solidFill>
              </a:rPr>
              <a:t>Output layer is fully connected linear layer with single output for each valid action </a:t>
            </a:r>
            <a:endParaRPr>
              <a:solidFill>
                <a:srgbClr val="000000"/>
              </a:solidFill>
            </a:endParaRPr>
          </a:p>
          <a:p>
            <a:pPr indent="-342900" lvl="0" marL="457200" rtl="0">
              <a:spcBef>
                <a:spcPts val="0"/>
              </a:spcBef>
              <a:spcAft>
                <a:spcPts val="0"/>
              </a:spcAft>
              <a:buClr>
                <a:srgbClr val="000000"/>
              </a:buClr>
              <a:buSzPts val="1800"/>
              <a:buChar char="●"/>
            </a:pPr>
            <a:r>
              <a:rPr lang="en">
                <a:solidFill>
                  <a:srgbClr val="000000"/>
                </a:solidFill>
              </a:rPr>
              <a:t>Number of valid actions varied between 4 and 18 based on games</a:t>
            </a:r>
            <a:endParaRPr>
              <a:solidFill>
                <a:srgbClr val="000000"/>
              </a:solidFill>
            </a:endParaRPr>
          </a:p>
          <a:p>
            <a:pPr indent="-342900" lvl="0" marL="457200" rtl="0">
              <a:spcBef>
                <a:spcPts val="0"/>
              </a:spcBef>
              <a:spcAft>
                <a:spcPts val="0"/>
              </a:spcAft>
              <a:buClr>
                <a:srgbClr val="000000"/>
              </a:buClr>
              <a:buSzPts val="1800"/>
              <a:buChar char="●"/>
            </a:pPr>
            <a:r>
              <a:rPr lang="en">
                <a:solidFill>
                  <a:srgbClr val="000000"/>
                </a:solidFill>
              </a:rPr>
              <a:t>The activation function used in convolutional layer was rectified nonlinearity</a:t>
            </a:r>
            <a:endParaRPr>
              <a:solidFill>
                <a:srgbClr val="000000"/>
              </a:solidFill>
            </a:endParaRPr>
          </a:p>
          <a:p>
            <a:pPr indent="0" lvl="0" marL="0">
              <a:spcBef>
                <a:spcPts val="1600"/>
              </a:spcBef>
              <a:spcAft>
                <a:spcPts val="1600"/>
              </a:spcAft>
              <a:buNone/>
            </a:pPr>
            <a:r>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8" name="Shape 218"/>
        <p:cNvGrpSpPr/>
        <p:nvPr/>
      </p:nvGrpSpPr>
      <p:grpSpPr>
        <a:xfrm>
          <a:off x="0" y="0"/>
          <a:ext cx="0" cy="0"/>
          <a:chOff x="0" y="0"/>
          <a:chExt cx="0" cy="0"/>
        </a:xfrm>
      </p:grpSpPr>
      <p:sp>
        <p:nvSpPr>
          <p:cNvPr id="219" name="Shape 2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220" name="Shape 22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a:p>
            <a:pPr indent="0" lvl="0" marL="0">
              <a:spcBef>
                <a:spcPts val="1600"/>
              </a:spcBef>
              <a:spcAft>
                <a:spcPts val="0"/>
              </a:spcAft>
              <a:buNone/>
            </a:pPr>
            <a:r>
              <a:t/>
            </a:r>
            <a:endParaRPr/>
          </a:p>
          <a:p>
            <a:pPr indent="0" lvl="0" marL="0">
              <a:spcBef>
                <a:spcPts val="1600"/>
              </a:spcBef>
              <a:spcAft>
                <a:spcPts val="0"/>
              </a:spcAft>
              <a:buNone/>
            </a:pPr>
            <a:r>
              <a:t/>
            </a:r>
            <a:endParaRPr/>
          </a:p>
          <a:p>
            <a:pPr indent="0" lvl="0" marL="0">
              <a:spcBef>
                <a:spcPts val="1600"/>
              </a:spcBef>
              <a:spcAft>
                <a:spcPts val="0"/>
              </a:spcAft>
              <a:buNone/>
            </a:pPr>
            <a:r>
              <a:t/>
            </a:r>
            <a:endParaRPr/>
          </a:p>
          <a:p>
            <a:pPr indent="0" lvl="0" marL="0">
              <a:spcBef>
                <a:spcPts val="1600"/>
              </a:spcBef>
              <a:spcAft>
                <a:spcPts val="0"/>
              </a:spcAft>
              <a:buNone/>
            </a:pPr>
            <a:r>
              <a:t/>
            </a:r>
            <a:endParaRPr/>
          </a:p>
          <a:p>
            <a:pPr indent="0" lvl="0" marL="0">
              <a:spcBef>
                <a:spcPts val="1600"/>
              </a:spcBef>
              <a:spcAft>
                <a:spcPts val="1600"/>
              </a:spcAft>
              <a:buNone/>
            </a:pPr>
            <a:r>
              <a:t/>
            </a:r>
            <a:endParaRPr/>
          </a:p>
        </p:txBody>
      </p:sp>
      <p:pic>
        <p:nvPicPr>
          <p:cNvPr id="221" name="Shape 221"/>
          <p:cNvPicPr preferRelativeResize="0"/>
          <p:nvPr/>
        </p:nvPicPr>
        <p:blipFill>
          <a:blip r:embed="rId3">
            <a:alphaModFix/>
          </a:blip>
          <a:stretch>
            <a:fillRect/>
          </a:stretch>
        </p:blipFill>
        <p:spPr>
          <a:xfrm>
            <a:off x="1470263" y="206000"/>
            <a:ext cx="4714875" cy="3429000"/>
          </a:xfrm>
          <a:prstGeom prst="rect">
            <a:avLst/>
          </a:prstGeom>
          <a:noFill/>
          <a:ln>
            <a:noFill/>
          </a:ln>
        </p:spPr>
      </p:pic>
      <p:pic>
        <p:nvPicPr>
          <p:cNvPr id="222" name="Shape 222"/>
          <p:cNvPicPr preferRelativeResize="0"/>
          <p:nvPr/>
        </p:nvPicPr>
        <p:blipFill>
          <a:blip r:embed="rId4">
            <a:alphaModFix/>
          </a:blip>
          <a:stretch>
            <a:fillRect/>
          </a:stretch>
        </p:blipFill>
        <p:spPr>
          <a:xfrm>
            <a:off x="2551375" y="3787825"/>
            <a:ext cx="3695700" cy="78105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6" name="Shape 226"/>
        <p:cNvGrpSpPr/>
        <p:nvPr/>
      </p:nvGrpSpPr>
      <p:grpSpPr>
        <a:xfrm>
          <a:off x="0" y="0"/>
          <a:ext cx="0" cy="0"/>
          <a:chOff x="0" y="0"/>
          <a:chExt cx="0" cy="0"/>
        </a:xfrm>
      </p:grpSpPr>
      <p:sp>
        <p:nvSpPr>
          <p:cNvPr id="227" name="Shape 22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228" name="Shape 22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t/>
            </a:r>
            <a:endParaRPr/>
          </a:p>
        </p:txBody>
      </p:sp>
      <p:pic>
        <p:nvPicPr>
          <p:cNvPr id="229" name="Shape 229"/>
          <p:cNvPicPr preferRelativeResize="0"/>
          <p:nvPr/>
        </p:nvPicPr>
        <p:blipFill>
          <a:blip r:embed="rId3">
            <a:alphaModFix/>
          </a:blip>
          <a:stretch>
            <a:fillRect/>
          </a:stretch>
        </p:blipFill>
        <p:spPr>
          <a:xfrm>
            <a:off x="161925" y="47625"/>
            <a:ext cx="8820150" cy="504825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3" name="Shape 233"/>
        <p:cNvGrpSpPr/>
        <p:nvPr/>
      </p:nvGrpSpPr>
      <p:grpSpPr>
        <a:xfrm>
          <a:off x="0" y="0"/>
          <a:ext cx="0" cy="0"/>
          <a:chOff x="0" y="0"/>
          <a:chExt cx="0" cy="0"/>
        </a:xfrm>
      </p:grpSpPr>
      <p:pic>
        <p:nvPicPr>
          <p:cNvPr id="234" name="Shape 234"/>
          <p:cNvPicPr preferRelativeResize="0"/>
          <p:nvPr/>
        </p:nvPicPr>
        <p:blipFill>
          <a:blip r:embed="rId3">
            <a:alphaModFix/>
          </a:blip>
          <a:stretch>
            <a:fillRect/>
          </a:stretch>
        </p:blipFill>
        <p:spPr>
          <a:xfrm>
            <a:off x="0" y="0"/>
            <a:ext cx="8655276" cy="1787700"/>
          </a:xfrm>
          <a:prstGeom prst="rect">
            <a:avLst/>
          </a:prstGeom>
          <a:noFill/>
          <a:ln>
            <a:noFill/>
          </a:ln>
        </p:spPr>
      </p:pic>
      <p:pic>
        <p:nvPicPr>
          <p:cNvPr id="235" name="Shape 235"/>
          <p:cNvPicPr preferRelativeResize="0"/>
          <p:nvPr/>
        </p:nvPicPr>
        <p:blipFill>
          <a:blip r:embed="rId4">
            <a:alphaModFix/>
          </a:blip>
          <a:stretch>
            <a:fillRect/>
          </a:stretch>
        </p:blipFill>
        <p:spPr>
          <a:xfrm>
            <a:off x="0" y="1897962"/>
            <a:ext cx="8839199" cy="795327"/>
          </a:xfrm>
          <a:prstGeom prst="rect">
            <a:avLst/>
          </a:prstGeom>
          <a:noFill/>
          <a:ln>
            <a:noFill/>
          </a:ln>
        </p:spPr>
      </p:pic>
      <p:pic>
        <p:nvPicPr>
          <p:cNvPr id="236" name="Shape 236"/>
          <p:cNvPicPr preferRelativeResize="0"/>
          <p:nvPr/>
        </p:nvPicPr>
        <p:blipFill>
          <a:blip r:embed="rId5">
            <a:alphaModFix/>
          </a:blip>
          <a:stretch>
            <a:fillRect/>
          </a:stretch>
        </p:blipFill>
        <p:spPr>
          <a:xfrm>
            <a:off x="324050" y="2733249"/>
            <a:ext cx="5970750" cy="1105675"/>
          </a:xfrm>
          <a:prstGeom prst="rect">
            <a:avLst/>
          </a:prstGeom>
          <a:noFill/>
          <a:ln>
            <a:noFill/>
          </a:ln>
        </p:spPr>
      </p:pic>
      <p:pic>
        <p:nvPicPr>
          <p:cNvPr id="237" name="Shape 237"/>
          <p:cNvPicPr preferRelativeResize="0"/>
          <p:nvPr/>
        </p:nvPicPr>
        <p:blipFill>
          <a:blip r:embed="rId6">
            <a:alphaModFix/>
          </a:blip>
          <a:stretch>
            <a:fillRect/>
          </a:stretch>
        </p:blipFill>
        <p:spPr>
          <a:xfrm>
            <a:off x="858700" y="4071575"/>
            <a:ext cx="8285300" cy="3845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4"/>
                                        </p:tgtEl>
                                        <p:attrNameLst>
                                          <p:attrName>style.visibility</p:attrName>
                                        </p:attrNameLst>
                                      </p:cBhvr>
                                      <p:to>
                                        <p:strVal val="visible"/>
                                      </p:to>
                                    </p:set>
                                    <p:animEffect filter="fade" transition="in">
                                      <p:cBhvr>
                                        <p:cTn dur="1000"/>
                                        <p:tgtEl>
                                          <p:spTgt spid="23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5"/>
                                        </p:tgtEl>
                                        <p:attrNameLst>
                                          <p:attrName>style.visibility</p:attrName>
                                        </p:attrNameLst>
                                      </p:cBhvr>
                                      <p:to>
                                        <p:strVal val="visible"/>
                                      </p:to>
                                    </p:set>
                                    <p:animEffect filter="fade" transition="in">
                                      <p:cBhvr>
                                        <p:cTn dur="2900"/>
                                        <p:tgtEl>
                                          <p:spTgt spid="23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6"/>
                                        </p:tgtEl>
                                        <p:attrNameLst>
                                          <p:attrName>style.visibility</p:attrName>
                                        </p:attrNameLst>
                                      </p:cBhvr>
                                      <p:to>
                                        <p:strVal val="visible"/>
                                      </p:to>
                                    </p:set>
                                    <p:animEffect filter="fade" transition="in">
                                      <p:cBhvr>
                                        <p:cTn dur="1000"/>
                                        <p:tgtEl>
                                          <p:spTgt spid="23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7"/>
                                        </p:tgtEl>
                                        <p:attrNameLst>
                                          <p:attrName>style.visibility</p:attrName>
                                        </p:attrNameLst>
                                      </p:cBhvr>
                                      <p:to>
                                        <p:strVal val="visible"/>
                                      </p:to>
                                    </p:set>
                                    <p:animEffect filter="fade" transition="in">
                                      <p:cBhvr>
                                        <p:cTn dur="1000"/>
                                        <p:tgtEl>
                                          <p:spTgt spid="23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1" name="Shape 241"/>
        <p:cNvGrpSpPr/>
        <p:nvPr/>
      </p:nvGrpSpPr>
      <p:grpSpPr>
        <a:xfrm>
          <a:off x="0" y="0"/>
          <a:ext cx="0" cy="0"/>
          <a:chOff x="0" y="0"/>
          <a:chExt cx="0" cy="0"/>
        </a:xfrm>
      </p:grpSpPr>
      <p:pic>
        <p:nvPicPr>
          <p:cNvPr id="242" name="Shape 242"/>
          <p:cNvPicPr preferRelativeResize="0"/>
          <p:nvPr/>
        </p:nvPicPr>
        <p:blipFill>
          <a:blip r:embed="rId3">
            <a:alphaModFix/>
          </a:blip>
          <a:stretch>
            <a:fillRect/>
          </a:stretch>
        </p:blipFill>
        <p:spPr>
          <a:xfrm>
            <a:off x="428450" y="260400"/>
            <a:ext cx="8086799" cy="504175"/>
          </a:xfrm>
          <a:prstGeom prst="rect">
            <a:avLst/>
          </a:prstGeom>
          <a:noFill/>
          <a:ln>
            <a:noFill/>
          </a:ln>
        </p:spPr>
      </p:pic>
      <p:pic>
        <p:nvPicPr>
          <p:cNvPr id="243" name="Shape 243"/>
          <p:cNvPicPr preferRelativeResize="0"/>
          <p:nvPr/>
        </p:nvPicPr>
        <p:blipFill>
          <a:blip r:embed="rId4">
            <a:alphaModFix/>
          </a:blip>
          <a:stretch>
            <a:fillRect/>
          </a:stretch>
        </p:blipFill>
        <p:spPr>
          <a:xfrm>
            <a:off x="428450" y="850500"/>
            <a:ext cx="5865650" cy="504175"/>
          </a:xfrm>
          <a:prstGeom prst="rect">
            <a:avLst/>
          </a:prstGeom>
          <a:noFill/>
          <a:ln>
            <a:noFill/>
          </a:ln>
        </p:spPr>
      </p:pic>
      <p:pic>
        <p:nvPicPr>
          <p:cNvPr id="244" name="Shape 244"/>
          <p:cNvPicPr preferRelativeResize="0"/>
          <p:nvPr/>
        </p:nvPicPr>
        <p:blipFill>
          <a:blip r:embed="rId5">
            <a:alphaModFix/>
          </a:blip>
          <a:stretch>
            <a:fillRect/>
          </a:stretch>
        </p:blipFill>
        <p:spPr>
          <a:xfrm>
            <a:off x="428450" y="1440600"/>
            <a:ext cx="8448748" cy="504175"/>
          </a:xfrm>
          <a:prstGeom prst="rect">
            <a:avLst/>
          </a:prstGeom>
          <a:noFill/>
          <a:ln>
            <a:noFill/>
          </a:ln>
        </p:spPr>
      </p:pic>
      <p:pic>
        <p:nvPicPr>
          <p:cNvPr id="245" name="Shape 245"/>
          <p:cNvPicPr preferRelativeResize="0"/>
          <p:nvPr/>
        </p:nvPicPr>
        <p:blipFill>
          <a:blip r:embed="rId6">
            <a:alphaModFix/>
          </a:blip>
          <a:stretch>
            <a:fillRect/>
          </a:stretch>
        </p:blipFill>
        <p:spPr>
          <a:xfrm>
            <a:off x="428450" y="1944775"/>
            <a:ext cx="8715551" cy="886646"/>
          </a:xfrm>
          <a:prstGeom prst="rect">
            <a:avLst/>
          </a:prstGeom>
          <a:noFill/>
          <a:ln>
            <a:noFill/>
          </a:ln>
        </p:spPr>
      </p:pic>
      <p:pic>
        <p:nvPicPr>
          <p:cNvPr id="246" name="Shape 246"/>
          <p:cNvPicPr preferRelativeResize="0"/>
          <p:nvPr/>
        </p:nvPicPr>
        <p:blipFill>
          <a:blip r:embed="rId7">
            <a:alphaModFix/>
          </a:blip>
          <a:stretch>
            <a:fillRect/>
          </a:stretch>
        </p:blipFill>
        <p:spPr>
          <a:xfrm>
            <a:off x="428450" y="3017046"/>
            <a:ext cx="8839199" cy="841142"/>
          </a:xfrm>
          <a:prstGeom prst="rect">
            <a:avLst/>
          </a:prstGeom>
          <a:noFill/>
          <a:ln>
            <a:noFill/>
          </a:ln>
        </p:spPr>
      </p:pic>
      <p:pic>
        <p:nvPicPr>
          <p:cNvPr id="247" name="Shape 247"/>
          <p:cNvPicPr preferRelativeResize="0"/>
          <p:nvPr/>
        </p:nvPicPr>
        <p:blipFill>
          <a:blip r:embed="rId8">
            <a:alphaModFix/>
          </a:blip>
          <a:stretch>
            <a:fillRect/>
          </a:stretch>
        </p:blipFill>
        <p:spPr>
          <a:xfrm>
            <a:off x="0" y="3858200"/>
            <a:ext cx="3643976" cy="10277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2"/>
                                        </p:tgtEl>
                                        <p:attrNameLst>
                                          <p:attrName>style.visibility</p:attrName>
                                        </p:attrNameLst>
                                      </p:cBhvr>
                                      <p:to>
                                        <p:strVal val="visible"/>
                                      </p:to>
                                    </p:set>
                                    <p:animEffect filter="fade" transition="in">
                                      <p:cBhvr>
                                        <p:cTn dur="1000"/>
                                        <p:tgtEl>
                                          <p:spTgt spid="24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3"/>
                                        </p:tgtEl>
                                        <p:attrNameLst>
                                          <p:attrName>style.visibility</p:attrName>
                                        </p:attrNameLst>
                                      </p:cBhvr>
                                      <p:to>
                                        <p:strVal val="visible"/>
                                      </p:to>
                                    </p:set>
                                    <p:animEffect filter="fade" transition="in">
                                      <p:cBhvr>
                                        <p:cTn dur="1000"/>
                                        <p:tgtEl>
                                          <p:spTgt spid="24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4"/>
                                        </p:tgtEl>
                                        <p:attrNameLst>
                                          <p:attrName>style.visibility</p:attrName>
                                        </p:attrNameLst>
                                      </p:cBhvr>
                                      <p:to>
                                        <p:strVal val="visible"/>
                                      </p:to>
                                    </p:set>
                                    <p:animEffect filter="fade" transition="in">
                                      <p:cBhvr>
                                        <p:cTn dur="1000"/>
                                        <p:tgtEl>
                                          <p:spTgt spid="24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5"/>
                                        </p:tgtEl>
                                        <p:attrNameLst>
                                          <p:attrName>style.visibility</p:attrName>
                                        </p:attrNameLst>
                                      </p:cBhvr>
                                      <p:to>
                                        <p:strVal val="visible"/>
                                      </p:to>
                                    </p:set>
                                    <p:animEffect filter="fade" transition="in">
                                      <p:cBhvr>
                                        <p:cTn dur="1000"/>
                                        <p:tgtEl>
                                          <p:spTgt spid="24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6"/>
                                        </p:tgtEl>
                                        <p:attrNameLst>
                                          <p:attrName>style.visibility</p:attrName>
                                        </p:attrNameLst>
                                      </p:cBhvr>
                                      <p:to>
                                        <p:strVal val="visible"/>
                                      </p:to>
                                    </p:set>
                                    <p:animEffect filter="fade" transition="in">
                                      <p:cBhvr>
                                        <p:cTn dur="1000"/>
                                        <p:tgtEl>
                                          <p:spTgt spid="24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7"/>
                                        </p:tgtEl>
                                        <p:attrNameLst>
                                          <p:attrName>style.visibility</p:attrName>
                                        </p:attrNameLst>
                                      </p:cBhvr>
                                      <p:to>
                                        <p:strVal val="visible"/>
                                      </p:to>
                                    </p:set>
                                    <p:animEffect filter="fade" transition="in">
                                      <p:cBhvr>
                                        <p:cTn dur="1000"/>
                                        <p:tgtEl>
                                          <p:spTgt spid="24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1" name="Shape 251"/>
        <p:cNvGrpSpPr/>
        <p:nvPr/>
      </p:nvGrpSpPr>
      <p:grpSpPr>
        <a:xfrm>
          <a:off x="0" y="0"/>
          <a:ext cx="0" cy="0"/>
          <a:chOff x="0" y="0"/>
          <a:chExt cx="0" cy="0"/>
        </a:xfrm>
      </p:grpSpPr>
      <p:sp>
        <p:nvSpPr>
          <p:cNvPr id="252" name="Shape 25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253" name="Shape 25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t/>
            </a:r>
            <a:endParaRPr/>
          </a:p>
        </p:txBody>
      </p:sp>
      <p:pic>
        <p:nvPicPr>
          <p:cNvPr id="254" name="Shape 254"/>
          <p:cNvPicPr preferRelativeResize="0"/>
          <p:nvPr/>
        </p:nvPicPr>
        <p:blipFill>
          <a:blip r:embed="rId3">
            <a:alphaModFix/>
          </a:blip>
          <a:stretch>
            <a:fillRect/>
          </a:stretch>
        </p:blipFill>
        <p:spPr>
          <a:xfrm>
            <a:off x="0" y="239212"/>
            <a:ext cx="9144000" cy="466507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5" name="Shape 65"/>
        <p:cNvGrpSpPr/>
        <p:nvPr/>
      </p:nvGrpSpPr>
      <p:grpSpPr>
        <a:xfrm>
          <a:off x="0" y="0"/>
          <a:ext cx="0" cy="0"/>
          <a:chOff x="0" y="0"/>
          <a:chExt cx="0" cy="0"/>
        </a:xfrm>
      </p:grpSpPr>
      <p:sp>
        <p:nvSpPr>
          <p:cNvPr id="66" name="Shape 66"/>
          <p:cNvSpPr txBox="1"/>
          <p:nvPr>
            <p:ph type="title"/>
          </p:nvPr>
        </p:nvSpPr>
        <p:spPr>
          <a:xfrm>
            <a:off x="311700" y="183150"/>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Motivation Continued...</a:t>
            </a:r>
            <a:endParaRPr/>
          </a:p>
        </p:txBody>
      </p:sp>
      <p:sp>
        <p:nvSpPr>
          <p:cNvPr id="67" name="Shape 67"/>
          <p:cNvSpPr txBox="1"/>
          <p:nvPr>
            <p:ph idx="1" type="body"/>
          </p:nvPr>
        </p:nvSpPr>
        <p:spPr>
          <a:xfrm>
            <a:off x="311700" y="755850"/>
            <a:ext cx="8520600" cy="4273500"/>
          </a:xfrm>
          <a:prstGeom prst="rect">
            <a:avLst/>
          </a:prstGeom>
        </p:spPr>
        <p:txBody>
          <a:bodyPr anchorCtr="0" anchor="t" bIns="91425" lIns="91425" spcFirstLastPara="1" rIns="91425" wrap="square" tIns="91425">
            <a:noAutofit/>
          </a:bodyPr>
          <a:lstStyle/>
          <a:p>
            <a:pPr indent="457200" lvl="0" marL="914400" rtl="0">
              <a:spcBef>
                <a:spcPts val="0"/>
              </a:spcBef>
              <a:spcAft>
                <a:spcPts val="0"/>
              </a:spcAft>
              <a:buNone/>
            </a:pPr>
            <a:r>
              <a:t/>
            </a:r>
            <a:endParaRPr/>
          </a:p>
          <a:p>
            <a:pPr indent="457200" lvl="0" marL="914400" rtl="0">
              <a:spcBef>
                <a:spcPts val="1600"/>
              </a:spcBef>
              <a:spcAft>
                <a:spcPts val="0"/>
              </a:spcAft>
              <a:buNone/>
            </a:pPr>
            <a:r>
              <a:rPr lang="en" sz="2400" u="sng">
                <a:solidFill>
                  <a:schemeClr val="hlink"/>
                </a:solidFill>
                <a:hlinkClick r:id="rId3"/>
              </a:rPr>
              <a:t>Deep Reinforcement Learning</a:t>
            </a:r>
            <a:endParaRPr sz="2400">
              <a:solidFill>
                <a:srgbClr val="000000"/>
              </a:solidFill>
            </a:endParaRPr>
          </a:p>
          <a:p>
            <a:pPr indent="-381000" lvl="0" marL="457200" rtl="0">
              <a:spcBef>
                <a:spcPts val="1600"/>
              </a:spcBef>
              <a:spcAft>
                <a:spcPts val="0"/>
              </a:spcAft>
              <a:buClr>
                <a:srgbClr val="000000"/>
              </a:buClr>
              <a:buSzPts val="2400"/>
              <a:buChar char="●"/>
            </a:pPr>
            <a:r>
              <a:rPr lang="en" sz="2400">
                <a:solidFill>
                  <a:srgbClr val="000000"/>
                </a:solidFill>
              </a:rPr>
              <a:t>Deep Q-network agent</a:t>
            </a:r>
            <a:endParaRPr sz="2400">
              <a:solidFill>
                <a:srgbClr val="000000"/>
              </a:solidFill>
            </a:endParaRPr>
          </a:p>
          <a:p>
            <a:pPr indent="-381000" lvl="0" marL="457200" rtl="0">
              <a:spcBef>
                <a:spcPts val="0"/>
              </a:spcBef>
              <a:spcAft>
                <a:spcPts val="0"/>
              </a:spcAft>
              <a:buClr>
                <a:srgbClr val="000000"/>
              </a:buClr>
              <a:buSzPts val="2400"/>
              <a:buChar char="●"/>
            </a:pPr>
            <a:r>
              <a:rPr lang="en" sz="2400">
                <a:solidFill>
                  <a:srgbClr val="000000"/>
                </a:solidFill>
              </a:rPr>
              <a:t>Input - only the pixels and the game score </a:t>
            </a:r>
            <a:endParaRPr sz="2400">
              <a:solidFill>
                <a:srgbClr val="000000"/>
              </a:solidFill>
            </a:endParaRPr>
          </a:p>
          <a:p>
            <a:pPr indent="-381000" lvl="0" marL="457200" rtl="0">
              <a:spcBef>
                <a:spcPts val="0"/>
              </a:spcBef>
              <a:spcAft>
                <a:spcPts val="0"/>
              </a:spcAft>
              <a:buClr>
                <a:srgbClr val="000000"/>
              </a:buClr>
              <a:buSzPts val="2400"/>
              <a:buChar char="●"/>
            </a:pPr>
            <a:r>
              <a:rPr lang="en" sz="2400">
                <a:solidFill>
                  <a:srgbClr val="000000"/>
                </a:solidFill>
              </a:rPr>
              <a:t>Achieved a level comparable to that of a professional human games tester across a set of 49 games, using the same algorithm, network architecture and hyperparameters.</a:t>
            </a:r>
            <a:endParaRPr sz="2400">
              <a:solidFill>
                <a:srgbClr val="000000"/>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8" name="Shape 258"/>
        <p:cNvGrpSpPr/>
        <p:nvPr/>
      </p:nvGrpSpPr>
      <p:grpSpPr>
        <a:xfrm>
          <a:off x="0" y="0"/>
          <a:ext cx="0" cy="0"/>
          <a:chOff x="0" y="0"/>
          <a:chExt cx="0" cy="0"/>
        </a:xfrm>
      </p:grpSpPr>
      <p:sp>
        <p:nvSpPr>
          <p:cNvPr id="259" name="Shape 25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260" name="Shape 26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t/>
            </a:r>
            <a:endParaRPr/>
          </a:p>
        </p:txBody>
      </p:sp>
      <p:pic>
        <p:nvPicPr>
          <p:cNvPr id="261" name="Shape 261"/>
          <p:cNvPicPr preferRelativeResize="0"/>
          <p:nvPr/>
        </p:nvPicPr>
        <p:blipFill>
          <a:blip r:embed="rId3">
            <a:alphaModFix/>
          </a:blip>
          <a:stretch>
            <a:fillRect/>
          </a:stretch>
        </p:blipFill>
        <p:spPr>
          <a:xfrm>
            <a:off x="0" y="215872"/>
            <a:ext cx="9144001" cy="4711756"/>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5" name="Shape 265"/>
        <p:cNvGrpSpPr/>
        <p:nvPr/>
      </p:nvGrpSpPr>
      <p:grpSpPr>
        <a:xfrm>
          <a:off x="0" y="0"/>
          <a:ext cx="0" cy="0"/>
          <a:chOff x="0" y="0"/>
          <a:chExt cx="0" cy="0"/>
        </a:xfrm>
      </p:grpSpPr>
      <p:sp>
        <p:nvSpPr>
          <p:cNvPr id="266" name="Shape 26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267" name="Shape 26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t/>
            </a:r>
            <a:endParaRPr/>
          </a:p>
        </p:txBody>
      </p:sp>
      <p:pic>
        <p:nvPicPr>
          <p:cNvPr id="268" name="Shape 268"/>
          <p:cNvPicPr preferRelativeResize="0"/>
          <p:nvPr/>
        </p:nvPicPr>
        <p:blipFill>
          <a:blip r:embed="rId3">
            <a:alphaModFix/>
          </a:blip>
          <a:stretch>
            <a:fillRect/>
          </a:stretch>
        </p:blipFill>
        <p:spPr>
          <a:xfrm>
            <a:off x="0" y="393219"/>
            <a:ext cx="9143999" cy="4357061"/>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2" name="Shape 272"/>
        <p:cNvGrpSpPr/>
        <p:nvPr/>
      </p:nvGrpSpPr>
      <p:grpSpPr>
        <a:xfrm>
          <a:off x="0" y="0"/>
          <a:ext cx="0" cy="0"/>
          <a:chOff x="0" y="0"/>
          <a:chExt cx="0" cy="0"/>
        </a:xfrm>
      </p:grpSpPr>
      <p:sp>
        <p:nvSpPr>
          <p:cNvPr id="273" name="Shape 27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274" name="Shape 27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t/>
            </a:r>
            <a:endParaRPr/>
          </a:p>
        </p:txBody>
      </p:sp>
      <p:pic>
        <p:nvPicPr>
          <p:cNvPr id="275" name="Shape 275"/>
          <p:cNvPicPr preferRelativeResize="0"/>
          <p:nvPr/>
        </p:nvPicPr>
        <p:blipFill>
          <a:blip r:embed="rId3">
            <a:alphaModFix/>
          </a:blip>
          <a:stretch>
            <a:fillRect/>
          </a:stretch>
        </p:blipFill>
        <p:spPr>
          <a:xfrm>
            <a:off x="0" y="60206"/>
            <a:ext cx="9144002" cy="5023089"/>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9" name="Shape 279"/>
        <p:cNvGrpSpPr/>
        <p:nvPr/>
      </p:nvGrpSpPr>
      <p:grpSpPr>
        <a:xfrm>
          <a:off x="0" y="0"/>
          <a:ext cx="0" cy="0"/>
          <a:chOff x="0" y="0"/>
          <a:chExt cx="0" cy="0"/>
        </a:xfrm>
      </p:grpSpPr>
      <p:sp>
        <p:nvSpPr>
          <p:cNvPr id="280" name="Shape 28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281" name="Shape 28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t/>
            </a:r>
            <a:endParaRPr/>
          </a:p>
        </p:txBody>
      </p:sp>
      <p:pic>
        <p:nvPicPr>
          <p:cNvPr id="282" name="Shape 282"/>
          <p:cNvPicPr preferRelativeResize="0"/>
          <p:nvPr/>
        </p:nvPicPr>
        <p:blipFill>
          <a:blip r:embed="rId3">
            <a:alphaModFix/>
          </a:blip>
          <a:stretch>
            <a:fillRect/>
          </a:stretch>
        </p:blipFill>
        <p:spPr>
          <a:xfrm>
            <a:off x="43605" y="0"/>
            <a:ext cx="9056789" cy="5143499"/>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6" name="Shape 286"/>
        <p:cNvGrpSpPr/>
        <p:nvPr/>
      </p:nvGrpSpPr>
      <p:grpSpPr>
        <a:xfrm>
          <a:off x="0" y="0"/>
          <a:ext cx="0" cy="0"/>
          <a:chOff x="0" y="0"/>
          <a:chExt cx="0" cy="0"/>
        </a:xfrm>
      </p:grpSpPr>
      <p:sp>
        <p:nvSpPr>
          <p:cNvPr id="287" name="Shape 28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288" name="Shape 28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t/>
            </a:r>
            <a:endParaRPr/>
          </a:p>
        </p:txBody>
      </p:sp>
      <p:pic>
        <p:nvPicPr>
          <p:cNvPr id="289" name="Shape 289"/>
          <p:cNvPicPr preferRelativeResize="0"/>
          <p:nvPr/>
        </p:nvPicPr>
        <p:blipFill>
          <a:blip r:embed="rId3">
            <a:alphaModFix/>
          </a:blip>
          <a:stretch>
            <a:fillRect/>
          </a:stretch>
        </p:blipFill>
        <p:spPr>
          <a:xfrm>
            <a:off x="0" y="160548"/>
            <a:ext cx="9144001" cy="482240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3" name="Shape 293"/>
        <p:cNvGrpSpPr/>
        <p:nvPr/>
      </p:nvGrpSpPr>
      <p:grpSpPr>
        <a:xfrm>
          <a:off x="0" y="0"/>
          <a:ext cx="0" cy="0"/>
          <a:chOff x="0" y="0"/>
          <a:chExt cx="0" cy="0"/>
        </a:xfrm>
      </p:grpSpPr>
      <p:sp>
        <p:nvSpPr>
          <p:cNvPr id="294" name="Shape 29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295" name="Shape 29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t/>
            </a:r>
            <a:endParaRPr/>
          </a:p>
        </p:txBody>
      </p:sp>
      <p:pic>
        <p:nvPicPr>
          <p:cNvPr id="296" name="Shape 296"/>
          <p:cNvPicPr preferRelativeResize="0"/>
          <p:nvPr/>
        </p:nvPicPr>
        <p:blipFill>
          <a:blip r:embed="rId3">
            <a:alphaModFix/>
          </a:blip>
          <a:stretch>
            <a:fillRect/>
          </a:stretch>
        </p:blipFill>
        <p:spPr>
          <a:xfrm>
            <a:off x="996264" y="0"/>
            <a:ext cx="7151473" cy="514350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0" name="Shape 300"/>
        <p:cNvGrpSpPr/>
        <p:nvPr/>
      </p:nvGrpSpPr>
      <p:grpSpPr>
        <a:xfrm>
          <a:off x="0" y="0"/>
          <a:ext cx="0" cy="0"/>
          <a:chOff x="0" y="0"/>
          <a:chExt cx="0" cy="0"/>
        </a:xfrm>
      </p:grpSpPr>
      <p:pic>
        <p:nvPicPr>
          <p:cNvPr id="301" name="Shape 301"/>
          <p:cNvPicPr preferRelativeResize="0"/>
          <p:nvPr/>
        </p:nvPicPr>
        <p:blipFill>
          <a:blip r:embed="rId3">
            <a:alphaModFix/>
          </a:blip>
          <a:stretch>
            <a:fillRect/>
          </a:stretch>
        </p:blipFill>
        <p:spPr>
          <a:xfrm>
            <a:off x="496450" y="-67150"/>
            <a:ext cx="4922350" cy="5143501"/>
          </a:xfrm>
          <a:prstGeom prst="rect">
            <a:avLst/>
          </a:prstGeom>
          <a:noFill/>
          <a:ln>
            <a:noFill/>
          </a:ln>
        </p:spPr>
      </p:pic>
      <p:sp>
        <p:nvSpPr>
          <p:cNvPr id="302" name="Shape 302"/>
          <p:cNvSpPr txBox="1"/>
          <p:nvPr/>
        </p:nvSpPr>
        <p:spPr>
          <a:xfrm>
            <a:off x="5620250" y="1376500"/>
            <a:ext cx="4236900" cy="9603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a:t> 100 * (DQN score - random play score)/    (human score - random play score).</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6" name="Shape 306"/>
        <p:cNvGrpSpPr/>
        <p:nvPr/>
      </p:nvGrpSpPr>
      <p:grpSpPr>
        <a:xfrm>
          <a:off x="0" y="0"/>
          <a:ext cx="0" cy="0"/>
          <a:chOff x="0" y="0"/>
          <a:chExt cx="0" cy="0"/>
        </a:xfrm>
      </p:grpSpPr>
      <p:pic>
        <p:nvPicPr>
          <p:cNvPr id="307" name="Shape 307"/>
          <p:cNvPicPr preferRelativeResize="0"/>
          <p:nvPr/>
        </p:nvPicPr>
        <p:blipFill>
          <a:blip r:embed="rId3">
            <a:alphaModFix/>
          </a:blip>
          <a:stretch>
            <a:fillRect/>
          </a:stretch>
        </p:blipFill>
        <p:spPr>
          <a:xfrm>
            <a:off x="40300" y="20150"/>
            <a:ext cx="5962699" cy="5103199"/>
          </a:xfrm>
          <a:prstGeom prst="rect">
            <a:avLst/>
          </a:prstGeom>
          <a:noFill/>
          <a:ln>
            <a:noFill/>
          </a:ln>
        </p:spPr>
      </p:pic>
      <p:sp>
        <p:nvSpPr>
          <p:cNvPr id="308" name="Shape 308"/>
          <p:cNvSpPr txBox="1"/>
          <p:nvPr/>
        </p:nvSpPr>
        <p:spPr>
          <a:xfrm>
            <a:off x="5955975" y="0"/>
            <a:ext cx="3188100" cy="51033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a:t>DQN agent play for 2 h of real game time and running the t-SNE algorithm on the last hidden layer representation</a:t>
            </a:r>
            <a:endParaRPr/>
          </a:p>
          <a:p>
            <a:pPr indent="0" lvl="0" marL="0">
              <a:spcBef>
                <a:spcPts val="0"/>
              </a:spcBef>
              <a:spcAft>
                <a:spcPts val="0"/>
              </a:spcAft>
              <a:buNone/>
            </a:pPr>
            <a:r>
              <a:rPr lang="en"/>
              <a:t>The DQN predicts high state values for both full (top right screenshots) and nearly complete screens (bottom left screenshots) because it has learned that completing a screen leads to a new screen full of enemy ships. </a:t>
            </a:r>
            <a:endParaRPr/>
          </a:p>
          <a:p>
            <a:pPr indent="0" lvl="0" marL="0">
              <a:spcBef>
                <a:spcPts val="0"/>
              </a:spcBef>
              <a:spcAft>
                <a:spcPts val="0"/>
              </a:spcAft>
              <a:buNone/>
            </a:pPr>
            <a:r>
              <a:t/>
            </a:r>
            <a:endParaRPr/>
          </a:p>
          <a:p>
            <a:pPr indent="0" lvl="0" marL="0">
              <a:spcBef>
                <a:spcPts val="0"/>
              </a:spcBef>
              <a:spcAft>
                <a:spcPts val="0"/>
              </a:spcAft>
              <a:buNone/>
            </a:pPr>
            <a:r>
              <a:rPr lang="en"/>
              <a:t>Partially completed screens (bottom screenshots) are assigned lower state values because less immediate reward is available. </a:t>
            </a:r>
            <a:endParaRPr/>
          </a:p>
          <a:p>
            <a:pPr indent="0" lvl="0" marL="0">
              <a:spcBef>
                <a:spcPts val="0"/>
              </a:spcBef>
              <a:spcAft>
                <a:spcPts val="0"/>
              </a:spcAft>
              <a:buNone/>
            </a:pPr>
            <a:r>
              <a:t/>
            </a:r>
            <a:endParaRPr/>
          </a:p>
          <a:p>
            <a:pPr indent="0" lvl="0" marL="0">
              <a:spcBef>
                <a:spcPts val="0"/>
              </a:spcBef>
              <a:spcAft>
                <a:spcPts val="0"/>
              </a:spcAft>
              <a:buClr>
                <a:schemeClr val="dk1"/>
              </a:buClr>
              <a:buSzPts val="1100"/>
              <a:buFont typeface="Arial"/>
              <a:buNone/>
            </a:pPr>
            <a:r>
              <a:rPr lang="en"/>
              <a:t>The screens shown on the bottom right and top left and middle are less perceptually are still mapped to nearby representations and similar values because the orange bunkers do not carry great significance near the end of a level.</a:t>
            </a:r>
            <a:endParaRPr/>
          </a:p>
          <a:p>
            <a:pPr indent="0" lvl="0" marL="0">
              <a:spcBef>
                <a:spcPts val="0"/>
              </a:spcBef>
              <a:spcAft>
                <a:spcPts val="0"/>
              </a:spcAft>
              <a:buNone/>
            </a:pPr>
            <a:r>
              <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2" name="Shape 312"/>
        <p:cNvGrpSpPr/>
        <p:nvPr/>
      </p:nvGrpSpPr>
      <p:grpSpPr>
        <a:xfrm>
          <a:off x="0" y="0"/>
          <a:ext cx="0" cy="0"/>
          <a:chOff x="0" y="0"/>
          <a:chExt cx="0" cy="0"/>
        </a:xfrm>
      </p:grpSpPr>
      <p:pic>
        <p:nvPicPr>
          <p:cNvPr id="313" name="Shape 313"/>
          <p:cNvPicPr preferRelativeResize="0"/>
          <p:nvPr/>
        </p:nvPicPr>
        <p:blipFill>
          <a:blip r:embed="rId3">
            <a:alphaModFix/>
          </a:blip>
          <a:stretch>
            <a:fillRect/>
          </a:stretch>
        </p:blipFill>
        <p:spPr>
          <a:xfrm>
            <a:off x="0" y="0"/>
            <a:ext cx="6493174" cy="5143500"/>
          </a:xfrm>
          <a:prstGeom prst="rect">
            <a:avLst/>
          </a:prstGeom>
          <a:noFill/>
          <a:ln>
            <a:noFill/>
          </a:ln>
        </p:spPr>
      </p:pic>
      <p:sp>
        <p:nvSpPr>
          <p:cNvPr id="314" name="Shape 314"/>
          <p:cNvSpPr txBox="1"/>
          <p:nvPr/>
        </p:nvSpPr>
        <p:spPr>
          <a:xfrm>
            <a:off x="6614025" y="799050"/>
            <a:ext cx="2310000" cy="12489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a:t>Generated by combination of human and</a:t>
            </a:r>
            <a:endParaRPr/>
          </a:p>
          <a:p>
            <a:pPr indent="0" lvl="0" marL="0">
              <a:spcBef>
                <a:spcPts val="0"/>
              </a:spcBef>
              <a:spcAft>
                <a:spcPts val="0"/>
              </a:spcAft>
              <a:buNone/>
            </a:pPr>
            <a:r>
              <a:rPr lang="en"/>
              <a:t>DQN show similar visualization</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8" name="Shape 318"/>
        <p:cNvGrpSpPr/>
        <p:nvPr/>
      </p:nvGrpSpPr>
      <p:grpSpPr>
        <a:xfrm>
          <a:off x="0" y="0"/>
          <a:ext cx="0" cy="0"/>
          <a:chOff x="0" y="0"/>
          <a:chExt cx="0" cy="0"/>
        </a:xfrm>
      </p:grpSpPr>
      <p:pic>
        <p:nvPicPr>
          <p:cNvPr id="319" name="Shape 319"/>
          <p:cNvPicPr preferRelativeResize="0"/>
          <p:nvPr/>
        </p:nvPicPr>
        <p:blipFill>
          <a:blip r:embed="rId3">
            <a:alphaModFix/>
          </a:blip>
          <a:stretch>
            <a:fillRect/>
          </a:stretch>
        </p:blipFill>
        <p:spPr>
          <a:xfrm>
            <a:off x="1434044" y="0"/>
            <a:ext cx="5228462" cy="51434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 name="Shape 71"/>
        <p:cNvGrpSpPr/>
        <p:nvPr/>
      </p:nvGrpSpPr>
      <p:grpSpPr>
        <a:xfrm>
          <a:off x="0" y="0"/>
          <a:ext cx="0" cy="0"/>
          <a:chOff x="0" y="0"/>
          <a:chExt cx="0" cy="0"/>
        </a:xfrm>
      </p:grpSpPr>
      <p:pic>
        <p:nvPicPr>
          <p:cNvPr id="72" name="Shape 72"/>
          <p:cNvPicPr preferRelativeResize="0"/>
          <p:nvPr/>
        </p:nvPicPr>
        <p:blipFill>
          <a:blip r:embed="rId3">
            <a:alphaModFix/>
          </a:blip>
          <a:stretch>
            <a:fillRect/>
          </a:stretch>
        </p:blipFill>
        <p:spPr>
          <a:xfrm>
            <a:off x="1097825" y="809325"/>
            <a:ext cx="7376401" cy="4360950"/>
          </a:xfrm>
          <a:prstGeom prst="rect">
            <a:avLst/>
          </a:prstGeom>
          <a:noFill/>
          <a:ln>
            <a:noFill/>
          </a:ln>
        </p:spPr>
      </p:pic>
      <p:sp>
        <p:nvSpPr>
          <p:cNvPr id="73" name="Shape 73"/>
          <p:cNvSpPr txBox="1"/>
          <p:nvPr/>
        </p:nvSpPr>
        <p:spPr>
          <a:xfrm>
            <a:off x="2153725" y="280925"/>
            <a:ext cx="3852600" cy="449400"/>
          </a:xfrm>
          <a:prstGeom prst="rect">
            <a:avLst/>
          </a:prstGeom>
          <a:noFill/>
          <a:ln>
            <a:noFill/>
          </a:ln>
        </p:spPr>
        <p:txBody>
          <a:bodyPr anchorCtr="0" anchor="t" bIns="91425" lIns="91425" spcFirstLastPara="1" rIns="91425" wrap="square" tIns="91425">
            <a:noAutofit/>
          </a:bodyPr>
          <a:lstStyle/>
          <a:p>
            <a:pPr indent="0" lvl="0" marL="0" algn="ctr">
              <a:spcBef>
                <a:spcPts val="0"/>
              </a:spcBef>
              <a:spcAft>
                <a:spcPts val="0"/>
              </a:spcAft>
              <a:buNone/>
            </a:pPr>
            <a:r>
              <a:rPr lang="en" sz="3000"/>
              <a:t>Recap</a:t>
            </a:r>
            <a:endParaRPr sz="3000"/>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3" name="Shape 323"/>
        <p:cNvGrpSpPr/>
        <p:nvPr/>
      </p:nvGrpSpPr>
      <p:grpSpPr>
        <a:xfrm>
          <a:off x="0" y="0"/>
          <a:ext cx="0" cy="0"/>
          <a:chOff x="0" y="0"/>
          <a:chExt cx="0" cy="0"/>
        </a:xfrm>
      </p:grpSpPr>
      <p:sp>
        <p:nvSpPr>
          <p:cNvPr id="324" name="Shape 3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325" name="Shape 32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t/>
            </a:r>
            <a:endParaRPr/>
          </a:p>
        </p:txBody>
      </p:sp>
      <p:pic>
        <p:nvPicPr>
          <p:cNvPr id="326" name="Shape 326"/>
          <p:cNvPicPr preferRelativeResize="0"/>
          <p:nvPr/>
        </p:nvPicPr>
        <p:blipFill>
          <a:blip r:embed="rId3">
            <a:alphaModFix/>
          </a:blip>
          <a:stretch>
            <a:fillRect/>
          </a:stretch>
        </p:blipFill>
        <p:spPr>
          <a:xfrm>
            <a:off x="0" y="1033363"/>
            <a:ext cx="9144000" cy="3076774"/>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0" name="Shape 330"/>
        <p:cNvGrpSpPr/>
        <p:nvPr/>
      </p:nvGrpSpPr>
      <p:grpSpPr>
        <a:xfrm>
          <a:off x="0" y="0"/>
          <a:ext cx="0" cy="0"/>
          <a:chOff x="0" y="0"/>
          <a:chExt cx="0" cy="0"/>
        </a:xfrm>
      </p:grpSpPr>
      <p:sp>
        <p:nvSpPr>
          <p:cNvPr id="331" name="Shape 331"/>
          <p:cNvSpPr txBox="1"/>
          <p:nvPr>
            <p:ph type="title"/>
          </p:nvPr>
        </p:nvSpPr>
        <p:spPr>
          <a:xfrm>
            <a:off x="278475" y="544700"/>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References</a:t>
            </a:r>
            <a:endParaRPr/>
          </a:p>
        </p:txBody>
      </p:sp>
      <p:sp>
        <p:nvSpPr>
          <p:cNvPr id="332" name="Shape 33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spcBef>
                <a:spcPts val="0"/>
              </a:spcBef>
              <a:spcAft>
                <a:spcPts val="0"/>
              </a:spcAft>
              <a:buClr>
                <a:srgbClr val="000000"/>
              </a:buClr>
              <a:buSzPts val="1800"/>
              <a:buAutoNum type="arabicPeriod"/>
            </a:pPr>
            <a:r>
              <a:rPr lang="en">
                <a:solidFill>
                  <a:srgbClr val="000000"/>
                </a:solidFill>
              </a:rPr>
              <a:t>Sutton,R. &amp; Barto, A. </a:t>
            </a:r>
            <a:r>
              <a:rPr lang="en">
                <a:solidFill>
                  <a:srgbClr val="000000"/>
                </a:solidFill>
              </a:rPr>
              <a:t>Reinforcement Learning: An Introduction (MIT Press, 1998)</a:t>
            </a:r>
            <a:endParaRPr>
              <a:solidFill>
                <a:srgbClr val="000000"/>
              </a:solidFill>
            </a:endParaRPr>
          </a:p>
          <a:p>
            <a:pPr indent="-342900" lvl="0" marL="457200" rtl="0">
              <a:spcBef>
                <a:spcPts val="0"/>
              </a:spcBef>
              <a:spcAft>
                <a:spcPts val="0"/>
              </a:spcAft>
              <a:buClr>
                <a:srgbClr val="000000"/>
              </a:buClr>
              <a:buSzPts val="1800"/>
              <a:buAutoNum type="arabicPeriod"/>
            </a:pPr>
            <a:r>
              <a:rPr lang="en" u="sng">
                <a:solidFill>
                  <a:schemeClr val="hlink"/>
                </a:solidFill>
                <a:hlinkClick r:id="rId3"/>
              </a:rPr>
              <a:t>Deep Reinforcement Learning, Fall 2017</a:t>
            </a:r>
            <a:r>
              <a:rPr lang="en">
                <a:solidFill>
                  <a:srgbClr val="000000"/>
                </a:solidFill>
              </a:rPr>
              <a:t>, Sergey Levine, University of Berkley</a:t>
            </a:r>
            <a:endParaRPr>
              <a:solidFill>
                <a:srgbClr val="000000"/>
              </a:solidFill>
            </a:endParaRPr>
          </a:p>
          <a:p>
            <a:pPr indent="-342900" lvl="0" marL="457200" rtl="0">
              <a:spcBef>
                <a:spcPts val="0"/>
              </a:spcBef>
              <a:spcAft>
                <a:spcPts val="0"/>
              </a:spcAft>
              <a:buClr>
                <a:srgbClr val="000000"/>
              </a:buClr>
              <a:buSzPts val="1800"/>
              <a:buAutoNum type="arabicPeriod"/>
            </a:pPr>
            <a:r>
              <a:rPr lang="en">
                <a:solidFill>
                  <a:srgbClr val="000000"/>
                </a:solidFill>
              </a:rPr>
              <a:t>Human-level control through deep reinforcement learning, Mnih et. al., Nature, 2015</a:t>
            </a:r>
            <a:endParaRPr>
              <a:solidFill>
                <a:srgbClr val="00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7" name="Shape 77"/>
        <p:cNvGrpSpPr/>
        <p:nvPr/>
      </p:nvGrpSpPr>
      <p:grpSpPr>
        <a:xfrm>
          <a:off x="0" y="0"/>
          <a:ext cx="0" cy="0"/>
          <a:chOff x="0" y="0"/>
          <a:chExt cx="0" cy="0"/>
        </a:xfrm>
      </p:grpSpPr>
      <p:sp>
        <p:nvSpPr>
          <p:cNvPr id="78" name="Shape 78"/>
          <p:cNvSpPr txBox="1"/>
          <p:nvPr>
            <p:ph type="title"/>
          </p:nvPr>
        </p:nvSpPr>
        <p:spPr>
          <a:xfrm>
            <a:off x="311700" y="13067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Value-Action </a:t>
            </a:r>
            <a:r>
              <a:rPr lang="en"/>
              <a:t>(Q or Quality) </a:t>
            </a:r>
            <a:r>
              <a:rPr lang="en"/>
              <a:t> Function </a:t>
            </a:r>
            <a:endParaRPr/>
          </a:p>
        </p:txBody>
      </p:sp>
      <p:sp>
        <p:nvSpPr>
          <p:cNvPr id="79" name="Shape 79"/>
          <p:cNvSpPr txBox="1"/>
          <p:nvPr>
            <p:ph idx="1" type="body"/>
          </p:nvPr>
        </p:nvSpPr>
        <p:spPr>
          <a:xfrm>
            <a:off x="345150" y="836075"/>
            <a:ext cx="8520600" cy="37461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solidFill>
                  <a:srgbClr val="000000"/>
                </a:solidFill>
              </a:rPr>
              <a:t>Goal is to approximate the optimal action-value function</a:t>
            </a:r>
            <a:endParaRPr>
              <a:solidFill>
                <a:srgbClr val="000000"/>
              </a:solidFill>
            </a:endParaRPr>
          </a:p>
          <a:p>
            <a:pPr indent="0" lvl="0" marL="0">
              <a:spcBef>
                <a:spcPts val="1600"/>
              </a:spcBef>
              <a:spcAft>
                <a:spcPts val="0"/>
              </a:spcAft>
              <a:buNone/>
            </a:pPr>
            <a:r>
              <a:t/>
            </a:r>
            <a:endParaRPr/>
          </a:p>
          <a:p>
            <a:pPr indent="0" lvl="0" marL="0">
              <a:spcBef>
                <a:spcPts val="1600"/>
              </a:spcBef>
              <a:spcAft>
                <a:spcPts val="0"/>
              </a:spcAft>
              <a:buNone/>
            </a:pPr>
            <a:r>
              <a:rPr lang="en">
                <a:solidFill>
                  <a:srgbClr val="000000"/>
                </a:solidFill>
              </a:rPr>
              <a:t>Maximum sum of rewards discounted r</a:t>
            </a:r>
            <a:r>
              <a:rPr baseline="-25000" lang="en">
                <a:solidFill>
                  <a:srgbClr val="000000"/>
                </a:solidFill>
              </a:rPr>
              <a:t>t</a:t>
            </a:r>
            <a:r>
              <a:rPr lang="en"/>
              <a:t> </a:t>
            </a:r>
            <a:r>
              <a:rPr lang="en">
                <a:solidFill>
                  <a:srgbClr val="000000"/>
                </a:solidFill>
              </a:rPr>
              <a:t>at each time step t, achievable by a behavior policy, after making an </a:t>
            </a:r>
            <a:r>
              <a:rPr lang="en">
                <a:solidFill>
                  <a:srgbClr val="000000"/>
                </a:solidFill>
              </a:rPr>
              <a:t>observation</a:t>
            </a:r>
            <a:r>
              <a:rPr lang="en">
                <a:solidFill>
                  <a:srgbClr val="000000"/>
                </a:solidFill>
              </a:rPr>
              <a:t> (s) and taking action (a).</a:t>
            </a:r>
            <a:endParaRPr>
              <a:solidFill>
                <a:srgbClr val="000000"/>
              </a:solidFill>
            </a:endParaRPr>
          </a:p>
          <a:p>
            <a:pPr indent="0" lvl="0" marL="0">
              <a:spcBef>
                <a:spcPts val="1600"/>
              </a:spcBef>
              <a:spcAft>
                <a:spcPts val="1600"/>
              </a:spcAft>
              <a:buNone/>
            </a:pPr>
            <a:r>
              <a:t/>
            </a:r>
            <a:endParaRPr/>
          </a:p>
        </p:txBody>
      </p:sp>
      <p:pic>
        <p:nvPicPr>
          <p:cNvPr id="80" name="Shape 80"/>
          <p:cNvPicPr preferRelativeResize="0"/>
          <p:nvPr/>
        </p:nvPicPr>
        <p:blipFill>
          <a:blip r:embed="rId3">
            <a:alphaModFix/>
          </a:blip>
          <a:stretch>
            <a:fillRect/>
          </a:stretch>
        </p:blipFill>
        <p:spPr>
          <a:xfrm>
            <a:off x="795950" y="1244300"/>
            <a:ext cx="7798851" cy="758300"/>
          </a:xfrm>
          <a:prstGeom prst="rect">
            <a:avLst/>
          </a:prstGeom>
          <a:noFill/>
          <a:ln>
            <a:noFill/>
          </a:ln>
        </p:spPr>
      </p:pic>
      <p:pic>
        <p:nvPicPr>
          <p:cNvPr id="81" name="Shape 81"/>
          <p:cNvPicPr preferRelativeResize="0"/>
          <p:nvPr/>
        </p:nvPicPr>
        <p:blipFill>
          <a:blip r:embed="rId4">
            <a:alphaModFix/>
          </a:blip>
          <a:stretch>
            <a:fillRect/>
          </a:stretch>
        </p:blipFill>
        <p:spPr>
          <a:xfrm>
            <a:off x="860575" y="3048750"/>
            <a:ext cx="7262451" cy="15334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5" name="Shape 85"/>
        <p:cNvGrpSpPr/>
        <p:nvPr/>
      </p:nvGrpSpPr>
      <p:grpSpPr>
        <a:xfrm>
          <a:off x="0" y="0"/>
          <a:ext cx="0" cy="0"/>
          <a:chOff x="0" y="0"/>
          <a:chExt cx="0" cy="0"/>
        </a:xfrm>
      </p:grpSpPr>
      <p:sp>
        <p:nvSpPr>
          <p:cNvPr id="86" name="Shape 8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87" name="Shape 8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t/>
            </a:r>
            <a:endParaRPr/>
          </a:p>
        </p:txBody>
      </p:sp>
      <p:pic>
        <p:nvPicPr>
          <p:cNvPr id="88" name="Shape 88"/>
          <p:cNvPicPr preferRelativeResize="0"/>
          <p:nvPr/>
        </p:nvPicPr>
        <p:blipFill>
          <a:blip r:embed="rId3">
            <a:alphaModFix/>
          </a:blip>
          <a:stretch>
            <a:fillRect/>
          </a:stretch>
        </p:blipFill>
        <p:spPr>
          <a:xfrm>
            <a:off x="0" y="78199"/>
            <a:ext cx="9144002" cy="498710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2" name="Shape 92"/>
        <p:cNvGrpSpPr/>
        <p:nvPr/>
      </p:nvGrpSpPr>
      <p:grpSpPr>
        <a:xfrm>
          <a:off x="0" y="0"/>
          <a:ext cx="0" cy="0"/>
          <a:chOff x="0" y="0"/>
          <a:chExt cx="0" cy="0"/>
        </a:xfrm>
      </p:grpSpPr>
      <p:sp>
        <p:nvSpPr>
          <p:cNvPr id="93" name="Shape 9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94" name="Shape 9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t/>
            </a:r>
            <a:endParaRPr/>
          </a:p>
        </p:txBody>
      </p:sp>
      <p:pic>
        <p:nvPicPr>
          <p:cNvPr id="95" name="Shape 95"/>
          <p:cNvPicPr preferRelativeResize="0"/>
          <p:nvPr/>
        </p:nvPicPr>
        <p:blipFill>
          <a:blip r:embed="rId3">
            <a:alphaModFix/>
          </a:blip>
          <a:stretch>
            <a:fillRect/>
          </a:stretch>
        </p:blipFill>
        <p:spPr>
          <a:xfrm>
            <a:off x="0" y="155699"/>
            <a:ext cx="9144000" cy="483210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9" name="Shape 99"/>
        <p:cNvGrpSpPr/>
        <p:nvPr/>
      </p:nvGrpSpPr>
      <p:grpSpPr>
        <a:xfrm>
          <a:off x="0" y="0"/>
          <a:ext cx="0" cy="0"/>
          <a:chOff x="0" y="0"/>
          <a:chExt cx="0" cy="0"/>
        </a:xfrm>
      </p:grpSpPr>
      <p:sp>
        <p:nvSpPr>
          <p:cNvPr id="100" name="Shape 10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01" name="Shape 10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t/>
            </a:r>
            <a:endParaRPr/>
          </a:p>
        </p:txBody>
      </p:sp>
      <p:pic>
        <p:nvPicPr>
          <p:cNvPr id="102" name="Shape 102"/>
          <p:cNvPicPr preferRelativeResize="0"/>
          <p:nvPr/>
        </p:nvPicPr>
        <p:blipFill>
          <a:blip r:embed="rId3">
            <a:alphaModFix/>
          </a:blip>
          <a:stretch>
            <a:fillRect/>
          </a:stretch>
        </p:blipFill>
        <p:spPr>
          <a:xfrm>
            <a:off x="0" y="12637"/>
            <a:ext cx="9143998" cy="51182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6" name="Shape 106"/>
        <p:cNvGrpSpPr/>
        <p:nvPr/>
      </p:nvGrpSpPr>
      <p:grpSpPr>
        <a:xfrm>
          <a:off x="0" y="0"/>
          <a:ext cx="0" cy="0"/>
          <a:chOff x="0" y="0"/>
          <a:chExt cx="0" cy="0"/>
        </a:xfrm>
      </p:grpSpPr>
      <p:sp>
        <p:nvSpPr>
          <p:cNvPr id="107" name="Shape 10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08" name="Shape 10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t/>
            </a:r>
            <a:endParaRPr/>
          </a:p>
        </p:txBody>
      </p:sp>
      <p:pic>
        <p:nvPicPr>
          <p:cNvPr id="109" name="Shape 109"/>
          <p:cNvPicPr preferRelativeResize="0"/>
          <p:nvPr/>
        </p:nvPicPr>
        <p:blipFill>
          <a:blip r:embed="rId3">
            <a:alphaModFix/>
          </a:blip>
          <a:stretch>
            <a:fillRect/>
          </a:stretch>
        </p:blipFill>
        <p:spPr>
          <a:xfrm>
            <a:off x="381688" y="0"/>
            <a:ext cx="8380624" cy="514349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