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2.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vnd.openxmlformats-officedocument.presentationml.slide+xml" PartName="/ppt/slides/slide12.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strictFirstAndLastChars="0" saveSubsetFonts="1">
  <p:sldMasterIdLst>
    <p:sldMasterId id="2147483650"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Lst>
  <p:sldSz cy="7559675" cx="10080625"/>
  <p:notesSz cx="7772400" cy="10058400"/>
  <p:defaultText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a:lvl3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3pPr>
    <a:lvl4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4pPr>
    <a:lvl5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5pPr>
    <a:lvl6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6pPr>
    <a:lvl7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7pPr>
    <a:lvl8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8pPr>
    <a:lvl9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tableStyles.xml><?xml version="1.0" encoding="utf-8"?>
<a:tblStyleLst xmlns:a="http://schemas.openxmlformats.org/drawingml/2006/main" xmlns:r="http://schemas.openxmlformats.org/officeDocument/2006/relationships" def="{90651C3A-4460-11DB-9652-00E08161165F}"/>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FFFFFF"/>
        </a:solidFill>
      </p:bgPr>
    </p:bg>
    <p:spTree>
      <p:nvGrpSpPr>
        <p:cNvPr id="1" name="Shape 1"/>
        <p:cNvGrpSpPr/>
        <p:nvPr/>
      </p:nvGrpSpPr>
      <p:grpSpPr>
        <a:xfrm>
          <a:off x="0" y="0"/>
          <a:ext cx="0" cy="0"/>
          <a:chOff x="0" y="0"/>
          <a:chExt cx="0" cy="0"/>
        </a:xfrm>
      </p:grpSpPr>
      <p:sp>
        <p:nvSpPr>
          <p:cNvPr id="2" name="Shape 2"/>
          <p:cNvSpPr txBox="1"/>
          <p:nvPr>
            <p:ph idx="12" type="sldNum"/>
          </p:nvPr>
        </p:nvSpPr>
        <p:spPr>
          <a:xfrm>
            <a:off x="4398962" y="9555161"/>
            <a:ext cx="3371850" cy="501650"/>
          </a:xfrm>
          <a:prstGeom prst="rect">
            <a:avLst/>
          </a:prstGeom>
          <a:noFill/>
          <a:ln>
            <a:noFill/>
          </a:ln>
        </p:spPr>
        <p:txBody>
          <a:bodyPr anchorCtr="0" anchor="b" bIns="0" lIns="0" rIns="0" tIns="0">
            <a:noAutofit/>
          </a:bodyPr>
          <a:lstStyle/>
          <a:p>
            <a:pPr indent="0" lvl="0" marL="0" marR="0" rtl="0" algn="l">
              <a:lnSpc>
                <a:spcPct val="94000"/>
              </a:lnSpc>
              <a:spcBef>
                <a:spcPts val="0"/>
              </a:spcBef>
              <a:spcAft>
                <a:spcPts val="0"/>
              </a:spcAft>
              <a:buSzPct val="25000"/>
              <a:buNone/>
            </a:pPr>
            <a:fld id="{00000000-1234-1234-1234-123412341234}" type="slidenum">
              <a:rPr b="0" baseline="0" i="0" lang="en-US" sz="1800" u="none" cap="none" strike="noStrike">
                <a:solidFill>
                  <a:srgbClr val="000000"/>
                </a:solidFill>
                <a:latin typeface="Arial"/>
                <a:ea typeface="Arial"/>
                <a:cs typeface="Arial"/>
                <a:sym typeface="Arial"/>
              </a:rPr>
              <a:t>‹#›</a:t>
            </a:fld>
          </a:p>
        </p:txBody>
      </p:sp>
      <p:sp>
        <p:nvSpPr>
          <p:cNvPr id="3" name="Shape 3"/>
          <p:cNvSpPr/>
          <p:nvPr>
            <p:ph idx="2" type="sldImg"/>
          </p:nvPr>
        </p:nvSpPr>
        <p:spPr>
          <a:xfrm>
            <a:off x="1371600" y="763587"/>
            <a:ext cx="5027611" cy="3770311"/>
          </a:xfrm>
          <a:custGeom>
            <a:pathLst>
              <a:path extrusionOk="0" h="120000" w="120000">
                <a:moveTo>
                  <a:pt x="0" y="0"/>
                </a:moveTo>
                <a:lnTo>
                  <a:pt x="120000" y="0"/>
                </a:lnTo>
                <a:lnTo>
                  <a:pt x="120000" y="120000"/>
                </a:lnTo>
                <a:lnTo>
                  <a:pt x="0" y="120000"/>
                </a:lnTo>
                <a:close/>
              </a:path>
            </a:pathLst>
          </a:custGeom>
          <a:noFill/>
          <a:ln>
            <a:noFill/>
          </a:ln>
        </p:spPr>
      </p:sp>
      <p:sp>
        <p:nvSpPr>
          <p:cNvPr id="4" name="Shape 4"/>
          <p:cNvSpPr txBox="1"/>
          <p:nvPr>
            <p:ph idx="1" type="body"/>
          </p:nvPr>
        </p:nvSpPr>
        <p:spPr>
          <a:xfrm>
            <a:off x="777875" y="4776787"/>
            <a:ext cx="6216650" cy="4524374"/>
          </a:xfrm>
          <a:prstGeom prst="rect">
            <a:avLst/>
          </a:prstGeom>
          <a:noFill/>
          <a:ln>
            <a:noFill/>
          </a:ln>
        </p:spPr>
        <p:txBody>
          <a:bodyPr anchorCtr="0" anchor="ctr"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5" name="Shape 5"/>
          <p:cNvSpPr txBox="1"/>
          <p:nvPr>
            <p:ph idx="3" type="hdr"/>
          </p:nvPr>
        </p:nvSpPr>
        <p:spPr>
          <a:xfrm>
            <a:off x="0" y="0"/>
            <a:ext cx="3371850" cy="501650"/>
          </a:xfrm>
          <a:prstGeom prst="rect">
            <a:avLst/>
          </a:prstGeom>
          <a:noFill/>
          <a:ln>
            <a:noFill/>
          </a:ln>
        </p:spPr>
        <p:txBody>
          <a:bodyPr anchorCtr="0" anchor="t" bIns="91425" lIns="91425" rIns="91425" tIns="91425"/>
          <a:lstStyle>
            <a:lvl1pPr indent="0" marL="0" marR="0" rtl="0" algn="l">
              <a:lnSpc>
                <a:spcPct val="93000"/>
              </a:lnSpc>
              <a:spcBef>
                <a:spcPts val="0"/>
              </a:spcBef>
              <a:spcAft>
                <a:spcPts val="0"/>
              </a:spcAft>
              <a:defRPr b="0" baseline="0" i="0" sz="1400" u="none" cap="none" strike="noStrike">
                <a:solidFill>
                  <a:srgbClr val="000000"/>
                </a:solidFill>
                <a:latin typeface="Times New Roman"/>
                <a:ea typeface="Times New Roman"/>
                <a:cs typeface="Times New Roman"/>
                <a:sym typeface="Times New Roman"/>
              </a:defRPr>
            </a:lvl1pPr>
            <a:lvl2pPr indent="-285750" marL="742950" marR="0" rtl="0" algn="l">
              <a:lnSpc>
                <a:spcPct val="94000"/>
              </a:lnSpc>
              <a:spcBef>
                <a:spcPts val="0"/>
              </a:spcBef>
              <a:spcAft>
                <a:spcPts val="0"/>
              </a:spcAft>
              <a:defRPr b="0" baseline="0" i="0" sz="1800" u="none" cap="none" strike="noStrike">
                <a:solidFill>
                  <a:srgbClr val="000000"/>
                </a:solidFill>
                <a:latin typeface="Arial"/>
                <a:ea typeface="Arial"/>
                <a:cs typeface="Arial"/>
                <a:sym typeface="Arial"/>
              </a:defRPr>
            </a:lvl2pPr>
            <a:lvl3pPr indent="-228600" marL="1143000" marR="0" rtl="0" algn="l">
              <a:lnSpc>
                <a:spcPct val="94000"/>
              </a:lnSpc>
              <a:spcBef>
                <a:spcPts val="0"/>
              </a:spcBef>
              <a:spcAft>
                <a:spcPts val="0"/>
              </a:spcAft>
              <a:defRPr b="0" baseline="0" i="0" sz="1800" u="none" cap="none" strike="noStrike">
                <a:solidFill>
                  <a:srgbClr val="000000"/>
                </a:solidFill>
                <a:latin typeface="Arial"/>
                <a:ea typeface="Arial"/>
                <a:cs typeface="Arial"/>
                <a:sym typeface="Arial"/>
              </a:defRPr>
            </a:lvl3pPr>
            <a:lvl4pPr indent="-228600" marL="1600200" marR="0" rtl="0" algn="l">
              <a:lnSpc>
                <a:spcPct val="94000"/>
              </a:lnSpc>
              <a:spcBef>
                <a:spcPts val="0"/>
              </a:spcBef>
              <a:spcAft>
                <a:spcPts val="0"/>
              </a:spcAft>
              <a:defRPr b="0" baseline="0" i="0" sz="1800" u="none" cap="none" strike="noStrike">
                <a:solidFill>
                  <a:srgbClr val="000000"/>
                </a:solidFill>
                <a:latin typeface="Arial"/>
                <a:ea typeface="Arial"/>
                <a:cs typeface="Arial"/>
                <a:sym typeface="Arial"/>
              </a:defRPr>
            </a:lvl4pPr>
            <a:lvl5pPr indent="-228600" marL="2057400" marR="0" rtl="0" algn="l">
              <a:lnSpc>
                <a:spcPct val="94000"/>
              </a:lnSpc>
              <a:spcBef>
                <a:spcPts val="0"/>
              </a:spcBef>
              <a:spcAft>
                <a:spcPts val="0"/>
              </a:spcAft>
              <a:defRPr b="0" baseline="0" i="0" sz="1800" u="none" cap="none" strike="noStrike">
                <a:solidFill>
                  <a:srgbClr val="000000"/>
                </a:solidFill>
                <a:latin typeface="Arial"/>
                <a:ea typeface="Arial"/>
                <a:cs typeface="Arial"/>
                <a:sym typeface="Arial"/>
              </a:defRPr>
            </a:lvl5pPr>
            <a:lvl6pPr indent="-228600" marL="2514600" marR="0" rtl="0" algn="l">
              <a:lnSpc>
                <a:spcPct val="94000"/>
              </a:lnSpc>
              <a:spcBef>
                <a:spcPts val="0"/>
              </a:spcBef>
              <a:spcAft>
                <a:spcPts val="0"/>
              </a:spcAft>
              <a:defRPr b="0" baseline="0" i="0" sz="1800" u="none" cap="none" strike="noStrike">
                <a:solidFill>
                  <a:srgbClr val="000000"/>
                </a:solidFill>
                <a:latin typeface="Arial"/>
                <a:ea typeface="Arial"/>
                <a:cs typeface="Arial"/>
                <a:sym typeface="Arial"/>
              </a:defRPr>
            </a:lvl6pPr>
            <a:lvl7pPr indent="-228600" marL="3429000" marR="0" rtl="0" algn="l">
              <a:lnSpc>
                <a:spcPct val="94000"/>
              </a:lnSpc>
              <a:spcBef>
                <a:spcPts val="0"/>
              </a:spcBef>
              <a:spcAft>
                <a:spcPts val="0"/>
              </a:spcAft>
              <a:defRPr b="0" baseline="0" i="0" sz="1800" u="none" cap="none" strike="noStrike">
                <a:solidFill>
                  <a:srgbClr val="000000"/>
                </a:solidFill>
                <a:latin typeface="Arial"/>
                <a:ea typeface="Arial"/>
                <a:cs typeface="Arial"/>
                <a:sym typeface="Arial"/>
              </a:defRPr>
            </a:lvl7pPr>
            <a:lvl8pPr indent="-228600" marL="4800600" marR="0" rtl="0" algn="l">
              <a:lnSpc>
                <a:spcPct val="94000"/>
              </a:lnSpc>
              <a:spcBef>
                <a:spcPts val="0"/>
              </a:spcBef>
              <a:spcAft>
                <a:spcPts val="0"/>
              </a:spcAft>
              <a:defRPr b="0" baseline="0" i="0" sz="1800" u="none" cap="none" strike="noStrike">
                <a:solidFill>
                  <a:srgbClr val="000000"/>
                </a:solidFill>
                <a:latin typeface="Arial"/>
                <a:ea typeface="Arial"/>
                <a:cs typeface="Arial"/>
                <a:sym typeface="Arial"/>
              </a:defRPr>
            </a:lvl8pPr>
            <a:lvl9pPr indent="-228600" marL="6629400" marR="0" rtl="0" algn="l">
              <a:lnSpc>
                <a:spcPct val="94000"/>
              </a:lnSpc>
              <a:spcBef>
                <a:spcPts val="0"/>
              </a:spcBef>
              <a:spcAft>
                <a:spcPts val="0"/>
              </a:spcAft>
              <a:defRPr b="0" baseline="0" i="0" sz="1800" u="none" cap="none" strike="noStrike">
                <a:solidFill>
                  <a:srgbClr val="000000"/>
                </a:solidFill>
                <a:latin typeface="Arial"/>
                <a:ea typeface="Arial"/>
                <a:cs typeface="Arial"/>
                <a:sym typeface="Arial"/>
              </a:defRPr>
            </a:lvl9pPr>
          </a:lstStyle>
          <a:p/>
        </p:txBody>
      </p:sp>
      <p:sp>
        <p:nvSpPr>
          <p:cNvPr id="6" name="Shape 6"/>
          <p:cNvSpPr txBox="1"/>
          <p:nvPr>
            <p:ph idx="10" type="dt"/>
          </p:nvPr>
        </p:nvSpPr>
        <p:spPr>
          <a:xfrm>
            <a:off x="4398962" y="0"/>
            <a:ext cx="3371850" cy="501650"/>
          </a:xfrm>
          <a:prstGeom prst="rect">
            <a:avLst/>
          </a:prstGeom>
          <a:noFill/>
          <a:ln>
            <a:noFill/>
          </a:ln>
        </p:spPr>
        <p:txBody>
          <a:bodyPr anchorCtr="0" anchor="t" bIns="91425" lIns="91425" rIns="91425" tIns="91425"/>
          <a:lstStyle>
            <a:lvl1pPr indent="0" marL="0" marR="0" rtl="0" algn="r">
              <a:lnSpc>
                <a:spcPct val="93000"/>
              </a:lnSpc>
              <a:spcBef>
                <a:spcPts val="0"/>
              </a:spcBef>
              <a:spcAft>
                <a:spcPts val="0"/>
              </a:spcAft>
              <a:defRPr b="0" baseline="0" i="0" sz="1400" u="none" cap="none" strike="noStrike">
                <a:solidFill>
                  <a:srgbClr val="000000"/>
                </a:solidFill>
                <a:latin typeface="Times New Roman"/>
                <a:ea typeface="Times New Roman"/>
                <a:cs typeface="Times New Roman"/>
                <a:sym typeface="Times New Roman"/>
              </a:defRPr>
            </a:lvl1pPr>
            <a:lvl2pPr indent="-285750" marL="742950" marR="0" rtl="0" algn="l">
              <a:lnSpc>
                <a:spcPct val="94000"/>
              </a:lnSpc>
              <a:spcBef>
                <a:spcPts val="0"/>
              </a:spcBef>
              <a:spcAft>
                <a:spcPts val="0"/>
              </a:spcAft>
              <a:defRPr b="0" baseline="0" i="0" sz="1800" u="none" cap="none" strike="noStrike">
                <a:solidFill>
                  <a:srgbClr val="000000"/>
                </a:solidFill>
                <a:latin typeface="Arial"/>
                <a:ea typeface="Arial"/>
                <a:cs typeface="Arial"/>
                <a:sym typeface="Arial"/>
              </a:defRPr>
            </a:lvl2pPr>
            <a:lvl3pPr indent="-228600" marL="1143000" marR="0" rtl="0" algn="l">
              <a:lnSpc>
                <a:spcPct val="94000"/>
              </a:lnSpc>
              <a:spcBef>
                <a:spcPts val="0"/>
              </a:spcBef>
              <a:spcAft>
                <a:spcPts val="0"/>
              </a:spcAft>
              <a:defRPr b="0" baseline="0" i="0" sz="1800" u="none" cap="none" strike="noStrike">
                <a:solidFill>
                  <a:srgbClr val="000000"/>
                </a:solidFill>
                <a:latin typeface="Arial"/>
                <a:ea typeface="Arial"/>
                <a:cs typeface="Arial"/>
                <a:sym typeface="Arial"/>
              </a:defRPr>
            </a:lvl3pPr>
            <a:lvl4pPr indent="-228600" marL="1600200" marR="0" rtl="0" algn="l">
              <a:lnSpc>
                <a:spcPct val="94000"/>
              </a:lnSpc>
              <a:spcBef>
                <a:spcPts val="0"/>
              </a:spcBef>
              <a:spcAft>
                <a:spcPts val="0"/>
              </a:spcAft>
              <a:defRPr b="0" baseline="0" i="0" sz="1800" u="none" cap="none" strike="noStrike">
                <a:solidFill>
                  <a:srgbClr val="000000"/>
                </a:solidFill>
                <a:latin typeface="Arial"/>
                <a:ea typeface="Arial"/>
                <a:cs typeface="Arial"/>
                <a:sym typeface="Arial"/>
              </a:defRPr>
            </a:lvl4pPr>
            <a:lvl5pPr indent="-228600" marL="2057400" marR="0" rtl="0" algn="l">
              <a:lnSpc>
                <a:spcPct val="94000"/>
              </a:lnSpc>
              <a:spcBef>
                <a:spcPts val="0"/>
              </a:spcBef>
              <a:spcAft>
                <a:spcPts val="0"/>
              </a:spcAft>
              <a:defRPr b="0" baseline="0" i="0" sz="1800" u="none" cap="none" strike="noStrike">
                <a:solidFill>
                  <a:srgbClr val="000000"/>
                </a:solidFill>
                <a:latin typeface="Arial"/>
                <a:ea typeface="Arial"/>
                <a:cs typeface="Arial"/>
                <a:sym typeface="Arial"/>
              </a:defRPr>
            </a:lvl5pPr>
            <a:lvl6pPr indent="-228600" marL="2514600" marR="0" rtl="0" algn="l">
              <a:lnSpc>
                <a:spcPct val="94000"/>
              </a:lnSpc>
              <a:spcBef>
                <a:spcPts val="0"/>
              </a:spcBef>
              <a:spcAft>
                <a:spcPts val="0"/>
              </a:spcAft>
              <a:defRPr b="0" baseline="0" i="0" sz="1800" u="none" cap="none" strike="noStrike">
                <a:solidFill>
                  <a:srgbClr val="000000"/>
                </a:solidFill>
                <a:latin typeface="Arial"/>
                <a:ea typeface="Arial"/>
                <a:cs typeface="Arial"/>
                <a:sym typeface="Arial"/>
              </a:defRPr>
            </a:lvl6pPr>
            <a:lvl7pPr indent="-228600" marL="3429000" marR="0" rtl="0" algn="l">
              <a:lnSpc>
                <a:spcPct val="94000"/>
              </a:lnSpc>
              <a:spcBef>
                <a:spcPts val="0"/>
              </a:spcBef>
              <a:spcAft>
                <a:spcPts val="0"/>
              </a:spcAft>
              <a:defRPr b="0" baseline="0" i="0" sz="1800" u="none" cap="none" strike="noStrike">
                <a:solidFill>
                  <a:srgbClr val="000000"/>
                </a:solidFill>
                <a:latin typeface="Arial"/>
                <a:ea typeface="Arial"/>
                <a:cs typeface="Arial"/>
                <a:sym typeface="Arial"/>
              </a:defRPr>
            </a:lvl7pPr>
            <a:lvl8pPr indent="-228600" marL="4800600" marR="0" rtl="0" algn="l">
              <a:lnSpc>
                <a:spcPct val="94000"/>
              </a:lnSpc>
              <a:spcBef>
                <a:spcPts val="0"/>
              </a:spcBef>
              <a:spcAft>
                <a:spcPts val="0"/>
              </a:spcAft>
              <a:defRPr b="0" baseline="0" i="0" sz="1800" u="none" cap="none" strike="noStrike">
                <a:solidFill>
                  <a:srgbClr val="000000"/>
                </a:solidFill>
                <a:latin typeface="Arial"/>
                <a:ea typeface="Arial"/>
                <a:cs typeface="Arial"/>
                <a:sym typeface="Arial"/>
              </a:defRPr>
            </a:lvl8pPr>
            <a:lvl9pPr indent="-228600" marL="6629400" marR="0" rtl="0" algn="l">
              <a:lnSpc>
                <a:spcPct val="94000"/>
              </a:lnSpc>
              <a:spcBef>
                <a:spcPts val="0"/>
              </a:spcBef>
              <a:spcAft>
                <a:spcPts val="0"/>
              </a:spcAft>
              <a:defRPr b="0" baseline="0" i="0" sz="1800" u="none" cap="none" strike="noStrike">
                <a:solidFill>
                  <a:srgbClr val="000000"/>
                </a:solidFill>
                <a:latin typeface="Arial"/>
                <a:ea typeface="Arial"/>
                <a:cs typeface="Arial"/>
                <a:sym typeface="Arial"/>
              </a:defRPr>
            </a:lvl9pPr>
          </a:lstStyle>
          <a:p/>
        </p:txBody>
      </p:sp>
      <p:sp>
        <p:nvSpPr>
          <p:cNvPr id="7" name="Shape 7"/>
          <p:cNvSpPr txBox="1"/>
          <p:nvPr>
            <p:ph idx="11" type="ftr"/>
          </p:nvPr>
        </p:nvSpPr>
        <p:spPr>
          <a:xfrm>
            <a:off x="0" y="9555161"/>
            <a:ext cx="3371850" cy="501650"/>
          </a:xfrm>
          <a:prstGeom prst="rect">
            <a:avLst/>
          </a:prstGeom>
          <a:noFill/>
          <a:ln>
            <a:noFill/>
          </a:ln>
        </p:spPr>
        <p:txBody>
          <a:bodyPr anchorCtr="0" anchor="b" bIns="91425" lIns="91425" rIns="91425" tIns="91425"/>
          <a:lstStyle>
            <a:lvl1pPr indent="0" marL="0" marR="0" rtl="0" algn="l">
              <a:lnSpc>
                <a:spcPct val="93000"/>
              </a:lnSpc>
              <a:spcBef>
                <a:spcPts val="0"/>
              </a:spcBef>
              <a:spcAft>
                <a:spcPts val="0"/>
              </a:spcAft>
              <a:defRPr b="0" baseline="0" i="0" sz="1400" u="none" cap="none" strike="noStrike">
                <a:solidFill>
                  <a:srgbClr val="000000"/>
                </a:solidFill>
                <a:latin typeface="Times New Roman"/>
                <a:ea typeface="Times New Roman"/>
                <a:cs typeface="Times New Roman"/>
                <a:sym typeface="Times New Roman"/>
              </a:defRPr>
            </a:lvl1pPr>
            <a:lvl2pPr indent="-285750" marL="742950" marR="0" rtl="0" algn="l">
              <a:lnSpc>
                <a:spcPct val="94000"/>
              </a:lnSpc>
              <a:spcBef>
                <a:spcPts val="0"/>
              </a:spcBef>
              <a:spcAft>
                <a:spcPts val="0"/>
              </a:spcAft>
              <a:defRPr b="0" baseline="0" i="0" sz="1800" u="none" cap="none" strike="noStrike">
                <a:solidFill>
                  <a:srgbClr val="000000"/>
                </a:solidFill>
                <a:latin typeface="Arial"/>
                <a:ea typeface="Arial"/>
                <a:cs typeface="Arial"/>
                <a:sym typeface="Arial"/>
              </a:defRPr>
            </a:lvl2pPr>
            <a:lvl3pPr indent="-228600" marL="1143000" marR="0" rtl="0" algn="l">
              <a:lnSpc>
                <a:spcPct val="94000"/>
              </a:lnSpc>
              <a:spcBef>
                <a:spcPts val="0"/>
              </a:spcBef>
              <a:spcAft>
                <a:spcPts val="0"/>
              </a:spcAft>
              <a:defRPr b="0" baseline="0" i="0" sz="1800" u="none" cap="none" strike="noStrike">
                <a:solidFill>
                  <a:srgbClr val="000000"/>
                </a:solidFill>
                <a:latin typeface="Arial"/>
                <a:ea typeface="Arial"/>
                <a:cs typeface="Arial"/>
                <a:sym typeface="Arial"/>
              </a:defRPr>
            </a:lvl3pPr>
            <a:lvl4pPr indent="-228600" marL="1600200" marR="0" rtl="0" algn="l">
              <a:lnSpc>
                <a:spcPct val="94000"/>
              </a:lnSpc>
              <a:spcBef>
                <a:spcPts val="0"/>
              </a:spcBef>
              <a:spcAft>
                <a:spcPts val="0"/>
              </a:spcAft>
              <a:defRPr b="0" baseline="0" i="0" sz="1800" u="none" cap="none" strike="noStrike">
                <a:solidFill>
                  <a:srgbClr val="000000"/>
                </a:solidFill>
                <a:latin typeface="Arial"/>
                <a:ea typeface="Arial"/>
                <a:cs typeface="Arial"/>
                <a:sym typeface="Arial"/>
              </a:defRPr>
            </a:lvl4pPr>
            <a:lvl5pPr indent="-228600" marL="2057400" marR="0" rtl="0" algn="l">
              <a:lnSpc>
                <a:spcPct val="94000"/>
              </a:lnSpc>
              <a:spcBef>
                <a:spcPts val="0"/>
              </a:spcBef>
              <a:spcAft>
                <a:spcPts val="0"/>
              </a:spcAft>
              <a:defRPr b="0" baseline="0" i="0" sz="1800" u="none" cap="none" strike="noStrike">
                <a:solidFill>
                  <a:srgbClr val="000000"/>
                </a:solidFill>
                <a:latin typeface="Arial"/>
                <a:ea typeface="Arial"/>
                <a:cs typeface="Arial"/>
                <a:sym typeface="Arial"/>
              </a:defRPr>
            </a:lvl5pPr>
            <a:lvl6pPr indent="-228600" marL="2514600" marR="0" rtl="0" algn="l">
              <a:lnSpc>
                <a:spcPct val="94000"/>
              </a:lnSpc>
              <a:spcBef>
                <a:spcPts val="0"/>
              </a:spcBef>
              <a:spcAft>
                <a:spcPts val="0"/>
              </a:spcAft>
              <a:defRPr b="0" baseline="0" i="0" sz="1800" u="none" cap="none" strike="noStrike">
                <a:solidFill>
                  <a:srgbClr val="000000"/>
                </a:solidFill>
                <a:latin typeface="Arial"/>
                <a:ea typeface="Arial"/>
                <a:cs typeface="Arial"/>
                <a:sym typeface="Arial"/>
              </a:defRPr>
            </a:lvl6pPr>
            <a:lvl7pPr indent="-228600" marL="3429000" marR="0" rtl="0" algn="l">
              <a:lnSpc>
                <a:spcPct val="94000"/>
              </a:lnSpc>
              <a:spcBef>
                <a:spcPts val="0"/>
              </a:spcBef>
              <a:spcAft>
                <a:spcPts val="0"/>
              </a:spcAft>
              <a:defRPr b="0" baseline="0" i="0" sz="1800" u="none" cap="none" strike="noStrike">
                <a:solidFill>
                  <a:srgbClr val="000000"/>
                </a:solidFill>
                <a:latin typeface="Arial"/>
                <a:ea typeface="Arial"/>
                <a:cs typeface="Arial"/>
                <a:sym typeface="Arial"/>
              </a:defRPr>
            </a:lvl7pPr>
            <a:lvl8pPr indent="-228600" marL="4800600" marR="0" rtl="0" algn="l">
              <a:lnSpc>
                <a:spcPct val="94000"/>
              </a:lnSpc>
              <a:spcBef>
                <a:spcPts val="0"/>
              </a:spcBef>
              <a:spcAft>
                <a:spcPts val="0"/>
              </a:spcAft>
              <a:defRPr b="0" baseline="0" i="0" sz="1800" u="none" cap="none" strike="noStrike">
                <a:solidFill>
                  <a:srgbClr val="000000"/>
                </a:solidFill>
                <a:latin typeface="Arial"/>
                <a:ea typeface="Arial"/>
                <a:cs typeface="Arial"/>
                <a:sym typeface="Arial"/>
              </a:defRPr>
            </a:lvl8pPr>
            <a:lvl9pPr indent="-228600" marL="6629400" marR="0" rtl="0" algn="l">
              <a:lnSpc>
                <a:spcPct val="94000"/>
              </a:lnSpc>
              <a:spcBef>
                <a:spcPts val="0"/>
              </a:spcBef>
              <a:spcAft>
                <a:spcPts val="0"/>
              </a:spcAft>
              <a:defRPr b="0" baseline="0" i="0" sz="1800" u="none" cap="none" strike="noStrike">
                <a:solidFill>
                  <a:srgbClr val="000000"/>
                </a:solidFill>
                <a:latin typeface="Arial"/>
                <a:ea typeface="Arial"/>
                <a:cs typeface="Arial"/>
                <a:sym typeface="Arial"/>
              </a:defRPr>
            </a:lvl9pPr>
          </a:lstStyle>
          <a:p/>
        </p:txBody>
      </p:sp>
      <p:sp>
        <p:nvSpPr>
          <p:cNvPr id="8" name="Shape 8"/>
          <p:cNvSpPr txBox="1"/>
          <p:nvPr>
            <p:ph idx="4" type="sldNum"/>
          </p:nvPr>
        </p:nvSpPr>
        <p:spPr>
          <a:xfrm>
            <a:off x="4398962" y="9555161"/>
            <a:ext cx="3371850" cy="501650"/>
          </a:xfrm>
          <a:prstGeom prst="rect">
            <a:avLst/>
          </a:prstGeom>
          <a:noFill/>
          <a:ln>
            <a:noFill/>
          </a:ln>
        </p:spPr>
        <p:txBody>
          <a:bodyPr anchorCtr="0" anchor="b" bIns="0" lIns="0" rIns="0" tIns="0">
            <a:noAutofit/>
          </a:bodyPr>
          <a:lstStyle/>
          <a:p>
            <a:pPr indent="0" lvl="0" marL="0" marR="0" rtl="0" algn="r">
              <a:lnSpc>
                <a:spcPct val="93000"/>
              </a:lnSpc>
              <a:spcBef>
                <a:spcPts val="0"/>
              </a:spcBef>
              <a:spcAft>
                <a:spcPts val="0"/>
              </a:spcAft>
              <a:buClr>
                <a:srgbClr val="000000"/>
              </a:buClr>
              <a:buSzPct val="25000"/>
              <a:buFont typeface="Times New Roman"/>
              <a:buNone/>
            </a:pPr>
            <a:fld id="{00000000-1234-1234-1234-123412341234}" type="slidenum">
              <a:rPr b="0" baseline="0" i="0" lang="en-US" sz="1400" u="none" cap="none" strike="noStrike">
                <a:solidFill>
                  <a:srgbClr val="000000"/>
                </a:solidFill>
                <a:latin typeface="Times New Roman"/>
                <a:ea typeface="Times New Roman"/>
                <a:cs typeface="Times New Roman"/>
                <a:sym typeface="Times New Roman"/>
              </a:rPr>
              <a:t>‹#›</a:t>
            </a:fld>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0" name="Shape 30"/>
        <p:cNvGrpSpPr/>
        <p:nvPr/>
      </p:nvGrpSpPr>
      <p:grpSpPr>
        <a:xfrm>
          <a:off x="0" y="0"/>
          <a:ext cx="0" cy="0"/>
          <a:chOff x="0" y="0"/>
          <a:chExt cx="0" cy="0"/>
        </a:xfrm>
      </p:grpSpPr>
      <p:sp>
        <p:nvSpPr>
          <p:cNvPr id="31" name="Shape 31"/>
          <p:cNvSpPr/>
          <p:nvPr>
            <p:ph idx="2" type="sldImg"/>
          </p:nvPr>
        </p:nvSpPr>
        <p:spPr>
          <a:xfrm>
            <a:off x="1371600" y="763587"/>
            <a:ext cx="5029199" cy="37719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a:headEnd len="med" w="med" type="none"/>
            <a:tailEnd len="med" w="med" type="none"/>
          </a:ln>
        </p:spPr>
      </p:sp>
      <p:sp>
        <p:nvSpPr>
          <p:cNvPr id="32" name="Shape 32"/>
          <p:cNvSpPr txBox="1"/>
          <p:nvPr>
            <p:ph idx="1" type="body"/>
          </p:nvPr>
        </p:nvSpPr>
        <p:spPr>
          <a:xfrm>
            <a:off x="777875" y="4776787"/>
            <a:ext cx="6218236" cy="4525961"/>
          </a:xfrm>
          <a:prstGeom prst="rect">
            <a:avLst/>
          </a:prstGeom>
          <a:noFill/>
          <a:ln>
            <a:noFill/>
          </a:ln>
        </p:spPr>
        <p:txBody>
          <a:bodyPr anchorCtr="0" anchor="ctr" bIns="0" lIns="0" rIns="0" tIns="0">
            <a:noAutofit/>
          </a:bodyPr>
          <a:lstStyle/>
          <a:p>
            <a:pPr>
              <a:spcBef>
                <a:spcPts val="0"/>
              </a:spcBef>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6" name="Shape 116"/>
        <p:cNvGrpSpPr/>
        <p:nvPr/>
      </p:nvGrpSpPr>
      <p:grpSpPr>
        <a:xfrm>
          <a:off x="0" y="0"/>
          <a:ext cx="0" cy="0"/>
          <a:chOff x="0" y="0"/>
          <a:chExt cx="0" cy="0"/>
        </a:xfrm>
      </p:grpSpPr>
      <p:sp>
        <p:nvSpPr>
          <p:cNvPr id="117" name="Shape 117"/>
          <p:cNvSpPr txBox="1"/>
          <p:nvPr>
            <p:ph idx="12" type="sldNum"/>
          </p:nvPr>
        </p:nvSpPr>
        <p:spPr>
          <a:xfrm>
            <a:off x="4398962" y="9555161"/>
            <a:ext cx="3371999" cy="501599"/>
          </a:xfrm>
          <a:prstGeom prst="rect">
            <a:avLst/>
          </a:prstGeom>
        </p:spPr>
        <p:txBody>
          <a:bodyPr anchorCtr="0" anchor="b" bIns="0" lIns="0" rIns="0" tIns="0">
            <a:noAutofit/>
          </a:bodyPr>
          <a:lstStyle/>
          <a:p>
            <a:pPr lvl="0">
              <a:spcBef>
                <a:spcPts val="0"/>
              </a:spcBef>
              <a:buClr>
                <a:srgbClr val="000000"/>
              </a:buClr>
              <a:buSzPct val="25000"/>
              <a:buFont typeface="Arial"/>
              <a:buNone/>
            </a:pPr>
            <a:fld id="{00000000-1234-1234-1234-123412341234}" type="slidenum">
              <a:rPr lang="en-US"/>
              <a:t>‹#›</a:t>
            </a:fld>
          </a:p>
        </p:txBody>
      </p:sp>
      <p:sp>
        <p:nvSpPr>
          <p:cNvPr id="118" name="Shape 118"/>
          <p:cNvSpPr/>
          <p:nvPr>
            <p:ph idx="2" type="sldImg"/>
          </p:nvPr>
        </p:nvSpPr>
        <p:spPr>
          <a:xfrm>
            <a:off x="1371600" y="763587"/>
            <a:ext cx="5027699" cy="37704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119" name="Shape 119"/>
          <p:cNvSpPr txBox="1"/>
          <p:nvPr>
            <p:ph idx="1" type="body"/>
          </p:nvPr>
        </p:nvSpPr>
        <p:spPr>
          <a:xfrm>
            <a:off x="777875" y="4776787"/>
            <a:ext cx="6216600" cy="4524300"/>
          </a:xfrm>
          <a:prstGeom prst="rect">
            <a:avLst/>
          </a:prstGeom>
        </p:spPr>
        <p:txBody>
          <a:bodyPr anchorCtr="0" anchor="ctr" bIns="91425" lIns="91425" rIns="91425" tIns="91425">
            <a:noAutofit/>
          </a:bodyPr>
          <a:lstStyle/>
          <a:p>
            <a:pPr>
              <a:spcBef>
                <a:spcPts val="0"/>
              </a:spcBef>
              <a:buNone/>
            </a:pPr>
            <a:r>
              <a:t/>
            </a:r>
            <a:endParaRPr/>
          </a:p>
        </p:txBody>
      </p:sp>
      <p:sp>
        <p:nvSpPr>
          <p:cNvPr id="120" name="Shape 120"/>
          <p:cNvSpPr txBox="1"/>
          <p:nvPr>
            <p:ph idx="3" type="sldNum"/>
          </p:nvPr>
        </p:nvSpPr>
        <p:spPr>
          <a:xfrm>
            <a:off x="4398962" y="9555161"/>
            <a:ext cx="3371999" cy="501599"/>
          </a:xfrm>
          <a:prstGeom prst="rect">
            <a:avLst/>
          </a:prstGeom>
        </p:spPr>
        <p:txBody>
          <a:bodyPr anchorCtr="0" anchor="b" bIns="0" lIns="0" rIns="0" tIns="0">
            <a:noAutofit/>
          </a:bodyPr>
          <a:lstStyle/>
          <a:p>
            <a:pPr lvl="0">
              <a:spcBef>
                <a:spcPts val="0"/>
              </a:spcBef>
              <a:buClr>
                <a:srgbClr val="000000"/>
              </a:buClr>
              <a:buSzPct val="25000"/>
              <a:buFont typeface="Times New Roman"/>
              <a:buNone/>
            </a:pPr>
            <a:fld id="{00000000-1234-1234-1234-123412341234}" type="slidenum">
              <a:rPr lang="en-US"/>
              <a:t>‹#›</a:t>
            </a:fld>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3" name="Shape 133"/>
        <p:cNvGrpSpPr/>
        <p:nvPr/>
      </p:nvGrpSpPr>
      <p:grpSpPr>
        <a:xfrm>
          <a:off x="0" y="0"/>
          <a:ext cx="0" cy="0"/>
          <a:chOff x="0" y="0"/>
          <a:chExt cx="0" cy="0"/>
        </a:xfrm>
      </p:grpSpPr>
      <p:sp>
        <p:nvSpPr>
          <p:cNvPr id="134" name="Shape 134"/>
          <p:cNvSpPr txBox="1"/>
          <p:nvPr>
            <p:ph idx="12" type="sldNum"/>
          </p:nvPr>
        </p:nvSpPr>
        <p:spPr>
          <a:xfrm>
            <a:off x="4398962" y="9555161"/>
            <a:ext cx="3371999" cy="501599"/>
          </a:xfrm>
          <a:prstGeom prst="rect">
            <a:avLst/>
          </a:prstGeom>
        </p:spPr>
        <p:txBody>
          <a:bodyPr anchorCtr="0" anchor="b" bIns="0" lIns="0" rIns="0" tIns="0">
            <a:noAutofit/>
          </a:bodyPr>
          <a:lstStyle/>
          <a:p>
            <a:pPr lvl="0">
              <a:spcBef>
                <a:spcPts val="0"/>
              </a:spcBef>
              <a:buClr>
                <a:srgbClr val="000000"/>
              </a:buClr>
              <a:buSzPct val="25000"/>
              <a:buFont typeface="Arial"/>
              <a:buNone/>
            </a:pPr>
            <a:fld id="{00000000-1234-1234-1234-123412341234}" type="slidenum">
              <a:rPr lang="en-US"/>
              <a:t>‹#›</a:t>
            </a:fld>
          </a:p>
        </p:txBody>
      </p:sp>
      <p:sp>
        <p:nvSpPr>
          <p:cNvPr id="135" name="Shape 135"/>
          <p:cNvSpPr/>
          <p:nvPr>
            <p:ph idx="2" type="sldImg"/>
          </p:nvPr>
        </p:nvSpPr>
        <p:spPr>
          <a:xfrm>
            <a:off x="1371600" y="763587"/>
            <a:ext cx="5027699" cy="37704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136" name="Shape 136"/>
          <p:cNvSpPr txBox="1"/>
          <p:nvPr>
            <p:ph idx="1" type="body"/>
          </p:nvPr>
        </p:nvSpPr>
        <p:spPr>
          <a:xfrm>
            <a:off x="777875" y="4776787"/>
            <a:ext cx="6216600" cy="4524300"/>
          </a:xfrm>
          <a:prstGeom prst="rect">
            <a:avLst/>
          </a:prstGeom>
        </p:spPr>
        <p:txBody>
          <a:bodyPr anchorCtr="0" anchor="ctr" bIns="91425" lIns="91425" rIns="91425" tIns="91425">
            <a:noAutofit/>
          </a:bodyPr>
          <a:lstStyle/>
          <a:p>
            <a:pPr>
              <a:spcBef>
                <a:spcPts val="0"/>
              </a:spcBef>
              <a:buNone/>
            </a:pPr>
            <a:r>
              <a:t/>
            </a:r>
            <a:endParaRPr/>
          </a:p>
        </p:txBody>
      </p:sp>
      <p:sp>
        <p:nvSpPr>
          <p:cNvPr id="137" name="Shape 137"/>
          <p:cNvSpPr txBox="1"/>
          <p:nvPr>
            <p:ph idx="3" type="sldNum"/>
          </p:nvPr>
        </p:nvSpPr>
        <p:spPr>
          <a:xfrm>
            <a:off x="4398962" y="9555161"/>
            <a:ext cx="3371999" cy="501599"/>
          </a:xfrm>
          <a:prstGeom prst="rect">
            <a:avLst/>
          </a:prstGeom>
        </p:spPr>
        <p:txBody>
          <a:bodyPr anchorCtr="0" anchor="b" bIns="0" lIns="0" rIns="0" tIns="0">
            <a:noAutofit/>
          </a:bodyPr>
          <a:lstStyle/>
          <a:p>
            <a:pPr lvl="0">
              <a:spcBef>
                <a:spcPts val="0"/>
              </a:spcBef>
              <a:buClr>
                <a:srgbClr val="000000"/>
              </a:buClr>
              <a:buSzPct val="25000"/>
              <a:buFont typeface="Times New Roman"/>
              <a:buNone/>
            </a:pPr>
            <a:fld id="{00000000-1234-1234-1234-123412341234}" type="slidenum">
              <a:rPr lang="en-US"/>
              <a:t>‹#›</a:t>
            </a:fld>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41" name="Shape 141"/>
        <p:cNvGrpSpPr/>
        <p:nvPr/>
      </p:nvGrpSpPr>
      <p:grpSpPr>
        <a:xfrm>
          <a:off x="0" y="0"/>
          <a:ext cx="0" cy="0"/>
          <a:chOff x="0" y="0"/>
          <a:chExt cx="0" cy="0"/>
        </a:xfrm>
      </p:grpSpPr>
      <p:sp>
        <p:nvSpPr>
          <p:cNvPr id="142" name="Shape 142"/>
          <p:cNvSpPr txBox="1"/>
          <p:nvPr>
            <p:ph idx="12" type="sldNum"/>
          </p:nvPr>
        </p:nvSpPr>
        <p:spPr>
          <a:xfrm>
            <a:off x="4398962" y="9555161"/>
            <a:ext cx="3371999" cy="501599"/>
          </a:xfrm>
          <a:prstGeom prst="rect">
            <a:avLst/>
          </a:prstGeom>
        </p:spPr>
        <p:txBody>
          <a:bodyPr anchorCtr="0" anchor="b" bIns="0" lIns="0" rIns="0" tIns="0">
            <a:noAutofit/>
          </a:bodyPr>
          <a:lstStyle/>
          <a:p>
            <a:pPr lvl="0">
              <a:spcBef>
                <a:spcPts val="0"/>
              </a:spcBef>
              <a:buClr>
                <a:srgbClr val="000000"/>
              </a:buClr>
              <a:buSzPct val="25000"/>
              <a:buFont typeface="Arial"/>
              <a:buNone/>
            </a:pPr>
            <a:fld id="{00000000-1234-1234-1234-123412341234}" type="slidenum">
              <a:rPr lang="en-US"/>
              <a:t>‹#›</a:t>
            </a:fld>
          </a:p>
        </p:txBody>
      </p:sp>
      <p:sp>
        <p:nvSpPr>
          <p:cNvPr id="143" name="Shape 143"/>
          <p:cNvSpPr/>
          <p:nvPr>
            <p:ph idx="2" type="sldImg"/>
          </p:nvPr>
        </p:nvSpPr>
        <p:spPr>
          <a:xfrm>
            <a:off x="1371600" y="763587"/>
            <a:ext cx="5027699" cy="37704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144" name="Shape 144"/>
          <p:cNvSpPr txBox="1"/>
          <p:nvPr>
            <p:ph idx="1" type="body"/>
          </p:nvPr>
        </p:nvSpPr>
        <p:spPr>
          <a:xfrm>
            <a:off x="777875" y="4776787"/>
            <a:ext cx="6216600" cy="4524300"/>
          </a:xfrm>
          <a:prstGeom prst="rect">
            <a:avLst/>
          </a:prstGeom>
        </p:spPr>
        <p:txBody>
          <a:bodyPr anchorCtr="0" anchor="ctr" bIns="91425" lIns="91425" rIns="91425" tIns="91425">
            <a:noAutofit/>
          </a:bodyPr>
          <a:lstStyle/>
          <a:p>
            <a:pPr>
              <a:spcBef>
                <a:spcPts val="0"/>
              </a:spcBef>
              <a:buNone/>
            </a:pPr>
            <a:r>
              <a:t/>
            </a:r>
            <a:endParaRPr/>
          </a:p>
        </p:txBody>
      </p:sp>
      <p:sp>
        <p:nvSpPr>
          <p:cNvPr id="145" name="Shape 145"/>
          <p:cNvSpPr txBox="1"/>
          <p:nvPr>
            <p:ph idx="3" type="sldNum"/>
          </p:nvPr>
        </p:nvSpPr>
        <p:spPr>
          <a:xfrm>
            <a:off x="4398962" y="9555161"/>
            <a:ext cx="3371999" cy="501599"/>
          </a:xfrm>
          <a:prstGeom prst="rect">
            <a:avLst/>
          </a:prstGeom>
        </p:spPr>
        <p:txBody>
          <a:bodyPr anchorCtr="0" anchor="b" bIns="0" lIns="0" rIns="0" tIns="0">
            <a:noAutofit/>
          </a:bodyPr>
          <a:lstStyle/>
          <a:p>
            <a:pPr lvl="0">
              <a:spcBef>
                <a:spcPts val="0"/>
              </a:spcBef>
              <a:buClr>
                <a:srgbClr val="000000"/>
              </a:buClr>
              <a:buSzPct val="25000"/>
              <a:buFont typeface="Times New Roman"/>
              <a:buNone/>
            </a:pPr>
            <a:fld id="{00000000-1234-1234-1234-123412341234}" type="slidenum">
              <a:rPr lang="en-US"/>
              <a:t>‹#›</a:t>
            </a:fld>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5" name="Shape 35"/>
        <p:cNvGrpSpPr/>
        <p:nvPr/>
      </p:nvGrpSpPr>
      <p:grpSpPr>
        <a:xfrm>
          <a:off x="0" y="0"/>
          <a:ext cx="0" cy="0"/>
          <a:chOff x="0" y="0"/>
          <a:chExt cx="0" cy="0"/>
        </a:xfrm>
      </p:grpSpPr>
      <p:sp>
        <p:nvSpPr>
          <p:cNvPr id="36" name="Shape 36"/>
          <p:cNvSpPr/>
          <p:nvPr>
            <p:ph idx="2" type="sldImg"/>
          </p:nvPr>
        </p:nvSpPr>
        <p:spPr>
          <a:xfrm>
            <a:off x="1371600" y="763587"/>
            <a:ext cx="5029199" cy="37719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a:headEnd len="med" w="med" type="none"/>
            <a:tailEnd len="med" w="med" type="none"/>
          </a:ln>
        </p:spPr>
      </p:sp>
      <p:sp>
        <p:nvSpPr>
          <p:cNvPr id="37" name="Shape 37"/>
          <p:cNvSpPr txBox="1"/>
          <p:nvPr>
            <p:ph idx="1" type="body"/>
          </p:nvPr>
        </p:nvSpPr>
        <p:spPr>
          <a:xfrm>
            <a:off x="777875" y="4776787"/>
            <a:ext cx="6218236" cy="4525961"/>
          </a:xfrm>
          <a:prstGeom prst="rect">
            <a:avLst/>
          </a:prstGeom>
          <a:noFill/>
          <a:ln>
            <a:noFill/>
          </a:ln>
        </p:spPr>
        <p:txBody>
          <a:bodyPr anchorCtr="0" anchor="ctr" bIns="0" lIns="0" rIns="0" tIns="0">
            <a:noAutofit/>
          </a:bodyPr>
          <a:lstStyle/>
          <a:p>
            <a:pPr>
              <a:spcBef>
                <a:spcPts val="0"/>
              </a:spcBef>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0" name="Shape 40"/>
        <p:cNvGrpSpPr/>
        <p:nvPr/>
      </p:nvGrpSpPr>
      <p:grpSpPr>
        <a:xfrm>
          <a:off x="0" y="0"/>
          <a:ext cx="0" cy="0"/>
          <a:chOff x="0" y="0"/>
          <a:chExt cx="0" cy="0"/>
        </a:xfrm>
      </p:grpSpPr>
      <p:sp>
        <p:nvSpPr>
          <p:cNvPr id="41" name="Shape 41"/>
          <p:cNvSpPr/>
          <p:nvPr>
            <p:ph idx="2" type="sldImg"/>
          </p:nvPr>
        </p:nvSpPr>
        <p:spPr>
          <a:xfrm>
            <a:off x="1371600" y="763587"/>
            <a:ext cx="5029199" cy="37719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a:headEnd len="med" w="med" type="none"/>
            <a:tailEnd len="med" w="med" type="none"/>
          </a:ln>
        </p:spPr>
      </p:sp>
      <p:sp>
        <p:nvSpPr>
          <p:cNvPr id="42" name="Shape 42"/>
          <p:cNvSpPr txBox="1"/>
          <p:nvPr>
            <p:ph idx="1" type="body"/>
          </p:nvPr>
        </p:nvSpPr>
        <p:spPr>
          <a:xfrm>
            <a:off x="777875" y="4776787"/>
            <a:ext cx="6218236" cy="4525961"/>
          </a:xfrm>
          <a:prstGeom prst="rect">
            <a:avLst/>
          </a:prstGeom>
          <a:noFill/>
          <a:ln>
            <a:noFill/>
          </a:ln>
        </p:spPr>
        <p:txBody>
          <a:bodyPr anchorCtr="0" anchor="ctr" bIns="0" lIns="0" rIns="0" tIns="0">
            <a:noAutofit/>
          </a:bodyPr>
          <a:lstStyle/>
          <a:p>
            <a:pPr>
              <a:spcBef>
                <a:spcPts val="0"/>
              </a:spcBef>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5" name="Shape 45"/>
        <p:cNvGrpSpPr/>
        <p:nvPr/>
      </p:nvGrpSpPr>
      <p:grpSpPr>
        <a:xfrm>
          <a:off x="0" y="0"/>
          <a:ext cx="0" cy="0"/>
          <a:chOff x="0" y="0"/>
          <a:chExt cx="0" cy="0"/>
        </a:xfrm>
      </p:grpSpPr>
      <p:sp>
        <p:nvSpPr>
          <p:cNvPr id="46" name="Shape 46"/>
          <p:cNvSpPr/>
          <p:nvPr>
            <p:ph idx="2" type="sldImg"/>
          </p:nvPr>
        </p:nvSpPr>
        <p:spPr>
          <a:xfrm>
            <a:off x="1371600" y="763587"/>
            <a:ext cx="5029199" cy="37719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a:headEnd len="med" w="med" type="none"/>
            <a:tailEnd len="med" w="med" type="none"/>
          </a:ln>
        </p:spPr>
      </p:sp>
      <p:sp>
        <p:nvSpPr>
          <p:cNvPr id="47" name="Shape 47"/>
          <p:cNvSpPr txBox="1"/>
          <p:nvPr>
            <p:ph idx="1" type="body"/>
          </p:nvPr>
        </p:nvSpPr>
        <p:spPr>
          <a:xfrm>
            <a:off x="777875" y="4776787"/>
            <a:ext cx="6218236" cy="4525961"/>
          </a:xfrm>
          <a:prstGeom prst="rect">
            <a:avLst/>
          </a:prstGeom>
          <a:noFill/>
          <a:ln>
            <a:noFill/>
          </a:ln>
        </p:spPr>
        <p:txBody>
          <a:bodyPr anchorCtr="0" anchor="ctr" bIns="0" lIns="0" rIns="0" tIns="0">
            <a:noAutofit/>
          </a:bodyPr>
          <a:lstStyle/>
          <a:p>
            <a:pPr>
              <a:spcBef>
                <a:spcPts val="0"/>
              </a:spcBef>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4" name="Shape 54"/>
        <p:cNvGrpSpPr/>
        <p:nvPr/>
      </p:nvGrpSpPr>
      <p:grpSpPr>
        <a:xfrm>
          <a:off x="0" y="0"/>
          <a:ext cx="0" cy="0"/>
          <a:chOff x="0" y="0"/>
          <a:chExt cx="0" cy="0"/>
        </a:xfrm>
      </p:grpSpPr>
      <p:sp>
        <p:nvSpPr>
          <p:cNvPr id="55" name="Shape 55"/>
          <p:cNvSpPr/>
          <p:nvPr>
            <p:ph idx="2" type="sldImg"/>
          </p:nvPr>
        </p:nvSpPr>
        <p:spPr>
          <a:xfrm>
            <a:off x="1371600" y="763587"/>
            <a:ext cx="5029199" cy="37719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a:headEnd len="med" w="med" type="none"/>
            <a:tailEnd len="med" w="med" type="none"/>
          </a:ln>
        </p:spPr>
      </p:sp>
      <p:sp>
        <p:nvSpPr>
          <p:cNvPr id="56" name="Shape 56"/>
          <p:cNvSpPr txBox="1"/>
          <p:nvPr>
            <p:ph idx="1" type="body"/>
          </p:nvPr>
        </p:nvSpPr>
        <p:spPr>
          <a:xfrm>
            <a:off x="777875" y="4776787"/>
            <a:ext cx="6218236" cy="4525961"/>
          </a:xfrm>
          <a:prstGeom prst="rect">
            <a:avLst/>
          </a:prstGeom>
          <a:noFill/>
          <a:ln>
            <a:noFill/>
          </a:ln>
        </p:spPr>
        <p:txBody>
          <a:bodyPr anchorCtr="0" anchor="ctr" bIns="0" lIns="0" rIns="0" tIns="0">
            <a:noAutofit/>
          </a:bodyPr>
          <a:lstStyle/>
          <a:p>
            <a:pPr>
              <a:spcBef>
                <a:spcPts val="0"/>
              </a:spcBef>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6" name="Shape 66"/>
        <p:cNvGrpSpPr/>
        <p:nvPr/>
      </p:nvGrpSpPr>
      <p:grpSpPr>
        <a:xfrm>
          <a:off x="0" y="0"/>
          <a:ext cx="0" cy="0"/>
          <a:chOff x="0" y="0"/>
          <a:chExt cx="0" cy="0"/>
        </a:xfrm>
      </p:grpSpPr>
      <p:sp>
        <p:nvSpPr>
          <p:cNvPr id="67" name="Shape 67"/>
          <p:cNvSpPr txBox="1"/>
          <p:nvPr>
            <p:ph idx="12" type="sldNum"/>
          </p:nvPr>
        </p:nvSpPr>
        <p:spPr>
          <a:xfrm>
            <a:off x="4398962" y="9555161"/>
            <a:ext cx="3371999" cy="501599"/>
          </a:xfrm>
          <a:prstGeom prst="rect">
            <a:avLst/>
          </a:prstGeom>
        </p:spPr>
        <p:txBody>
          <a:bodyPr anchorCtr="0" anchor="b" bIns="0" lIns="0" rIns="0" tIns="0">
            <a:noAutofit/>
          </a:bodyPr>
          <a:lstStyle/>
          <a:p>
            <a:pPr lvl="0">
              <a:spcBef>
                <a:spcPts val="0"/>
              </a:spcBef>
              <a:buClr>
                <a:srgbClr val="000000"/>
              </a:buClr>
              <a:buSzPct val="25000"/>
              <a:buFont typeface="Arial"/>
              <a:buNone/>
            </a:pPr>
            <a:fld id="{00000000-1234-1234-1234-123412341234}" type="slidenum">
              <a:rPr lang="en-US"/>
              <a:t>‹#›</a:t>
            </a:fld>
          </a:p>
        </p:txBody>
      </p:sp>
      <p:sp>
        <p:nvSpPr>
          <p:cNvPr id="68" name="Shape 68"/>
          <p:cNvSpPr/>
          <p:nvPr>
            <p:ph idx="2" type="sldImg"/>
          </p:nvPr>
        </p:nvSpPr>
        <p:spPr>
          <a:xfrm>
            <a:off x="1371600" y="763587"/>
            <a:ext cx="5027699" cy="37704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69" name="Shape 69"/>
          <p:cNvSpPr txBox="1"/>
          <p:nvPr>
            <p:ph idx="1" type="body"/>
          </p:nvPr>
        </p:nvSpPr>
        <p:spPr>
          <a:xfrm>
            <a:off x="777875" y="4776787"/>
            <a:ext cx="6216600" cy="4524300"/>
          </a:xfrm>
          <a:prstGeom prst="rect">
            <a:avLst/>
          </a:prstGeom>
        </p:spPr>
        <p:txBody>
          <a:bodyPr anchorCtr="0" anchor="ctr" bIns="91425" lIns="91425" rIns="91425" tIns="91425">
            <a:noAutofit/>
          </a:bodyPr>
          <a:lstStyle/>
          <a:p>
            <a:pPr>
              <a:spcBef>
                <a:spcPts val="0"/>
              </a:spcBef>
              <a:buNone/>
            </a:pPr>
            <a:r>
              <a:t/>
            </a:r>
            <a:endParaRPr/>
          </a:p>
        </p:txBody>
      </p:sp>
      <p:sp>
        <p:nvSpPr>
          <p:cNvPr id="70" name="Shape 70"/>
          <p:cNvSpPr txBox="1"/>
          <p:nvPr>
            <p:ph idx="3" type="sldNum"/>
          </p:nvPr>
        </p:nvSpPr>
        <p:spPr>
          <a:xfrm>
            <a:off x="4398962" y="9555161"/>
            <a:ext cx="3371999" cy="501599"/>
          </a:xfrm>
          <a:prstGeom prst="rect">
            <a:avLst/>
          </a:prstGeom>
        </p:spPr>
        <p:txBody>
          <a:bodyPr anchorCtr="0" anchor="b" bIns="0" lIns="0" rIns="0" tIns="0">
            <a:noAutofit/>
          </a:bodyPr>
          <a:lstStyle/>
          <a:p>
            <a:pPr lvl="0">
              <a:spcBef>
                <a:spcPts val="0"/>
              </a:spcBef>
              <a:buClr>
                <a:srgbClr val="000000"/>
              </a:buClr>
              <a:buSzPct val="25000"/>
              <a:buFont typeface="Times New Roman"/>
              <a:buNone/>
            </a:pPr>
            <a:fld id="{00000000-1234-1234-1234-123412341234}" type="slidenum">
              <a:rPr lang="en-US"/>
              <a:t>‹#›</a:t>
            </a:fld>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8" name="Shape 78"/>
        <p:cNvGrpSpPr/>
        <p:nvPr/>
      </p:nvGrpSpPr>
      <p:grpSpPr>
        <a:xfrm>
          <a:off x="0" y="0"/>
          <a:ext cx="0" cy="0"/>
          <a:chOff x="0" y="0"/>
          <a:chExt cx="0" cy="0"/>
        </a:xfrm>
      </p:grpSpPr>
      <p:sp>
        <p:nvSpPr>
          <p:cNvPr id="79" name="Shape 79"/>
          <p:cNvSpPr txBox="1"/>
          <p:nvPr>
            <p:ph idx="12" type="sldNum"/>
          </p:nvPr>
        </p:nvSpPr>
        <p:spPr>
          <a:xfrm>
            <a:off x="4398962" y="9555161"/>
            <a:ext cx="3371999" cy="501599"/>
          </a:xfrm>
          <a:prstGeom prst="rect">
            <a:avLst/>
          </a:prstGeom>
        </p:spPr>
        <p:txBody>
          <a:bodyPr anchorCtr="0" anchor="b" bIns="0" lIns="0" rIns="0" tIns="0">
            <a:noAutofit/>
          </a:bodyPr>
          <a:lstStyle/>
          <a:p>
            <a:pPr lvl="0">
              <a:spcBef>
                <a:spcPts val="0"/>
              </a:spcBef>
              <a:buClr>
                <a:srgbClr val="000000"/>
              </a:buClr>
              <a:buSzPct val="25000"/>
              <a:buFont typeface="Arial"/>
              <a:buNone/>
            </a:pPr>
            <a:fld id="{00000000-1234-1234-1234-123412341234}" type="slidenum">
              <a:rPr lang="en-US"/>
              <a:t>‹#›</a:t>
            </a:fld>
          </a:p>
        </p:txBody>
      </p:sp>
      <p:sp>
        <p:nvSpPr>
          <p:cNvPr id="80" name="Shape 80"/>
          <p:cNvSpPr/>
          <p:nvPr>
            <p:ph idx="2" type="sldImg"/>
          </p:nvPr>
        </p:nvSpPr>
        <p:spPr>
          <a:xfrm>
            <a:off x="1371600" y="763587"/>
            <a:ext cx="5027699" cy="37704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81" name="Shape 81"/>
          <p:cNvSpPr txBox="1"/>
          <p:nvPr>
            <p:ph idx="1" type="body"/>
          </p:nvPr>
        </p:nvSpPr>
        <p:spPr>
          <a:xfrm>
            <a:off x="777875" y="4776787"/>
            <a:ext cx="6216600" cy="4524300"/>
          </a:xfrm>
          <a:prstGeom prst="rect">
            <a:avLst/>
          </a:prstGeom>
        </p:spPr>
        <p:txBody>
          <a:bodyPr anchorCtr="0" anchor="ctr" bIns="91425" lIns="91425" rIns="91425" tIns="91425">
            <a:noAutofit/>
          </a:bodyPr>
          <a:lstStyle/>
          <a:p>
            <a:pPr>
              <a:spcBef>
                <a:spcPts val="0"/>
              </a:spcBef>
              <a:buNone/>
            </a:pPr>
            <a:r>
              <a:t/>
            </a:r>
            <a:endParaRPr/>
          </a:p>
        </p:txBody>
      </p:sp>
      <p:sp>
        <p:nvSpPr>
          <p:cNvPr id="82" name="Shape 82"/>
          <p:cNvSpPr txBox="1"/>
          <p:nvPr>
            <p:ph idx="3" type="sldNum"/>
          </p:nvPr>
        </p:nvSpPr>
        <p:spPr>
          <a:xfrm>
            <a:off x="4398962" y="9555161"/>
            <a:ext cx="3371999" cy="501599"/>
          </a:xfrm>
          <a:prstGeom prst="rect">
            <a:avLst/>
          </a:prstGeom>
        </p:spPr>
        <p:txBody>
          <a:bodyPr anchorCtr="0" anchor="b" bIns="0" lIns="0" rIns="0" tIns="0">
            <a:noAutofit/>
          </a:bodyPr>
          <a:lstStyle/>
          <a:p>
            <a:pPr lvl="0">
              <a:spcBef>
                <a:spcPts val="0"/>
              </a:spcBef>
              <a:buClr>
                <a:srgbClr val="000000"/>
              </a:buClr>
              <a:buSzPct val="25000"/>
              <a:buFont typeface="Times New Roman"/>
              <a:buNone/>
            </a:pPr>
            <a:fld id="{00000000-1234-1234-1234-123412341234}" type="slidenum">
              <a:rPr lang="en-US"/>
              <a:t>‹#›</a:t>
            </a:fld>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0" name="Shape 90"/>
        <p:cNvGrpSpPr/>
        <p:nvPr/>
      </p:nvGrpSpPr>
      <p:grpSpPr>
        <a:xfrm>
          <a:off x="0" y="0"/>
          <a:ext cx="0" cy="0"/>
          <a:chOff x="0" y="0"/>
          <a:chExt cx="0" cy="0"/>
        </a:xfrm>
      </p:grpSpPr>
      <p:sp>
        <p:nvSpPr>
          <p:cNvPr id="91" name="Shape 91"/>
          <p:cNvSpPr txBox="1"/>
          <p:nvPr>
            <p:ph idx="12" type="sldNum"/>
          </p:nvPr>
        </p:nvSpPr>
        <p:spPr>
          <a:xfrm>
            <a:off x="4398962" y="9555161"/>
            <a:ext cx="3371999" cy="501599"/>
          </a:xfrm>
          <a:prstGeom prst="rect">
            <a:avLst/>
          </a:prstGeom>
        </p:spPr>
        <p:txBody>
          <a:bodyPr anchorCtr="0" anchor="b" bIns="0" lIns="0" rIns="0" tIns="0">
            <a:noAutofit/>
          </a:bodyPr>
          <a:lstStyle/>
          <a:p>
            <a:pPr lvl="0">
              <a:spcBef>
                <a:spcPts val="0"/>
              </a:spcBef>
              <a:buClr>
                <a:srgbClr val="000000"/>
              </a:buClr>
              <a:buSzPct val="25000"/>
              <a:buFont typeface="Arial"/>
              <a:buNone/>
            </a:pPr>
            <a:fld id="{00000000-1234-1234-1234-123412341234}" type="slidenum">
              <a:rPr lang="en-US"/>
              <a:t>‹#›</a:t>
            </a:fld>
          </a:p>
        </p:txBody>
      </p:sp>
      <p:sp>
        <p:nvSpPr>
          <p:cNvPr id="92" name="Shape 92"/>
          <p:cNvSpPr/>
          <p:nvPr>
            <p:ph idx="2" type="sldImg"/>
          </p:nvPr>
        </p:nvSpPr>
        <p:spPr>
          <a:xfrm>
            <a:off x="1371600" y="763587"/>
            <a:ext cx="5027699" cy="37704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93" name="Shape 93"/>
          <p:cNvSpPr txBox="1"/>
          <p:nvPr>
            <p:ph idx="1" type="body"/>
          </p:nvPr>
        </p:nvSpPr>
        <p:spPr>
          <a:xfrm>
            <a:off x="777875" y="4776787"/>
            <a:ext cx="6216600" cy="4524300"/>
          </a:xfrm>
          <a:prstGeom prst="rect">
            <a:avLst/>
          </a:prstGeom>
        </p:spPr>
        <p:txBody>
          <a:bodyPr anchorCtr="0" anchor="ctr" bIns="91425" lIns="91425" rIns="91425" tIns="91425">
            <a:noAutofit/>
          </a:bodyPr>
          <a:lstStyle/>
          <a:p>
            <a:pPr>
              <a:spcBef>
                <a:spcPts val="0"/>
              </a:spcBef>
              <a:buNone/>
            </a:pPr>
            <a:r>
              <a:t/>
            </a:r>
            <a:endParaRPr/>
          </a:p>
        </p:txBody>
      </p:sp>
      <p:sp>
        <p:nvSpPr>
          <p:cNvPr id="94" name="Shape 94"/>
          <p:cNvSpPr txBox="1"/>
          <p:nvPr>
            <p:ph idx="3" type="sldNum"/>
          </p:nvPr>
        </p:nvSpPr>
        <p:spPr>
          <a:xfrm>
            <a:off x="4398962" y="9555161"/>
            <a:ext cx="3371999" cy="501599"/>
          </a:xfrm>
          <a:prstGeom prst="rect">
            <a:avLst/>
          </a:prstGeom>
        </p:spPr>
        <p:txBody>
          <a:bodyPr anchorCtr="0" anchor="b" bIns="0" lIns="0" rIns="0" tIns="0">
            <a:noAutofit/>
          </a:bodyPr>
          <a:lstStyle/>
          <a:p>
            <a:pPr lvl="0">
              <a:spcBef>
                <a:spcPts val="0"/>
              </a:spcBef>
              <a:buClr>
                <a:srgbClr val="000000"/>
              </a:buClr>
              <a:buSzPct val="25000"/>
              <a:buFont typeface="Times New Roman"/>
              <a:buNone/>
            </a:pPr>
            <a:fld id="{00000000-1234-1234-1234-123412341234}" type="slidenum">
              <a:rPr lang="en-US"/>
              <a:t>‹#›</a:t>
            </a:fld>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5" name="Shape 105"/>
        <p:cNvGrpSpPr/>
        <p:nvPr/>
      </p:nvGrpSpPr>
      <p:grpSpPr>
        <a:xfrm>
          <a:off x="0" y="0"/>
          <a:ext cx="0" cy="0"/>
          <a:chOff x="0" y="0"/>
          <a:chExt cx="0" cy="0"/>
        </a:xfrm>
      </p:grpSpPr>
      <p:sp>
        <p:nvSpPr>
          <p:cNvPr id="106" name="Shape 106"/>
          <p:cNvSpPr txBox="1"/>
          <p:nvPr>
            <p:ph idx="12" type="sldNum"/>
          </p:nvPr>
        </p:nvSpPr>
        <p:spPr>
          <a:xfrm>
            <a:off x="4398962" y="9555161"/>
            <a:ext cx="3371999" cy="501599"/>
          </a:xfrm>
          <a:prstGeom prst="rect">
            <a:avLst/>
          </a:prstGeom>
        </p:spPr>
        <p:txBody>
          <a:bodyPr anchorCtr="0" anchor="b" bIns="0" lIns="0" rIns="0" tIns="0">
            <a:noAutofit/>
          </a:bodyPr>
          <a:lstStyle/>
          <a:p>
            <a:pPr lvl="0">
              <a:spcBef>
                <a:spcPts val="0"/>
              </a:spcBef>
              <a:buClr>
                <a:srgbClr val="000000"/>
              </a:buClr>
              <a:buSzPct val="25000"/>
              <a:buFont typeface="Arial"/>
              <a:buNone/>
            </a:pPr>
            <a:fld id="{00000000-1234-1234-1234-123412341234}" type="slidenum">
              <a:rPr lang="en-US"/>
              <a:t>‹#›</a:t>
            </a:fld>
          </a:p>
        </p:txBody>
      </p:sp>
      <p:sp>
        <p:nvSpPr>
          <p:cNvPr id="107" name="Shape 107"/>
          <p:cNvSpPr/>
          <p:nvPr>
            <p:ph idx="2" type="sldImg"/>
          </p:nvPr>
        </p:nvSpPr>
        <p:spPr>
          <a:xfrm>
            <a:off x="1371600" y="763587"/>
            <a:ext cx="5027699" cy="37704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108" name="Shape 108"/>
          <p:cNvSpPr txBox="1"/>
          <p:nvPr>
            <p:ph idx="1" type="body"/>
          </p:nvPr>
        </p:nvSpPr>
        <p:spPr>
          <a:xfrm>
            <a:off x="777875" y="4776787"/>
            <a:ext cx="6216600" cy="4524300"/>
          </a:xfrm>
          <a:prstGeom prst="rect">
            <a:avLst/>
          </a:prstGeom>
        </p:spPr>
        <p:txBody>
          <a:bodyPr anchorCtr="0" anchor="ctr" bIns="91425" lIns="91425" rIns="91425" tIns="91425">
            <a:noAutofit/>
          </a:bodyPr>
          <a:lstStyle/>
          <a:p>
            <a:pPr>
              <a:spcBef>
                <a:spcPts val="0"/>
              </a:spcBef>
              <a:buNone/>
            </a:pPr>
            <a:r>
              <a:t/>
            </a:r>
            <a:endParaRPr/>
          </a:p>
        </p:txBody>
      </p:sp>
      <p:sp>
        <p:nvSpPr>
          <p:cNvPr id="109" name="Shape 109"/>
          <p:cNvSpPr txBox="1"/>
          <p:nvPr>
            <p:ph idx="3" type="sldNum"/>
          </p:nvPr>
        </p:nvSpPr>
        <p:spPr>
          <a:xfrm>
            <a:off x="4398962" y="9555161"/>
            <a:ext cx="3371999" cy="501599"/>
          </a:xfrm>
          <a:prstGeom prst="rect">
            <a:avLst/>
          </a:prstGeom>
        </p:spPr>
        <p:txBody>
          <a:bodyPr anchorCtr="0" anchor="b" bIns="0" lIns="0" rIns="0" tIns="0">
            <a:noAutofit/>
          </a:bodyPr>
          <a:lstStyle/>
          <a:p>
            <a:pPr lvl="0">
              <a:spcBef>
                <a:spcPts val="0"/>
              </a:spcBef>
              <a:buClr>
                <a:srgbClr val="000000"/>
              </a:buClr>
              <a:buSzPct val="25000"/>
              <a:buFont typeface="Times New Roman"/>
              <a:buNone/>
            </a:pPr>
            <a:fld id="{00000000-1234-1234-1234-123412341234}" type="slidenum">
              <a:rPr lang="en-US"/>
              <a:t>‹#›</a:t>
            </a:fld>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layout with centered title and subtitle placeholders">
    <p:spTree>
      <p:nvGrpSpPr>
        <p:cNvPr id="15" name="Shape 15"/>
        <p:cNvGrpSpPr/>
        <p:nvPr/>
      </p:nvGrpSpPr>
      <p:grpSpPr>
        <a:xfrm>
          <a:off x="0" y="0"/>
          <a:ext cx="0" cy="0"/>
          <a:chOff x="0" y="0"/>
          <a:chExt cx="0" cy="0"/>
        </a:xfrm>
      </p:grpSpPr>
      <p:sp>
        <p:nvSpPr>
          <p:cNvPr id="16" name="Shape 16"/>
          <p:cNvSpPr txBox="1"/>
          <p:nvPr>
            <p:ph type="ctrTitle"/>
          </p:nvPr>
        </p:nvSpPr>
        <p:spPr>
          <a:xfrm>
            <a:off x="685800" y="2130425"/>
            <a:ext cx="7772400" cy="1470024"/>
          </a:xfrm>
          <a:prstGeom prst="rect">
            <a:avLst/>
          </a:prstGeom>
          <a:noFill/>
          <a:ln>
            <a:noFill/>
          </a:ln>
        </p:spPr>
        <p:txBody>
          <a:bodyPr anchorCtr="0" anchor="ctr" bIns="91425" lIns="91425" rIns="91425" tIns="91425"/>
          <a:lstStyle>
            <a:lvl1pPr indent="0" marL="0" marR="0" rtl="0" algn="ctr">
              <a:lnSpc>
                <a:spcPct val="94000"/>
              </a:lnSpc>
              <a:spcBef>
                <a:spcPts val="0"/>
              </a:spcBef>
              <a:spcAft>
                <a:spcPts val="0"/>
              </a:spcAft>
              <a:defRPr b="0" baseline="0" i="0" sz="4400" u="none" cap="none" strike="noStrike">
                <a:solidFill>
                  <a:srgbClr val="000000"/>
                </a:solidFill>
                <a:latin typeface="Arial"/>
                <a:ea typeface="Arial"/>
                <a:cs typeface="Arial"/>
                <a:sym typeface="Arial"/>
              </a:defRPr>
            </a:lvl1pPr>
            <a:lvl2pPr indent="-285750" marL="742950" marR="0" rtl="0" algn="ctr">
              <a:lnSpc>
                <a:spcPct val="94000"/>
              </a:lnSpc>
              <a:spcBef>
                <a:spcPts val="0"/>
              </a:spcBef>
              <a:spcAft>
                <a:spcPts val="0"/>
              </a:spcAft>
              <a:defRPr b="0" baseline="0" i="0" sz="4400" u="none" cap="none" strike="noStrike">
                <a:solidFill>
                  <a:srgbClr val="000000"/>
                </a:solidFill>
                <a:latin typeface="Arial"/>
                <a:ea typeface="Arial"/>
                <a:cs typeface="Arial"/>
                <a:sym typeface="Arial"/>
              </a:defRPr>
            </a:lvl2pPr>
            <a:lvl3pPr indent="-228600" marL="1143000" marR="0" rtl="0" algn="ctr">
              <a:lnSpc>
                <a:spcPct val="94000"/>
              </a:lnSpc>
              <a:spcBef>
                <a:spcPts val="0"/>
              </a:spcBef>
              <a:spcAft>
                <a:spcPts val="0"/>
              </a:spcAft>
              <a:defRPr b="0" baseline="0" i="0" sz="4400" u="none" cap="none" strike="noStrike">
                <a:solidFill>
                  <a:srgbClr val="000000"/>
                </a:solidFill>
                <a:latin typeface="Arial"/>
                <a:ea typeface="Arial"/>
                <a:cs typeface="Arial"/>
                <a:sym typeface="Arial"/>
              </a:defRPr>
            </a:lvl3pPr>
            <a:lvl4pPr indent="-228600" marL="1600200" marR="0" rtl="0" algn="ctr">
              <a:lnSpc>
                <a:spcPct val="94000"/>
              </a:lnSpc>
              <a:spcBef>
                <a:spcPts val="0"/>
              </a:spcBef>
              <a:spcAft>
                <a:spcPts val="0"/>
              </a:spcAft>
              <a:defRPr b="0" baseline="0" i="0" sz="4400" u="none" cap="none" strike="noStrike">
                <a:solidFill>
                  <a:srgbClr val="000000"/>
                </a:solidFill>
                <a:latin typeface="Arial"/>
                <a:ea typeface="Arial"/>
                <a:cs typeface="Arial"/>
                <a:sym typeface="Arial"/>
              </a:defRPr>
            </a:lvl4pPr>
            <a:lvl5pPr indent="-228600" marL="2057400" marR="0" rtl="0" algn="ctr">
              <a:lnSpc>
                <a:spcPct val="94000"/>
              </a:lnSpc>
              <a:spcBef>
                <a:spcPts val="0"/>
              </a:spcBef>
              <a:spcAft>
                <a:spcPts val="0"/>
              </a:spcAft>
              <a:defRPr b="0" baseline="0" i="0" sz="4400" u="none" cap="none" strike="noStrike">
                <a:solidFill>
                  <a:srgbClr val="000000"/>
                </a:solidFill>
                <a:latin typeface="Arial"/>
                <a:ea typeface="Arial"/>
                <a:cs typeface="Arial"/>
                <a:sym typeface="Arial"/>
              </a:defRPr>
            </a:lvl5pPr>
            <a:lvl6pPr indent="-228600" marL="2514600" marR="0" rtl="0" algn="ctr">
              <a:lnSpc>
                <a:spcPct val="94000"/>
              </a:lnSpc>
              <a:spcBef>
                <a:spcPts val="0"/>
              </a:spcBef>
              <a:spcAft>
                <a:spcPts val="0"/>
              </a:spcAft>
              <a:defRPr b="0" baseline="0" i="0" sz="4400" u="none" cap="none" strike="noStrike">
                <a:solidFill>
                  <a:srgbClr val="000000"/>
                </a:solidFill>
                <a:latin typeface="Arial"/>
                <a:ea typeface="Arial"/>
                <a:cs typeface="Arial"/>
                <a:sym typeface="Arial"/>
              </a:defRPr>
            </a:lvl6pPr>
            <a:lvl7pPr indent="-228600" marL="3429000" marR="0" rtl="0" algn="ctr">
              <a:lnSpc>
                <a:spcPct val="94000"/>
              </a:lnSpc>
              <a:spcBef>
                <a:spcPts val="0"/>
              </a:spcBef>
              <a:spcAft>
                <a:spcPts val="0"/>
              </a:spcAft>
              <a:defRPr b="0" baseline="0" i="0" sz="4400" u="none" cap="none" strike="noStrike">
                <a:solidFill>
                  <a:srgbClr val="000000"/>
                </a:solidFill>
                <a:latin typeface="Arial"/>
                <a:ea typeface="Arial"/>
                <a:cs typeface="Arial"/>
                <a:sym typeface="Arial"/>
              </a:defRPr>
            </a:lvl7pPr>
            <a:lvl8pPr indent="-228600" marL="4800600" marR="0" rtl="0" algn="ctr">
              <a:lnSpc>
                <a:spcPct val="94000"/>
              </a:lnSpc>
              <a:spcBef>
                <a:spcPts val="0"/>
              </a:spcBef>
              <a:spcAft>
                <a:spcPts val="0"/>
              </a:spcAft>
              <a:defRPr b="0" baseline="0" i="0" sz="4400" u="none" cap="none" strike="noStrike">
                <a:solidFill>
                  <a:srgbClr val="000000"/>
                </a:solidFill>
                <a:latin typeface="Arial"/>
                <a:ea typeface="Arial"/>
                <a:cs typeface="Arial"/>
                <a:sym typeface="Arial"/>
              </a:defRPr>
            </a:lvl8pPr>
            <a:lvl9pPr indent="-228600" marL="6629400" marR="0" rtl="0" algn="ctr">
              <a:lnSpc>
                <a:spcPct val="94000"/>
              </a:lnSpc>
              <a:spcBef>
                <a:spcPts val="0"/>
              </a:spcBef>
              <a:spcAft>
                <a:spcPts val="0"/>
              </a:spcAft>
              <a:defRPr b="0" baseline="0" i="0" sz="4400" u="none" cap="none" strike="noStrike">
                <a:solidFill>
                  <a:srgbClr val="000000"/>
                </a:solidFill>
                <a:latin typeface="Arial"/>
                <a:ea typeface="Arial"/>
                <a:cs typeface="Arial"/>
                <a:sym typeface="Arial"/>
              </a:defRPr>
            </a:lvl9pPr>
          </a:lstStyle>
          <a:p/>
        </p:txBody>
      </p:sp>
      <p:sp>
        <p:nvSpPr>
          <p:cNvPr id="17" name="Shape 17"/>
          <p:cNvSpPr txBox="1"/>
          <p:nvPr>
            <p:ph idx="1" type="subTitle"/>
          </p:nvPr>
        </p:nvSpPr>
        <p:spPr>
          <a:xfrm>
            <a:off x="1371600" y="3886200"/>
            <a:ext cx="6400799" cy="1752600"/>
          </a:xfrm>
          <a:prstGeom prst="rect">
            <a:avLst/>
          </a:prstGeom>
          <a:noFill/>
          <a:ln>
            <a:noFill/>
          </a:ln>
        </p:spPr>
        <p:txBody>
          <a:bodyPr anchorCtr="0" anchor="t" bIns="91425" lIns="91425" rIns="91425" tIns="91425"/>
          <a:lstStyle>
            <a:lvl1pPr indent="-342900" marL="342900" marR="0" rtl="0" algn="l">
              <a:lnSpc>
                <a:spcPct val="94000"/>
              </a:lnSpc>
              <a:spcBef>
                <a:spcPts val="0"/>
              </a:spcBef>
              <a:spcAft>
                <a:spcPts val="1400"/>
              </a:spcAft>
              <a:defRPr b="0" baseline="0" i="0" sz="3200" u="none" cap="none" strike="noStrike">
                <a:solidFill>
                  <a:srgbClr val="000000"/>
                </a:solidFill>
                <a:latin typeface="Arial"/>
                <a:ea typeface="Arial"/>
                <a:cs typeface="Arial"/>
                <a:sym typeface="Arial"/>
              </a:defRPr>
            </a:lvl1pPr>
            <a:lvl2pPr indent="-285750" marL="742950" marR="0" rtl="0" algn="l">
              <a:lnSpc>
                <a:spcPct val="94000"/>
              </a:lnSpc>
              <a:spcBef>
                <a:spcPts val="0"/>
              </a:spcBef>
              <a:spcAft>
                <a:spcPts val="1100"/>
              </a:spcAft>
              <a:defRPr b="0" baseline="0" i="0" sz="2800" u="none" cap="none" strike="noStrike">
                <a:solidFill>
                  <a:srgbClr val="000000"/>
                </a:solidFill>
                <a:latin typeface="Arial"/>
                <a:ea typeface="Arial"/>
                <a:cs typeface="Arial"/>
                <a:sym typeface="Arial"/>
              </a:defRPr>
            </a:lvl2pPr>
            <a:lvl3pPr indent="-228600" marL="1143000" marR="0" rtl="0" algn="l">
              <a:lnSpc>
                <a:spcPct val="94000"/>
              </a:lnSpc>
              <a:spcBef>
                <a:spcPts val="0"/>
              </a:spcBef>
              <a:spcAft>
                <a:spcPts val="800"/>
              </a:spcAft>
              <a:defRPr b="0" baseline="0" i="0" sz="2400" u="none" cap="none" strike="noStrike">
                <a:solidFill>
                  <a:srgbClr val="000000"/>
                </a:solidFill>
                <a:latin typeface="Arial"/>
                <a:ea typeface="Arial"/>
                <a:cs typeface="Arial"/>
                <a:sym typeface="Arial"/>
              </a:defRPr>
            </a:lvl3pPr>
            <a:lvl4pPr indent="-228600" marL="1600200" marR="0" rtl="0" algn="l">
              <a:lnSpc>
                <a:spcPct val="94000"/>
              </a:lnSpc>
              <a:spcBef>
                <a:spcPts val="0"/>
              </a:spcBef>
              <a:spcAft>
                <a:spcPts val="500"/>
              </a:spcAft>
              <a:defRPr b="0" baseline="0" i="0" sz="2000" u="none" cap="none" strike="noStrike">
                <a:solidFill>
                  <a:srgbClr val="000000"/>
                </a:solidFill>
                <a:latin typeface="Arial"/>
                <a:ea typeface="Arial"/>
                <a:cs typeface="Arial"/>
                <a:sym typeface="Arial"/>
              </a:defRPr>
            </a:lvl4pPr>
            <a:lvl5pPr indent="-228600" marL="2057400" marR="0" rtl="0" algn="l">
              <a:lnSpc>
                <a:spcPct val="94000"/>
              </a:lnSpc>
              <a:spcBef>
                <a:spcPts val="0"/>
              </a:spcBef>
              <a:spcAft>
                <a:spcPts val="200"/>
              </a:spcAft>
              <a:defRPr b="0" baseline="0" i="0" sz="2000" u="none" cap="none" strike="noStrike">
                <a:solidFill>
                  <a:srgbClr val="000000"/>
                </a:solidFill>
                <a:latin typeface="Arial"/>
                <a:ea typeface="Arial"/>
                <a:cs typeface="Arial"/>
                <a:sym typeface="Arial"/>
              </a:defRPr>
            </a:lvl5pPr>
            <a:lvl6pPr indent="-228600" marL="2514600" marR="0" rtl="0" algn="l">
              <a:lnSpc>
                <a:spcPct val="94000"/>
              </a:lnSpc>
              <a:spcBef>
                <a:spcPts val="0"/>
              </a:spcBef>
              <a:spcAft>
                <a:spcPts val="200"/>
              </a:spcAft>
              <a:defRPr b="0" baseline="0" i="0" sz="2000" u="none" cap="none" strike="noStrike">
                <a:solidFill>
                  <a:srgbClr val="000000"/>
                </a:solidFill>
                <a:latin typeface="Arial"/>
                <a:ea typeface="Arial"/>
                <a:cs typeface="Arial"/>
                <a:sym typeface="Arial"/>
              </a:defRPr>
            </a:lvl6pPr>
            <a:lvl7pPr indent="-228600" marL="3429000" marR="0" rtl="0" algn="l">
              <a:lnSpc>
                <a:spcPct val="94000"/>
              </a:lnSpc>
              <a:spcBef>
                <a:spcPts val="0"/>
              </a:spcBef>
              <a:spcAft>
                <a:spcPts val="200"/>
              </a:spcAft>
              <a:defRPr b="0" baseline="0" i="0" sz="2000" u="none" cap="none" strike="noStrike">
                <a:solidFill>
                  <a:srgbClr val="000000"/>
                </a:solidFill>
                <a:latin typeface="Arial"/>
                <a:ea typeface="Arial"/>
                <a:cs typeface="Arial"/>
                <a:sym typeface="Arial"/>
              </a:defRPr>
            </a:lvl7pPr>
            <a:lvl8pPr indent="-228600" marL="4800600" marR="0" rtl="0" algn="l">
              <a:lnSpc>
                <a:spcPct val="94000"/>
              </a:lnSpc>
              <a:spcBef>
                <a:spcPts val="0"/>
              </a:spcBef>
              <a:spcAft>
                <a:spcPts val="200"/>
              </a:spcAft>
              <a:defRPr b="0" baseline="0" i="0" sz="2000" u="none" cap="none" strike="noStrike">
                <a:solidFill>
                  <a:srgbClr val="000000"/>
                </a:solidFill>
                <a:latin typeface="Arial"/>
                <a:ea typeface="Arial"/>
                <a:cs typeface="Arial"/>
                <a:sym typeface="Arial"/>
              </a:defRPr>
            </a:lvl8pPr>
            <a:lvl9pPr indent="-228600" marL="6629400" marR="0" rtl="0" algn="l">
              <a:lnSpc>
                <a:spcPct val="94000"/>
              </a:lnSpc>
              <a:spcBef>
                <a:spcPts val="0"/>
              </a:spcBef>
              <a:spcAft>
                <a:spcPts val="200"/>
              </a:spcAft>
              <a:defRPr b="0" baseline="0" i="0" sz="2000" u="none" cap="none" strike="noStrike">
                <a:solidFill>
                  <a:srgbClr val="000000"/>
                </a:solidFill>
                <a:latin typeface="Arial"/>
                <a:ea typeface="Arial"/>
                <a:cs typeface="Arial"/>
                <a:sym typeface="Arial"/>
              </a:defRPr>
            </a:lvl9pPr>
          </a:lstStyle>
          <a:p/>
        </p:txBody>
      </p:sp>
      <p:sp>
        <p:nvSpPr>
          <p:cNvPr id="18" name="Shape 18"/>
          <p:cNvSpPr txBox="1"/>
          <p:nvPr>
            <p:ph idx="10" type="dt"/>
          </p:nvPr>
        </p:nvSpPr>
        <p:spPr>
          <a:xfrm>
            <a:off x="503237" y="6886575"/>
            <a:ext cx="2346324" cy="519112"/>
          </a:xfrm>
          <a:prstGeom prst="rect">
            <a:avLst/>
          </a:prstGeom>
          <a:noFill/>
          <a:ln>
            <a:noFill/>
          </a:ln>
        </p:spPr>
        <p:txBody>
          <a:bodyPr anchorCtr="0" anchor="t" bIns="91425" lIns="91425" rIns="91425" tIns="91425"/>
          <a:lstStyle>
            <a:lvl1pPr indent="0" marL="0" marR="0" rtl="0" algn="l">
              <a:lnSpc>
                <a:spcPct val="93000"/>
              </a:lnSpc>
              <a:spcBef>
                <a:spcPts val="0"/>
              </a:spcBef>
              <a:spcAft>
                <a:spcPts val="0"/>
              </a:spcAft>
              <a:defRPr b="0" baseline="0" i="0" sz="1400" u="none" cap="none" strike="noStrike">
                <a:solidFill>
                  <a:srgbClr val="000000"/>
                </a:solidFill>
                <a:latin typeface="Times New Roman"/>
                <a:ea typeface="Times New Roman"/>
                <a:cs typeface="Times New Roman"/>
                <a:sym typeface="Times New Roman"/>
              </a:defRPr>
            </a:lvl1pPr>
            <a:lvl2pPr indent="-285750" marL="742950" marR="0" rtl="0" algn="l">
              <a:lnSpc>
                <a:spcPct val="94000"/>
              </a:lnSpc>
              <a:spcBef>
                <a:spcPts val="0"/>
              </a:spcBef>
              <a:spcAft>
                <a:spcPts val="0"/>
              </a:spcAft>
              <a:defRPr b="0" baseline="0" i="0" sz="1800" u="none" cap="none" strike="noStrike">
                <a:solidFill>
                  <a:srgbClr val="000000"/>
                </a:solidFill>
                <a:latin typeface="Arial"/>
                <a:ea typeface="Arial"/>
                <a:cs typeface="Arial"/>
                <a:sym typeface="Arial"/>
              </a:defRPr>
            </a:lvl2pPr>
            <a:lvl3pPr indent="-228600" marL="1143000" marR="0" rtl="0" algn="l">
              <a:lnSpc>
                <a:spcPct val="94000"/>
              </a:lnSpc>
              <a:spcBef>
                <a:spcPts val="0"/>
              </a:spcBef>
              <a:spcAft>
                <a:spcPts val="0"/>
              </a:spcAft>
              <a:defRPr b="0" baseline="0" i="0" sz="1800" u="none" cap="none" strike="noStrike">
                <a:solidFill>
                  <a:srgbClr val="000000"/>
                </a:solidFill>
                <a:latin typeface="Arial"/>
                <a:ea typeface="Arial"/>
                <a:cs typeface="Arial"/>
                <a:sym typeface="Arial"/>
              </a:defRPr>
            </a:lvl3pPr>
            <a:lvl4pPr indent="-228600" marL="1600200" marR="0" rtl="0" algn="l">
              <a:lnSpc>
                <a:spcPct val="94000"/>
              </a:lnSpc>
              <a:spcBef>
                <a:spcPts val="0"/>
              </a:spcBef>
              <a:spcAft>
                <a:spcPts val="0"/>
              </a:spcAft>
              <a:defRPr b="0" baseline="0" i="0" sz="1800" u="none" cap="none" strike="noStrike">
                <a:solidFill>
                  <a:srgbClr val="000000"/>
                </a:solidFill>
                <a:latin typeface="Arial"/>
                <a:ea typeface="Arial"/>
                <a:cs typeface="Arial"/>
                <a:sym typeface="Arial"/>
              </a:defRPr>
            </a:lvl4pPr>
            <a:lvl5pPr indent="-228600" marL="2057400" marR="0" rtl="0" algn="l">
              <a:lnSpc>
                <a:spcPct val="94000"/>
              </a:lnSpc>
              <a:spcBef>
                <a:spcPts val="0"/>
              </a:spcBef>
              <a:spcAft>
                <a:spcPts val="0"/>
              </a:spcAft>
              <a:defRPr b="0" baseline="0" i="0" sz="1800" u="none" cap="none" strike="noStrike">
                <a:solidFill>
                  <a:srgbClr val="000000"/>
                </a:solidFill>
                <a:latin typeface="Arial"/>
                <a:ea typeface="Arial"/>
                <a:cs typeface="Arial"/>
                <a:sym typeface="Arial"/>
              </a:defRPr>
            </a:lvl5pPr>
            <a:lvl6pPr indent="-228600" marL="2514600" marR="0" rtl="0" algn="l">
              <a:lnSpc>
                <a:spcPct val="94000"/>
              </a:lnSpc>
              <a:spcBef>
                <a:spcPts val="0"/>
              </a:spcBef>
              <a:spcAft>
                <a:spcPts val="0"/>
              </a:spcAft>
              <a:defRPr b="0" baseline="0" i="0" sz="1800" u="none" cap="none" strike="noStrike">
                <a:solidFill>
                  <a:srgbClr val="000000"/>
                </a:solidFill>
                <a:latin typeface="Arial"/>
                <a:ea typeface="Arial"/>
                <a:cs typeface="Arial"/>
                <a:sym typeface="Arial"/>
              </a:defRPr>
            </a:lvl6pPr>
            <a:lvl7pPr indent="-228600" marL="3429000" marR="0" rtl="0" algn="l">
              <a:lnSpc>
                <a:spcPct val="94000"/>
              </a:lnSpc>
              <a:spcBef>
                <a:spcPts val="0"/>
              </a:spcBef>
              <a:spcAft>
                <a:spcPts val="0"/>
              </a:spcAft>
              <a:defRPr b="0" baseline="0" i="0" sz="1800" u="none" cap="none" strike="noStrike">
                <a:solidFill>
                  <a:srgbClr val="000000"/>
                </a:solidFill>
                <a:latin typeface="Arial"/>
                <a:ea typeface="Arial"/>
                <a:cs typeface="Arial"/>
                <a:sym typeface="Arial"/>
              </a:defRPr>
            </a:lvl7pPr>
            <a:lvl8pPr indent="-228600" marL="4800600" marR="0" rtl="0" algn="l">
              <a:lnSpc>
                <a:spcPct val="94000"/>
              </a:lnSpc>
              <a:spcBef>
                <a:spcPts val="0"/>
              </a:spcBef>
              <a:spcAft>
                <a:spcPts val="0"/>
              </a:spcAft>
              <a:defRPr b="0" baseline="0" i="0" sz="1800" u="none" cap="none" strike="noStrike">
                <a:solidFill>
                  <a:srgbClr val="000000"/>
                </a:solidFill>
                <a:latin typeface="Arial"/>
                <a:ea typeface="Arial"/>
                <a:cs typeface="Arial"/>
                <a:sym typeface="Arial"/>
              </a:defRPr>
            </a:lvl8pPr>
            <a:lvl9pPr indent="-228600" marL="6629400" marR="0" rtl="0" algn="l">
              <a:lnSpc>
                <a:spcPct val="94000"/>
              </a:lnSpc>
              <a:spcBef>
                <a:spcPts val="0"/>
              </a:spcBef>
              <a:spcAft>
                <a:spcPts val="0"/>
              </a:spcAft>
              <a:defRPr b="0" baseline="0" i="0" sz="1800" u="none" cap="none" strike="noStrike">
                <a:solidFill>
                  <a:srgbClr val="000000"/>
                </a:solidFill>
                <a:latin typeface="Arial"/>
                <a:ea typeface="Arial"/>
                <a:cs typeface="Arial"/>
                <a:sym typeface="Arial"/>
              </a:defRPr>
            </a:lvl9pPr>
          </a:lstStyle>
          <a:p/>
        </p:txBody>
      </p:sp>
      <p:sp>
        <p:nvSpPr>
          <p:cNvPr id="19" name="Shape 19"/>
          <p:cNvSpPr txBox="1"/>
          <p:nvPr>
            <p:ph idx="11" type="ftr"/>
          </p:nvPr>
        </p:nvSpPr>
        <p:spPr>
          <a:xfrm>
            <a:off x="3448050" y="6886575"/>
            <a:ext cx="3194049" cy="519112"/>
          </a:xfrm>
          <a:prstGeom prst="rect">
            <a:avLst/>
          </a:prstGeom>
          <a:noFill/>
          <a:ln>
            <a:noFill/>
          </a:ln>
        </p:spPr>
        <p:txBody>
          <a:bodyPr anchorCtr="0" anchor="t" bIns="91425" lIns="91425" rIns="91425" tIns="91425"/>
          <a:lstStyle>
            <a:lvl1pPr indent="0" marL="0" marR="0" rtl="0" algn="ctr">
              <a:lnSpc>
                <a:spcPct val="93000"/>
              </a:lnSpc>
              <a:spcBef>
                <a:spcPts val="0"/>
              </a:spcBef>
              <a:spcAft>
                <a:spcPts val="0"/>
              </a:spcAft>
              <a:defRPr b="0" baseline="0" i="0" sz="1400" u="none" cap="none" strike="noStrike">
                <a:solidFill>
                  <a:srgbClr val="000000"/>
                </a:solidFill>
                <a:latin typeface="Times New Roman"/>
                <a:ea typeface="Times New Roman"/>
                <a:cs typeface="Times New Roman"/>
                <a:sym typeface="Times New Roman"/>
              </a:defRPr>
            </a:lvl1pPr>
            <a:lvl2pPr indent="-285750" marL="742950" marR="0" rtl="0" algn="l">
              <a:lnSpc>
                <a:spcPct val="94000"/>
              </a:lnSpc>
              <a:spcBef>
                <a:spcPts val="0"/>
              </a:spcBef>
              <a:spcAft>
                <a:spcPts val="0"/>
              </a:spcAft>
              <a:defRPr b="0" baseline="0" i="0" sz="1800" u="none" cap="none" strike="noStrike">
                <a:solidFill>
                  <a:srgbClr val="000000"/>
                </a:solidFill>
                <a:latin typeface="Arial"/>
                <a:ea typeface="Arial"/>
                <a:cs typeface="Arial"/>
                <a:sym typeface="Arial"/>
              </a:defRPr>
            </a:lvl2pPr>
            <a:lvl3pPr indent="-228600" marL="1143000" marR="0" rtl="0" algn="l">
              <a:lnSpc>
                <a:spcPct val="94000"/>
              </a:lnSpc>
              <a:spcBef>
                <a:spcPts val="0"/>
              </a:spcBef>
              <a:spcAft>
                <a:spcPts val="0"/>
              </a:spcAft>
              <a:defRPr b="0" baseline="0" i="0" sz="1800" u="none" cap="none" strike="noStrike">
                <a:solidFill>
                  <a:srgbClr val="000000"/>
                </a:solidFill>
                <a:latin typeface="Arial"/>
                <a:ea typeface="Arial"/>
                <a:cs typeface="Arial"/>
                <a:sym typeface="Arial"/>
              </a:defRPr>
            </a:lvl3pPr>
            <a:lvl4pPr indent="-228600" marL="1600200" marR="0" rtl="0" algn="l">
              <a:lnSpc>
                <a:spcPct val="94000"/>
              </a:lnSpc>
              <a:spcBef>
                <a:spcPts val="0"/>
              </a:spcBef>
              <a:spcAft>
                <a:spcPts val="0"/>
              </a:spcAft>
              <a:defRPr b="0" baseline="0" i="0" sz="1800" u="none" cap="none" strike="noStrike">
                <a:solidFill>
                  <a:srgbClr val="000000"/>
                </a:solidFill>
                <a:latin typeface="Arial"/>
                <a:ea typeface="Arial"/>
                <a:cs typeface="Arial"/>
                <a:sym typeface="Arial"/>
              </a:defRPr>
            </a:lvl4pPr>
            <a:lvl5pPr indent="-228600" marL="2057400" marR="0" rtl="0" algn="l">
              <a:lnSpc>
                <a:spcPct val="94000"/>
              </a:lnSpc>
              <a:spcBef>
                <a:spcPts val="0"/>
              </a:spcBef>
              <a:spcAft>
                <a:spcPts val="0"/>
              </a:spcAft>
              <a:defRPr b="0" baseline="0" i="0" sz="1800" u="none" cap="none" strike="noStrike">
                <a:solidFill>
                  <a:srgbClr val="000000"/>
                </a:solidFill>
                <a:latin typeface="Arial"/>
                <a:ea typeface="Arial"/>
                <a:cs typeface="Arial"/>
                <a:sym typeface="Arial"/>
              </a:defRPr>
            </a:lvl5pPr>
            <a:lvl6pPr indent="-228600" marL="2514600" marR="0" rtl="0" algn="l">
              <a:lnSpc>
                <a:spcPct val="94000"/>
              </a:lnSpc>
              <a:spcBef>
                <a:spcPts val="0"/>
              </a:spcBef>
              <a:spcAft>
                <a:spcPts val="0"/>
              </a:spcAft>
              <a:defRPr b="0" baseline="0" i="0" sz="1800" u="none" cap="none" strike="noStrike">
                <a:solidFill>
                  <a:srgbClr val="000000"/>
                </a:solidFill>
                <a:latin typeface="Arial"/>
                <a:ea typeface="Arial"/>
                <a:cs typeface="Arial"/>
                <a:sym typeface="Arial"/>
              </a:defRPr>
            </a:lvl6pPr>
            <a:lvl7pPr indent="-228600" marL="3429000" marR="0" rtl="0" algn="l">
              <a:lnSpc>
                <a:spcPct val="94000"/>
              </a:lnSpc>
              <a:spcBef>
                <a:spcPts val="0"/>
              </a:spcBef>
              <a:spcAft>
                <a:spcPts val="0"/>
              </a:spcAft>
              <a:defRPr b="0" baseline="0" i="0" sz="1800" u="none" cap="none" strike="noStrike">
                <a:solidFill>
                  <a:srgbClr val="000000"/>
                </a:solidFill>
                <a:latin typeface="Arial"/>
                <a:ea typeface="Arial"/>
                <a:cs typeface="Arial"/>
                <a:sym typeface="Arial"/>
              </a:defRPr>
            </a:lvl7pPr>
            <a:lvl8pPr indent="-228600" marL="4800600" marR="0" rtl="0" algn="l">
              <a:lnSpc>
                <a:spcPct val="94000"/>
              </a:lnSpc>
              <a:spcBef>
                <a:spcPts val="0"/>
              </a:spcBef>
              <a:spcAft>
                <a:spcPts val="0"/>
              </a:spcAft>
              <a:defRPr b="0" baseline="0" i="0" sz="1800" u="none" cap="none" strike="noStrike">
                <a:solidFill>
                  <a:srgbClr val="000000"/>
                </a:solidFill>
                <a:latin typeface="Arial"/>
                <a:ea typeface="Arial"/>
                <a:cs typeface="Arial"/>
                <a:sym typeface="Arial"/>
              </a:defRPr>
            </a:lvl8pPr>
            <a:lvl9pPr indent="-228600" marL="6629400" marR="0" rtl="0" algn="l">
              <a:lnSpc>
                <a:spcPct val="94000"/>
              </a:lnSpc>
              <a:spcBef>
                <a:spcPts val="0"/>
              </a:spcBef>
              <a:spcAft>
                <a:spcPts val="0"/>
              </a:spcAft>
              <a:defRPr b="0" baseline="0" i="0" sz="1800" u="none" cap="none" strike="noStrike">
                <a:solidFill>
                  <a:srgbClr val="000000"/>
                </a:solidFill>
                <a:latin typeface="Arial"/>
                <a:ea typeface="Arial"/>
                <a:cs typeface="Arial"/>
                <a:sym typeface="Arial"/>
              </a:defRPr>
            </a:lvl9pPr>
          </a:lstStyle>
          <a:p/>
        </p:txBody>
      </p:sp>
      <p:sp>
        <p:nvSpPr>
          <p:cNvPr id="20" name="Shape 20"/>
          <p:cNvSpPr txBox="1"/>
          <p:nvPr>
            <p:ph idx="12" type="sldNum"/>
          </p:nvPr>
        </p:nvSpPr>
        <p:spPr>
          <a:xfrm>
            <a:off x="7227886" y="6886575"/>
            <a:ext cx="2346324" cy="519112"/>
          </a:xfrm>
          <a:prstGeom prst="rect">
            <a:avLst/>
          </a:prstGeom>
          <a:noFill/>
          <a:ln>
            <a:noFill/>
          </a:ln>
        </p:spPr>
        <p:txBody>
          <a:bodyPr anchorCtr="0" anchor="t" bIns="0" lIns="0" rIns="0" tIns="0">
            <a:noAutofit/>
          </a:bodyPr>
          <a:lstStyle/>
          <a:p>
            <a:pPr indent="0" lvl="0" marL="0" marR="0" rtl="0" algn="r">
              <a:lnSpc>
                <a:spcPct val="93000"/>
              </a:lnSpc>
              <a:spcBef>
                <a:spcPts val="0"/>
              </a:spcBef>
              <a:spcAft>
                <a:spcPts val="0"/>
              </a:spcAft>
              <a:buSzPct val="25000"/>
              <a:buNone/>
            </a:pPr>
            <a:fld id="{00000000-1234-1234-1234-123412341234}" type="slidenum">
              <a:rPr b="0" baseline="0" i="0" lang="en-US" sz="1400" u="none" cap="none" strike="noStrike">
                <a:solidFill>
                  <a:srgbClr val="000000"/>
                </a:solidFill>
                <a:latin typeface="Times New Roman"/>
                <a:ea typeface="Times New Roman"/>
                <a:cs typeface="Times New Roman"/>
                <a:sym typeface="Times New Roman"/>
              </a:rPr>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x">
  <p:cSld name="Title and text">
    <p:spTree>
      <p:nvGrpSpPr>
        <p:cNvPr id="21" name="Shape 21"/>
        <p:cNvGrpSpPr/>
        <p:nvPr/>
      </p:nvGrpSpPr>
      <p:grpSpPr>
        <a:xfrm>
          <a:off x="0" y="0"/>
          <a:ext cx="0" cy="0"/>
          <a:chOff x="0" y="0"/>
          <a:chExt cx="0" cy="0"/>
        </a:xfrm>
      </p:grpSpPr>
      <p:sp>
        <p:nvSpPr>
          <p:cNvPr id="22" name="Shape 22"/>
          <p:cNvSpPr txBox="1"/>
          <p:nvPr>
            <p:ph type="title"/>
          </p:nvPr>
        </p:nvSpPr>
        <p:spPr>
          <a:xfrm>
            <a:off x="503237" y="301625"/>
            <a:ext cx="9069386" cy="1260474"/>
          </a:xfrm>
          <a:prstGeom prst="rect">
            <a:avLst/>
          </a:prstGeom>
          <a:noFill/>
          <a:ln>
            <a:noFill/>
          </a:ln>
        </p:spPr>
        <p:txBody>
          <a:bodyPr anchorCtr="0" anchor="ctr" bIns="91425" lIns="91425" rIns="91425" tIns="91425"/>
          <a:lstStyle>
            <a:lvl1pPr indent="0" marL="0" rtl="0" algn="ctr">
              <a:lnSpc>
                <a:spcPct val="94000"/>
              </a:lnSpc>
              <a:spcBef>
                <a:spcPts val="0"/>
              </a:spcBef>
              <a:spcAft>
                <a:spcPts val="0"/>
              </a:spcAft>
              <a:defRPr b="0" baseline="0" i="0" sz="4400" u="none">
                <a:solidFill>
                  <a:srgbClr val="000000"/>
                </a:solidFill>
                <a:latin typeface="Arial"/>
                <a:ea typeface="Arial"/>
                <a:cs typeface="Arial"/>
                <a:sym typeface="Arial"/>
              </a:defRPr>
            </a:lvl1pPr>
            <a:lvl2pPr indent="-285750" marL="742950" rtl="0" algn="ctr">
              <a:lnSpc>
                <a:spcPct val="94000"/>
              </a:lnSpc>
              <a:spcBef>
                <a:spcPts val="0"/>
              </a:spcBef>
              <a:spcAft>
                <a:spcPts val="0"/>
              </a:spcAft>
              <a:defRPr b="0" baseline="0" i="0" sz="4400" u="none">
                <a:solidFill>
                  <a:srgbClr val="000000"/>
                </a:solidFill>
                <a:latin typeface="Arial"/>
                <a:ea typeface="Arial"/>
                <a:cs typeface="Arial"/>
                <a:sym typeface="Arial"/>
              </a:defRPr>
            </a:lvl2pPr>
            <a:lvl3pPr indent="-228600" marL="1143000" rtl="0" algn="ctr">
              <a:lnSpc>
                <a:spcPct val="94000"/>
              </a:lnSpc>
              <a:spcBef>
                <a:spcPts val="0"/>
              </a:spcBef>
              <a:spcAft>
                <a:spcPts val="0"/>
              </a:spcAft>
              <a:defRPr b="0" baseline="0" i="0" sz="4400" u="none">
                <a:solidFill>
                  <a:srgbClr val="000000"/>
                </a:solidFill>
                <a:latin typeface="Arial"/>
                <a:ea typeface="Arial"/>
                <a:cs typeface="Arial"/>
                <a:sym typeface="Arial"/>
              </a:defRPr>
            </a:lvl3pPr>
            <a:lvl4pPr indent="-228600" marL="1600200" rtl="0" algn="ctr">
              <a:lnSpc>
                <a:spcPct val="94000"/>
              </a:lnSpc>
              <a:spcBef>
                <a:spcPts val="0"/>
              </a:spcBef>
              <a:spcAft>
                <a:spcPts val="0"/>
              </a:spcAft>
              <a:defRPr b="0" baseline="0" i="0" sz="4400" u="none">
                <a:solidFill>
                  <a:srgbClr val="000000"/>
                </a:solidFill>
                <a:latin typeface="Arial"/>
                <a:ea typeface="Arial"/>
                <a:cs typeface="Arial"/>
                <a:sym typeface="Arial"/>
              </a:defRPr>
            </a:lvl4pPr>
            <a:lvl5pPr indent="-228600" marL="2057400" rtl="0" algn="ctr">
              <a:lnSpc>
                <a:spcPct val="94000"/>
              </a:lnSpc>
              <a:spcBef>
                <a:spcPts val="0"/>
              </a:spcBef>
              <a:spcAft>
                <a:spcPts val="0"/>
              </a:spcAft>
              <a:defRPr b="0" baseline="0" i="0" sz="4400" u="none">
                <a:solidFill>
                  <a:srgbClr val="000000"/>
                </a:solidFill>
                <a:latin typeface="Arial"/>
                <a:ea typeface="Arial"/>
                <a:cs typeface="Arial"/>
                <a:sym typeface="Arial"/>
              </a:defRPr>
            </a:lvl5pPr>
            <a:lvl6pPr indent="-228600" marL="2514600" rtl="0" algn="ctr">
              <a:lnSpc>
                <a:spcPct val="94000"/>
              </a:lnSpc>
              <a:spcBef>
                <a:spcPts val="0"/>
              </a:spcBef>
              <a:spcAft>
                <a:spcPts val="0"/>
              </a:spcAft>
              <a:defRPr b="0" baseline="0" i="0" sz="4400" u="none">
                <a:solidFill>
                  <a:srgbClr val="000000"/>
                </a:solidFill>
                <a:latin typeface="Arial"/>
                <a:ea typeface="Arial"/>
                <a:cs typeface="Arial"/>
                <a:sym typeface="Arial"/>
              </a:defRPr>
            </a:lvl6pPr>
            <a:lvl7pPr indent="-228600" marL="3429000" rtl="0" algn="ctr">
              <a:lnSpc>
                <a:spcPct val="94000"/>
              </a:lnSpc>
              <a:spcBef>
                <a:spcPts val="0"/>
              </a:spcBef>
              <a:spcAft>
                <a:spcPts val="0"/>
              </a:spcAft>
              <a:defRPr b="0" baseline="0" i="0" sz="4400" u="none">
                <a:solidFill>
                  <a:srgbClr val="000000"/>
                </a:solidFill>
                <a:latin typeface="Arial"/>
                <a:ea typeface="Arial"/>
                <a:cs typeface="Arial"/>
                <a:sym typeface="Arial"/>
              </a:defRPr>
            </a:lvl7pPr>
            <a:lvl8pPr indent="-228600" marL="4800600" rtl="0" algn="ctr">
              <a:lnSpc>
                <a:spcPct val="94000"/>
              </a:lnSpc>
              <a:spcBef>
                <a:spcPts val="0"/>
              </a:spcBef>
              <a:spcAft>
                <a:spcPts val="0"/>
              </a:spcAft>
              <a:defRPr b="0" baseline="0" i="0" sz="4400" u="none">
                <a:solidFill>
                  <a:srgbClr val="000000"/>
                </a:solidFill>
                <a:latin typeface="Arial"/>
                <a:ea typeface="Arial"/>
                <a:cs typeface="Arial"/>
                <a:sym typeface="Arial"/>
              </a:defRPr>
            </a:lvl8pPr>
            <a:lvl9pPr indent="-228600" marL="6629400" rtl="0" algn="ctr">
              <a:lnSpc>
                <a:spcPct val="94000"/>
              </a:lnSpc>
              <a:spcBef>
                <a:spcPts val="0"/>
              </a:spcBef>
              <a:spcAft>
                <a:spcPts val="0"/>
              </a:spcAft>
              <a:defRPr b="0" baseline="0" i="0" sz="4400" u="none">
                <a:solidFill>
                  <a:srgbClr val="000000"/>
                </a:solidFill>
                <a:latin typeface="Arial"/>
                <a:ea typeface="Arial"/>
                <a:cs typeface="Arial"/>
                <a:sym typeface="Arial"/>
              </a:defRPr>
            </a:lvl9pPr>
          </a:lstStyle>
          <a:p/>
        </p:txBody>
      </p:sp>
      <p:sp>
        <p:nvSpPr>
          <p:cNvPr id="23" name="Shape 23"/>
          <p:cNvSpPr txBox="1"/>
          <p:nvPr>
            <p:ph idx="1" type="body"/>
          </p:nvPr>
        </p:nvSpPr>
        <p:spPr>
          <a:xfrm>
            <a:off x="503237" y="1768475"/>
            <a:ext cx="9069386" cy="4383087"/>
          </a:xfrm>
          <a:prstGeom prst="rect">
            <a:avLst/>
          </a:prstGeom>
          <a:noFill/>
          <a:ln>
            <a:noFill/>
          </a:ln>
        </p:spPr>
        <p:txBody>
          <a:bodyPr anchorCtr="0" anchor="t" bIns="91425" lIns="91425" rIns="91425" tIns="91425"/>
          <a:lstStyle>
            <a:lvl1pPr indent="-342900" marL="342900" rtl="0" algn="l">
              <a:lnSpc>
                <a:spcPct val="94000"/>
              </a:lnSpc>
              <a:spcBef>
                <a:spcPts val="0"/>
              </a:spcBef>
              <a:spcAft>
                <a:spcPts val="1400"/>
              </a:spcAft>
              <a:defRPr b="0" baseline="0" i="0" sz="3200" u="none">
                <a:solidFill>
                  <a:srgbClr val="000000"/>
                </a:solidFill>
                <a:latin typeface="Arial"/>
                <a:ea typeface="Arial"/>
                <a:cs typeface="Arial"/>
                <a:sym typeface="Arial"/>
              </a:defRPr>
            </a:lvl1pPr>
            <a:lvl2pPr indent="-285750" marL="742950" rtl="0" algn="l">
              <a:lnSpc>
                <a:spcPct val="94000"/>
              </a:lnSpc>
              <a:spcBef>
                <a:spcPts val="0"/>
              </a:spcBef>
              <a:spcAft>
                <a:spcPts val="1100"/>
              </a:spcAft>
              <a:defRPr b="0" baseline="0" i="0" sz="2800" u="none">
                <a:solidFill>
                  <a:srgbClr val="000000"/>
                </a:solidFill>
                <a:latin typeface="Arial"/>
                <a:ea typeface="Arial"/>
                <a:cs typeface="Arial"/>
                <a:sym typeface="Arial"/>
              </a:defRPr>
            </a:lvl2pPr>
            <a:lvl3pPr indent="-228600" marL="1143000" rtl="0" algn="l">
              <a:lnSpc>
                <a:spcPct val="94000"/>
              </a:lnSpc>
              <a:spcBef>
                <a:spcPts val="0"/>
              </a:spcBef>
              <a:spcAft>
                <a:spcPts val="800"/>
              </a:spcAft>
              <a:defRPr b="0" baseline="0" i="0" sz="2400" u="none">
                <a:solidFill>
                  <a:srgbClr val="000000"/>
                </a:solidFill>
                <a:latin typeface="Arial"/>
                <a:ea typeface="Arial"/>
                <a:cs typeface="Arial"/>
                <a:sym typeface="Arial"/>
              </a:defRPr>
            </a:lvl3pPr>
            <a:lvl4pPr indent="-228600" marL="1600200" rtl="0" algn="l">
              <a:lnSpc>
                <a:spcPct val="94000"/>
              </a:lnSpc>
              <a:spcBef>
                <a:spcPts val="0"/>
              </a:spcBef>
              <a:spcAft>
                <a:spcPts val="500"/>
              </a:spcAft>
              <a:defRPr b="0" baseline="0" i="0" sz="2000" u="none">
                <a:solidFill>
                  <a:srgbClr val="000000"/>
                </a:solidFill>
                <a:latin typeface="Arial"/>
                <a:ea typeface="Arial"/>
                <a:cs typeface="Arial"/>
                <a:sym typeface="Arial"/>
              </a:defRPr>
            </a:lvl4pPr>
            <a:lvl5pPr indent="-228600" marL="2057400" rtl="0" algn="l">
              <a:lnSpc>
                <a:spcPct val="94000"/>
              </a:lnSpc>
              <a:spcBef>
                <a:spcPts val="0"/>
              </a:spcBef>
              <a:spcAft>
                <a:spcPts val="200"/>
              </a:spcAft>
              <a:defRPr b="0" baseline="0" i="0" sz="2000" u="none">
                <a:solidFill>
                  <a:srgbClr val="000000"/>
                </a:solidFill>
                <a:latin typeface="Arial"/>
                <a:ea typeface="Arial"/>
                <a:cs typeface="Arial"/>
                <a:sym typeface="Arial"/>
              </a:defRPr>
            </a:lvl5pPr>
            <a:lvl6pPr indent="-228600" marL="2514600" rtl="0" algn="l">
              <a:lnSpc>
                <a:spcPct val="94000"/>
              </a:lnSpc>
              <a:spcBef>
                <a:spcPts val="0"/>
              </a:spcBef>
              <a:spcAft>
                <a:spcPts val="200"/>
              </a:spcAft>
              <a:defRPr b="0" baseline="0" i="0" sz="2000" u="none">
                <a:solidFill>
                  <a:srgbClr val="000000"/>
                </a:solidFill>
                <a:latin typeface="Arial"/>
                <a:ea typeface="Arial"/>
                <a:cs typeface="Arial"/>
                <a:sym typeface="Arial"/>
              </a:defRPr>
            </a:lvl6pPr>
            <a:lvl7pPr indent="-228600" marL="3429000" rtl="0" algn="l">
              <a:lnSpc>
                <a:spcPct val="94000"/>
              </a:lnSpc>
              <a:spcBef>
                <a:spcPts val="0"/>
              </a:spcBef>
              <a:spcAft>
                <a:spcPts val="200"/>
              </a:spcAft>
              <a:defRPr b="0" baseline="0" i="0" sz="2000" u="none">
                <a:solidFill>
                  <a:srgbClr val="000000"/>
                </a:solidFill>
                <a:latin typeface="Arial"/>
                <a:ea typeface="Arial"/>
                <a:cs typeface="Arial"/>
                <a:sym typeface="Arial"/>
              </a:defRPr>
            </a:lvl7pPr>
            <a:lvl8pPr indent="-228600" marL="4800600" rtl="0" algn="l">
              <a:lnSpc>
                <a:spcPct val="94000"/>
              </a:lnSpc>
              <a:spcBef>
                <a:spcPts val="0"/>
              </a:spcBef>
              <a:spcAft>
                <a:spcPts val="200"/>
              </a:spcAft>
              <a:defRPr b="0" baseline="0" i="0" sz="2000" u="none">
                <a:solidFill>
                  <a:srgbClr val="000000"/>
                </a:solidFill>
                <a:latin typeface="Arial"/>
                <a:ea typeface="Arial"/>
                <a:cs typeface="Arial"/>
                <a:sym typeface="Arial"/>
              </a:defRPr>
            </a:lvl8pPr>
            <a:lvl9pPr indent="-228600" marL="6629400" rtl="0" algn="l">
              <a:lnSpc>
                <a:spcPct val="94000"/>
              </a:lnSpc>
              <a:spcBef>
                <a:spcPts val="0"/>
              </a:spcBef>
              <a:spcAft>
                <a:spcPts val="200"/>
              </a:spcAft>
              <a:defRPr b="0" baseline="0" i="0" sz="2000" u="none">
                <a:solidFill>
                  <a:srgbClr val="000000"/>
                </a:solidFill>
                <a:latin typeface="Arial"/>
                <a:ea typeface="Arial"/>
                <a:cs typeface="Arial"/>
                <a:sym typeface="Arial"/>
              </a:defRPr>
            </a:lvl9pPr>
          </a:lstStyle>
          <a:p/>
        </p:txBody>
      </p:sp>
      <p:sp>
        <p:nvSpPr>
          <p:cNvPr id="24" name="Shape 24"/>
          <p:cNvSpPr txBox="1"/>
          <p:nvPr>
            <p:ph idx="10" type="dt"/>
          </p:nvPr>
        </p:nvSpPr>
        <p:spPr>
          <a:xfrm>
            <a:off x="503237" y="6886575"/>
            <a:ext cx="2346324" cy="519112"/>
          </a:xfrm>
          <a:prstGeom prst="rect">
            <a:avLst/>
          </a:prstGeom>
          <a:noFill/>
          <a:ln>
            <a:noFill/>
          </a:ln>
        </p:spPr>
        <p:txBody>
          <a:bodyPr anchorCtr="0" anchor="t" bIns="91425" lIns="91425" rIns="91425" tIns="91425"/>
          <a:lstStyle>
            <a:lvl1pPr indent="0" marL="0" marR="0" rtl="0" algn="l">
              <a:lnSpc>
                <a:spcPct val="93000"/>
              </a:lnSpc>
              <a:spcBef>
                <a:spcPts val="0"/>
              </a:spcBef>
              <a:spcAft>
                <a:spcPts val="0"/>
              </a:spcAft>
              <a:defRPr b="0" baseline="0" i="0" sz="1400" u="none" cap="none" strike="noStrike">
                <a:solidFill>
                  <a:srgbClr val="000000"/>
                </a:solidFill>
                <a:latin typeface="Times New Roman"/>
                <a:ea typeface="Times New Roman"/>
                <a:cs typeface="Times New Roman"/>
                <a:sym typeface="Times New Roman"/>
              </a:defRPr>
            </a:lvl1pPr>
            <a:lvl2pPr indent="-285750" marL="742950" marR="0" rtl="0" algn="l">
              <a:lnSpc>
                <a:spcPct val="94000"/>
              </a:lnSpc>
              <a:spcBef>
                <a:spcPts val="0"/>
              </a:spcBef>
              <a:spcAft>
                <a:spcPts val="0"/>
              </a:spcAft>
              <a:defRPr b="0" baseline="0" i="0" sz="1800" u="none" cap="none" strike="noStrike">
                <a:solidFill>
                  <a:srgbClr val="000000"/>
                </a:solidFill>
                <a:latin typeface="Arial"/>
                <a:ea typeface="Arial"/>
                <a:cs typeface="Arial"/>
                <a:sym typeface="Arial"/>
              </a:defRPr>
            </a:lvl2pPr>
            <a:lvl3pPr indent="-228600" marL="1143000" marR="0" rtl="0" algn="l">
              <a:lnSpc>
                <a:spcPct val="94000"/>
              </a:lnSpc>
              <a:spcBef>
                <a:spcPts val="0"/>
              </a:spcBef>
              <a:spcAft>
                <a:spcPts val="0"/>
              </a:spcAft>
              <a:defRPr b="0" baseline="0" i="0" sz="1800" u="none" cap="none" strike="noStrike">
                <a:solidFill>
                  <a:srgbClr val="000000"/>
                </a:solidFill>
                <a:latin typeface="Arial"/>
                <a:ea typeface="Arial"/>
                <a:cs typeface="Arial"/>
                <a:sym typeface="Arial"/>
              </a:defRPr>
            </a:lvl3pPr>
            <a:lvl4pPr indent="-228600" marL="1600200" marR="0" rtl="0" algn="l">
              <a:lnSpc>
                <a:spcPct val="94000"/>
              </a:lnSpc>
              <a:spcBef>
                <a:spcPts val="0"/>
              </a:spcBef>
              <a:spcAft>
                <a:spcPts val="0"/>
              </a:spcAft>
              <a:defRPr b="0" baseline="0" i="0" sz="1800" u="none" cap="none" strike="noStrike">
                <a:solidFill>
                  <a:srgbClr val="000000"/>
                </a:solidFill>
                <a:latin typeface="Arial"/>
                <a:ea typeface="Arial"/>
                <a:cs typeface="Arial"/>
                <a:sym typeface="Arial"/>
              </a:defRPr>
            </a:lvl4pPr>
            <a:lvl5pPr indent="-228600" marL="2057400" marR="0" rtl="0" algn="l">
              <a:lnSpc>
                <a:spcPct val="94000"/>
              </a:lnSpc>
              <a:spcBef>
                <a:spcPts val="0"/>
              </a:spcBef>
              <a:spcAft>
                <a:spcPts val="0"/>
              </a:spcAft>
              <a:defRPr b="0" baseline="0" i="0" sz="1800" u="none" cap="none" strike="noStrike">
                <a:solidFill>
                  <a:srgbClr val="000000"/>
                </a:solidFill>
                <a:latin typeface="Arial"/>
                <a:ea typeface="Arial"/>
                <a:cs typeface="Arial"/>
                <a:sym typeface="Arial"/>
              </a:defRPr>
            </a:lvl5pPr>
            <a:lvl6pPr indent="-228600" marL="2514600" marR="0" rtl="0" algn="l">
              <a:lnSpc>
                <a:spcPct val="94000"/>
              </a:lnSpc>
              <a:spcBef>
                <a:spcPts val="0"/>
              </a:spcBef>
              <a:spcAft>
                <a:spcPts val="0"/>
              </a:spcAft>
              <a:defRPr b="0" baseline="0" i="0" sz="1800" u="none" cap="none" strike="noStrike">
                <a:solidFill>
                  <a:srgbClr val="000000"/>
                </a:solidFill>
                <a:latin typeface="Arial"/>
                <a:ea typeface="Arial"/>
                <a:cs typeface="Arial"/>
                <a:sym typeface="Arial"/>
              </a:defRPr>
            </a:lvl6pPr>
            <a:lvl7pPr indent="-228600" marL="3429000" marR="0" rtl="0" algn="l">
              <a:lnSpc>
                <a:spcPct val="94000"/>
              </a:lnSpc>
              <a:spcBef>
                <a:spcPts val="0"/>
              </a:spcBef>
              <a:spcAft>
                <a:spcPts val="0"/>
              </a:spcAft>
              <a:defRPr b="0" baseline="0" i="0" sz="1800" u="none" cap="none" strike="noStrike">
                <a:solidFill>
                  <a:srgbClr val="000000"/>
                </a:solidFill>
                <a:latin typeface="Arial"/>
                <a:ea typeface="Arial"/>
                <a:cs typeface="Arial"/>
                <a:sym typeface="Arial"/>
              </a:defRPr>
            </a:lvl7pPr>
            <a:lvl8pPr indent="-228600" marL="4800600" marR="0" rtl="0" algn="l">
              <a:lnSpc>
                <a:spcPct val="94000"/>
              </a:lnSpc>
              <a:spcBef>
                <a:spcPts val="0"/>
              </a:spcBef>
              <a:spcAft>
                <a:spcPts val="0"/>
              </a:spcAft>
              <a:defRPr b="0" baseline="0" i="0" sz="1800" u="none" cap="none" strike="noStrike">
                <a:solidFill>
                  <a:srgbClr val="000000"/>
                </a:solidFill>
                <a:latin typeface="Arial"/>
                <a:ea typeface="Arial"/>
                <a:cs typeface="Arial"/>
                <a:sym typeface="Arial"/>
              </a:defRPr>
            </a:lvl8pPr>
            <a:lvl9pPr indent="-228600" marL="6629400" marR="0" rtl="0" algn="l">
              <a:lnSpc>
                <a:spcPct val="94000"/>
              </a:lnSpc>
              <a:spcBef>
                <a:spcPts val="0"/>
              </a:spcBef>
              <a:spcAft>
                <a:spcPts val="0"/>
              </a:spcAft>
              <a:defRPr b="0" baseline="0" i="0" sz="1800" u="none" cap="none" strike="noStrike">
                <a:solidFill>
                  <a:srgbClr val="000000"/>
                </a:solidFill>
                <a:latin typeface="Arial"/>
                <a:ea typeface="Arial"/>
                <a:cs typeface="Arial"/>
                <a:sym typeface="Arial"/>
              </a:defRPr>
            </a:lvl9pPr>
          </a:lstStyle>
          <a:p/>
        </p:txBody>
      </p:sp>
      <p:sp>
        <p:nvSpPr>
          <p:cNvPr id="25" name="Shape 25"/>
          <p:cNvSpPr txBox="1"/>
          <p:nvPr>
            <p:ph idx="11" type="ftr"/>
          </p:nvPr>
        </p:nvSpPr>
        <p:spPr>
          <a:xfrm>
            <a:off x="3448050" y="6886575"/>
            <a:ext cx="3194049" cy="519112"/>
          </a:xfrm>
          <a:prstGeom prst="rect">
            <a:avLst/>
          </a:prstGeom>
          <a:noFill/>
          <a:ln>
            <a:noFill/>
          </a:ln>
        </p:spPr>
        <p:txBody>
          <a:bodyPr anchorCtr="0" anchor="t" bIns="91425" lIns="91425" rIns="91425" tIns="91425"/>
          <a:lstStyle>
            <a:lvl1pPr indent="0" marL="0" marR="0" rtl="0" algn="ctr">
              <a:lnSpc>
                <a:spcPct val="93000"/>
              </a:lnSpc>
              <a:spcBef>
                <a:spcPts val="0"/>
              </a:spcBef>
              <a:spcAft>
                <a:spcPts val="0"/>
              </a:spcAft>
              <a:defRPr b="0" baseline="0" i="0" sz="1400" u="none" cap="none" strike="noStrike">
                <a:solidFill>
                  <a:srgbClr val="000000"/>
                </a:solidFill>
                <a:latin typeface="Times New Roman"/>
                <a:ea typeface="Times New Roman"/>
                <a:cs typeface="Times New Roman"/>
                <a:sym typeface="Times New Roman"/>
              </a:defRPr>
            </a:lvl1pPr>
            <a:lvl2pPr indent="-285750" marL="742950" marR="0" rtl="0" algn="l">
              <a:lnSpc>
                <a:spcPct val="94000"/>
              </a:lnSpc>
              <a:spcBef>
                <a:spcPts val="0"/>
              </a:spcBef>
              <a:spcAft>
                <a:spcPts val="0"/>
              </a:spcAft>
              <a:defRPr b="0" baseline="0" i="0" sz="1800" u="none" cap="none" strike="noStrike">
                <a:solidFill>
                  <a:srgbClr val="000000"/>
                </a:solidFill>
                <a:latin typeface="Arial"/>
                <a:ea typeface="Arial"/>
                <a:cs typeface="Arial"/>
                <a:sym typeface="Arial"/>
              </a:defRPr>
            </a:lvl2pPr>
            <a:lvl3pPr indent="-228600" marL="1143000" marR="0" rtl="0" algn="l">
              <a:lnSpc>
                <a:spcPct val="94000"/>
              </a:lnSpc>
              <a:spcBef>
                <a:spcPts val="0"/>
              </a:spcBef>
              <a:spcAft>
                <a:spcPts val="0"/>
              </a:spcAft>
              <a:defRPr b="0" baseline="0" i="0" sz="1800" u="none" cap="none" strike="noStrike">
                <a:solidFill>
                  <a:srgbClr val="000000"/>
                </a:solidFill>
                <a:latin typeface="Arial"/>
                <a:ea typeface="Arial"/>
                <a:cs typeface="Arial"/>
                <a:sym typeface="Arial"/>
              </a:defRPr>
            </a:lvl3pPr>
            <a:lvl4pPr indent="-228600" marL="1600200" marR="0" rtl="0" algn="l">
              <a:lnSpc>
                <a:spcPct val="94000"/>
              </a:lnSpc>
              <a:spcBef>
                <a:spcPts val="0"/>
              </a:spcBef>
              <a:spcAft>
                <a:spcPts val="0"/>
              </a:spcAft>
              <a:defRPr b="0" baseline="0" i="0" sz="1800" u="none" cap="none" strike="noStrike">
                <a:solidFill>
                  <a:srgbClr val="000000"/>
                </a:solidFill>
                <a:latin typeface="Arial"/>
                <a:ea typeface="Arial"/>
                <a:cs typeface="Arial"/>
                <a:sym typeface="Arial"/>
              </a:defRPr>
            </a:lvl4pPr>
            <a:lvl5pPr indent="-228600" marL="2057400" marR="0" rtl="0" algn="l">
              <a:lnSpc>
                <a:spcPct val="94000"/>
              </a:lnSpc>
              <a:spcBef>
                <a:spcPts val="0"/>
              </a:spcBef>
              <a:spcAft>
                <a:spcPts val="0"/>
              </a:spcAft>
              <a:defRPr b="0" baseline="0" i="0" sz="1800" u="none" cap="none" strike="noStrike">
                <a:solidFill>
                  <a:srgbClr val="000000"/>
                </a:solidFill>
                <a:latin typeface="Arial"/>
                <a:ea typeface="Arial"/>
                <a:cs typeface="Arial"/>
                <a:sym typeface="Arial"/>
              </a:defRPr>
            </a:lvl5pPr>
            <a:lvl6pPr indent="-228600" marL="2514600" marR="0" rtl="0" algn="l">
              <a:lnSpc>
                <a:spcPct val="94000"/>
              </a:lnSpc>
              <a:spcBef>
                <a:spcPts val="0"/>
              </a:spcBef>
              <a:spcAft>
                <a:spcPts val="0"/>
              </a:spcAft>
              <a:defRPr b="0" baseline="0" i="0" sz="1800" u="none" cap="none" strike="noStrike">
                <a:solidFill>
                  <a:srgbClr val="000000"/>
                </a:solidFill>
                <a:latin typeface="Arial"/>
                <a:ea typeface="Arial"/>
                <a:cs typeface="Arial"/>
                <a:sym typeface="Arial"/>
              </a:defRPr>
            </a:lvl6pPr>
            <a:lvl7pPr indent="-228600" marL="3429000" marR="0" rtl="0" algn="l">
              <a:lnSpc>
                <a:spcPct val="94000"/>
              </a:lnSpc>
              <a:spcBef>
                <a:spcPts val="0"/>
              </a:spcBef>
              <a:spcAft>
                <a:spcPts val="0"/>
              </a:spcAft>
              <a:defRPr b="0" baseline="0" i="0" sz="1800" u="none" cap="none" strike="noStrike">
                <a:solidFill>
                  <a:srgbClr val="000000"/>
                </a:solidFill>
                <a:latin typeface="Arial"/>
                <a:ea typeface="Arial"/>
                <a:cs typeface="Arial"/>
                <a:sym typeface="Arial"/>
              </a:defRPr>
            </a:lvl7pPr>
            <a:lvl8pPr indent="-228600" marL="4800600" marR="0" rtl="0" algn="l">
              <a:lnSpc>
                <a:spcPct val="94000"/>
              </a:lnSpc>
              <a:spcBef>
                <a:spcPts val="0"/>
              </a:spcBef>
              <a:spcAft>
                <a:spcPts val="0"/>
              </a:spcAft>
              <a:defRPr b="0" baseline="0" i="0" sz="1800" u="none" cap="none" strike="noStrike">
                <a:solidFill>
                  <a:srgbClr val="000000"/>
                </a:solidFill>
                <a:latin typeface="Arial"/>
                <a:ea typeface="Arial"/>
                <a:cs typeface="Arial"/>
                <a:sym typeface="Arial"/>
              </a:defRPr>
            </a:lvl8pPr>
            <a:lvl9pPr indent="-228600" marL="6629400" marR="0" rtl="0" algn="l">
              <a:lnSpc>
                <a:spcPct val="94000"/>
              </a:lnSpc>
              <a:spcBef>
                <a:spcPts val="0"/>
              </a:spcBef>
              <a:spcAft>
                <a:spcPts val="0"/>
              </a:spcAft>
              <a:defRPr b="0" baseline="0" i="0" sz="1800" u="none" cap="none" strike="noStrike">
                <a:solidFill>
                  <a:srgbClr val="000000"/>
                </a:solidFill>
                <a:latin typeface="Arial"/>
                <a:ea typeface="Arial"/>
                <a:cs typeface="Arial"/>
                <a:sym typeface="Arial"/>
              </a:defRPr>
            </a:lvl9pPr>
          </a:lstStyle>
          <a:p/>
        </p:txBody>
      </p:sp>
      <p:sp>
        <p:nvSpPr>
          <p:cNvPr id="26" name="Shape 26"/>
          <p:cNvSpPr txBox="1"/>
          <p:nvPr>
            <p:ph idx="12" type="sldNum"/>
          </p:nvPr>
        </p:nvSpPr>
        <p:spPr>
          <a:xfrm>
            <a:off x="7227886" y="6886575"/>
            <a:ext cx="2346324" cy="519112"/>
          </a:xfrm>
          <a:prstGeom prst="rect">
            <a:avLst/>
          </a:prstGeom>
          <a:noFill/>
          <a:ln>
            <a:noFill/>
          </a:ln>
        </p:spPr>
        <p:txBody>
          <a:bodyPr anchorCtr="0" anchor="t" bIns="0" lIns="0" rIns="0" tIns="0">
            <a:noAutofit/>
          </a:bodyPr>
          <a:lstStyle/>
          <a:p>
            <a:pPr indent="0" lvl="0" marL="0" marR="0" rtl="0" algn="r">
              <a:lnSpc>
                <a:spcPct val="93000"/>
              </a:lnSpc>
              <a:spcBef>
                <a:spcPts val="0"/>
              </a:spcBef>
              <a:spcAft>
                <a:spcPts val="0"/>
              </a:spcAft>
              <a:buSzPct val="25000"/>
              <a:buNone/>
            </a:pPr>
            <a:fld id="{00000000-1234-1234-1234-123412341234}" type="slidenum">
              <a:rPr b="0" baseline="0" i="0" lang="en-US" sz="1400" u="none" cap="none" strike="noStrike">
                <a:solidFill>
                  <a:srgbClr val="000000"/>
                </a:solidFill>
                <a:latin typeface="Times New Roman"/>
                <a:ea typeface="Times New Roman"/>
                <a:cs typeface="Times New Roman"/>
                <a:sym typeface="Times New Roman"/>
              </a:rPr>
              <a:t>‹#›</a:t>
            </a:fld>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FFFFFF"/>
        </a:solidFill>
      </p:bgPr>
    </p:bg>
    <p:spTree>
      <p:nvGrpSpPr>
        <p:cNvPr id="9" name="Shape 9"/>
        <p:cNvGrpSpPr/>
        <p:nvPr/>
      </p:nvGrpSpPr>
      <p:grpSpPr>
        <a:xfrm>
          <a:off x="0" y="0"/>
          <a:ext cx="0" cy="0"/>
          <a:chOff x="0" y="0"/>
          <a:chExt cx="0" cy="0"/>
        </a:xfrm>
      </p:grpSpPr>
      <p:sp>
        <p:nvSpPr>
          <p:cNvPr id="10" name="Shape 10"/>
          <p:cNvSpPr txBox="1"/>
          <p:nvPr>
            <p:ph type="title"/>
          </p:nvPr>
        </p:nvSpPr>
        <p:spPr>
          <a:xfrm>
            <a:off x="503237" y="301625"/>
            <a:ext cx="9069386" cy="1260474"/>
          </a:xfrm>
          <a:prstGeom prst="rect">
            <a:avLst/>
          </a:prstGeom>
          <a:noFill/>
          <a:ln>
            <a:noFill/>
          </a:ln>
        </p:spPr>
        <p:txBody>
          <a:bodyPr anchorCtr="0" anchor="ctr" bIns="91425" lIns="91425" rIns="91425" tIns="91425"/>
          <a:lstStyle>
            <a:lvl1pPr indent="0" marL="0" marR="0" rtl="0" algn="ctr">
              <a:lnSpc>
                <a:spcPct val="94000"/>
              </a:lnSpc>
              <a:spcBef>
                <a:spcPts val="0"/>
              </a:spcBef>
              <a:spcAft>
                <a:spcPts val="0"/>
              </a:spcAft>
              <a:defRPr b="0" baseline="0" i="0" sz="4400" u="none" cap="none" strike="noStrike">
                <a:solidFill>
                  <a:srgbClr val="000000"/>
                </a:solidFill>
                <a:latin typeface="Arial"/>
                <a:ea typeface="Arial"/>
                <a:cs typeface="Arial"/>
                <a:sym typeface="Arial"/>
              </a:defRPr>
            </a:lvl1pPr>
            <a:lvl2pPr indent="-285750" marL="742950" marR="0" rtl="0" algn="ctr">
              <a:lnSpc>
                <a:spcPct val="94000"/>
              </a:lnSpc>
              <a:spcBef>
                <a:spcPts val="0"/>
              </a:spcBef>
              <a:spcAft>
                <a:spcPts val="0"/>
              </a:spcAft>
              <a:defRPr b="0" baseline="0" i="0" sz="4400" u="none" cap="none" strike="noStrike">
                <a:solidFill>
                  <a:srgbClr val="000000"/>
                </a:solidFill>
                <a:latin typeface="Arial"/>
                <a:ea typeface="Arial"/>
                <a:cs typeface="Arial"/>
                <a:sym typeface="Arial"/>
              </a:defRPr>
            </a:lvl2pPr>
            <a:lvl3pPr indent="-228600" marL="1143000" marR="0" rtl="0" algn="ctr">
              <a:lnSpc>
                <a:spcPct val="94000"/>
              </a:lnSpc>
              <a:spcBef>
                <a:spcPts val="0"/>
              </a:spcBef>
              <a:spcAft>
                <a:spcPts val="0"/>
              </a:spcAft>
              <a:defRPr b="0" baseline="0" i="0" sz="4400" u="none" cap="none" strike="noStrike">
                <a:solidFill>
                  <a:srgbClr val="000000"/>
                </a:solidFill>
                <a:latin typeface="Arial"/>
                <a:ea typeface="Arial"/>
                <a:cs typeface="Arial"/>
                <a:sym typeface="Arial"/>
              </a:defRPr>
            </a:lvl3pPr>
            <a:lvl4pPr indent="-228600" marL="1600200" marR="0" rtl="0" algn="ctr">
              <a:lnSpc>
                <a:spcPct val="94000"/>
              </a:lnSpc>
              <a:spcBef>
                <a:spcPts val="0"/>
              </a:spcBef>
              <a:spcAft>
                <a:spcPts val="0"/>
              </a:spcAft>
              <a:defRPr b="0" baseline="0" i="0" sz="4400" u="none" cap="none" strike="noStrike">
                <a:solidFill>
                  <a:srgbClr val="000000"/>
                </a:solidFill>
                <a:latin typeface="Arial"/>
                <a:ea typeface="Arial"/>
                <a:cs typeface="Arial"/>
                <a:sym typeface="Arial"/>
              </a:defRPr>
            </a:lvl4pPr>
            <a:lvl5pPr indent="-228600" marL="2057400" marR="0" rtl="0" algn="ctr">
              <a:lnSpc>
                <a:spcPct val="94000"/>
              </a:lnSpc>
              <a:spcBef>
                <a:spcPts val="0"/>
              </a:spcBef>
              <a:spcAft>
                <a:spcPts val="0"/>
              </a:spcAft>
              <a:defRPr b="0" baseline="0" i="0" sz="4400" u="none" cap="none" strike="noStrike">
                <a:solidFill>
                  <a:srgbClr val="000000"/>
                </a:solidFill>
                <a:latin typeface="Arial"/>
                <a:ea typeface="Arial"/>
                <a:cs typeface="Arial"/>
                <a:sym typeface="Arial"/>
              </a:defRPr>
            </a:lvl5pPr>
            <a:lvl6pPr indent="-228600" marL="2514600" marR="0" rtl="0" algn="ctr">
              <a:lnSpc>
                <a:spcPct val="94000"/>
              </a:lnSpc>
              <a:spcBef>
                <a:spcPts val="0"/>
              </a:spcBef>
              <a:spcAft>
                <a:spcPts val="0"/>
              </a:spcAft>
              <a:defRPr b="0" baseline="0" i="0" sz="4400" u="none" cap="none" strike="noStrike">
                <a:solidFill>
                  <a:srgbClr val="000000"/>
                </a:solidFill>
                <a:latin typeface="Arial"/>
                <a:ea typeface="Arial"/>
                <a:cs typeface="Arial"/>
                <a:sym typeface="Arial"/>
              </a:defRPr>
            </a:lvl6pPr>
            <a:lvl7pPr indent="-228600" marL="3429000" marR="0" rtl="0" algn="ctr">
              <a:lnSpc>
                <a:spcPct val="94000"/>
              </a:lnSpc>
              <a:spcBef>
                <a:spcPts val="0"/>
              </a:spcBef>
              <a:spcAft>
                <a:spcPts val="0"/>
              </a:spcAft>
              <a:defRPr b="0" baseline="0" i="0" sz="4400" u="none" cap="none" strike="noStrike">
                <a:solidFill>
                  <a:srgbClr val="000000"/>
                </a:solidFill>
                <a:latin typeface="Arial"/>
                <a:ea typeface="Arial"/>
                <a:cs typeface="Arial"/>
                <a:sym typeface="Arial"/>
              </a:defRPr>
            </a:lvl7pPr>
            <a:lvl8pPr indent="-228600" marL="4800600" marR="0" rtl="0" algn="ctr">
              <a:lnSpc>
                <a:spcPct val="94000"/>
              </a:lnSpc>
              <a:spcBef>
                <a:spcPts val="0"/>
              </a:spcBef>
              <a:spcAft>
                <a:spcPts val="0"/>
              </a:spcAft>
              <a:defRPr b="0" baseline="0" i="0" sz="4400" u="none" cap="none" strike="noStrike">
                <a:solidFill>
                  <a:srgbClr val="000000"/>
                </a:solidFill>
                <a:latin typeface="Arial"/>
                <a:ea typeface="Arial"/>
                <a:cs typeface="Arial"/>
                <a:sym typeface="Arial"/>
              </a:defRPr>
            </a:lvl8pPr>
            <a:lvl9pPr indent="-228600" marL="6629400" marR="0" rtl="0" algn="ctr">
              <a:lnSpc>
                <a:spcPct val="94000"/>
              </a:lnSpc>
              <a:spcBef>
                <a:spcPts val="0"/>
              </a:spcBef>
              <a:spcAft>
                <a:spcPts val="0"/>
              </a:spcAft>
              <a:defRPr b="0" baseline="0" i="0" sz="4400" u="none" cap="none" strike="noStrike">
                <a:solidFill>
                  <a:srgbClr val="000000"/>
                </a:solidFill>
                <a:latin typeface="Arial"/>
                <a:ea typeface="Arial"/>
                <a:cs typeface="Arial"/>
                <a:sym typeface="Arial"/>
              </a:defRPr>
            </a:lvl9pPr>
          </a:lstStyle>
          <a:p/>
        </p:txBody>
      </p:sp>
      <p:sp>
        <p:nvSpPr>
          <p:cNvPr id="11" name="Shape 11"/>
          <p:cNvSpPr txBox="1"/>
          <p:nvPr>
            <p:ph idx="1" type="body"/>
          </p:nvPr>
        </p:nvSpPr>
        <p:spPr>
          <a:xfrm>
            <a:off x="503237" y="1768475"/>
            <a:ext cx="9069386" cy="4383087"/>
          </a:xfrm>
          <a:prstGeom prst="rect">
            <a:avLst/>
          </a:prstGeom>
          <a:noFill/>
          <a:ln>
            <a:noFill/>
          </a:ln>
        </p:spPr>
        <p:txBody>
          <a:bodyPr anchorCtr="0" anchor="t" bIns="91425" lIns="91425" rIns="91425" tIns="91425"/>
          <a:lstStyle>
            <a:lvl1pPr indent="-342900" marL="342900" marR="0" rtl="0" algn="l">
              <a:lnSpc>
                <a:spcPct val="94000"/>
              </a:lnSpc>
              <a:spcBef>
                <a:spcPts val="0"/>
              </a:spcBef>
              <a:spcAft>
                <a:spcPts val="1400"/>
              </a:spcAft>
              <a:defRPr b="0" baseline="0" i="0" sz="3200" u="none" cap="none" strike="noStrike">
                <a:solidFill>
                  <a:srgbClr val="000000"/>
                </a:solidFill>
                <a:latin typeface="Arial"/>
                <a:ea typeface="Arial"/>
                <a:cs typeface="Arial"/>
                <a:sym typeface="Arial"/>
              </a:defRPr>
            </a:lvl1pPr>
            <a:lvl2pPr indent="-285750" marL="742950" marR="0" rtl="0" algn="l">
              <a:lnSpc>
                <a:spcPct val="94000"/>
              </a:lnSpc>
              <a:spcBef>
                <a:spcPts val="0"/>
              </a:spcBef>
              <a:spcAft>
                <a:spcPts val="1100"/>
              </a:spcAft>
              <a:defRPr b="0" baseline="0" i="0" sz="2800" u="none" cap="none" strike="noStrike">
                <a:solidFill>
                  <a:srgbClr val="000000"/>
                </a:solidFill>
                <a:latin typeface="Arial"/>
                <a:ea typeface="Arial"/>
                <a:cs typeface="Arial"/>
                <a:sym typeface="Arial"/>
              </a:defRPr>
            </a:lvl2pPr>
            <a:lvl3pPr indent="-228600" marL="1143000" marR="0" rtl="0" algn="l">
              <a:lnSpc>
                <a:spcPct val="94000"/>
              </a:lnSpc>
              <a:spcBef>
                <a:spcPts val="0"/>
              </a:spcBef>
              <a:spcAft>
                <a:spcPts val="800"/>
              </a:spcAft>
              <a:defRPr b="0" baseline="0" i="0" sz="2400" u="none" cap="none" strike="noStrike">
                <a:solidFill>
                  <a:srgbClr val="000000"/>
                </a:solidFill>
                <a:latin typeface="Arial"/>
                <a:ea typeface="Arial"/>
                <a:cs typeface="Arial"/>
                <a:sym typeface="Arial"/>
              </a:defRPr>
            </a:lvl3pPr>
            <a:lvl4pPr indent="-228600" marL="1600200" marR="0" rtl="0" algn="l">
              <a:lnSpc>
                <a:spcPct val="94000"/>
              </a:lnSpc>
              <a:spcBef>
                <a:spcPts val="0"/>
              </a:spcBef>
              <a:spcAft>
                <a:spcPts val="500"/>
              </a:spcAft>
              <a:defRPr b="0" baseline="0" i="0" sz="2000" u="none" cap="none" strike="noStrike">
                <a:solidFill>
                  <a:srgbClr val="000000"/>
                </a:solidFill>
                <a:latin typeface="Arial"/>
                <a:ea typeface="Arial"/>
                <a:cs typeface="Arial"/>
                <a:sym typeface="Arial"/>
              </a:defRPr>
            </a:lvl4pPr>
            <a:lvl5pPr indent="-228600" marL="2057400" marR="0" rtl="0" algn="l">
              <a:lnSpc>
                <a:spcPct val="94000"/>
              </a:lnSpc>
              <a:spcBef>
                <a:spcPts val="0"/>
              </a:spcBef>
              <a:spcAft>
                <a:spcPts val="200"/>
              </a:spcAft>
              <a:defRPr b="0" baseline="0" i="0" sz="2000" u="none" cap="none" strike="noStrike">
                <a:solidFill>
                  <a:srgbClr val="000000"/>
                </a:solidFill>
                <a:latin typeface="Arial"/>
                <a:ea typeface="Arial"/>
                <a:cs typeface="Arial"/>
                <a:sym typeface="Arial"/>
              </a:defRPr>
            </a:lvl5pPr>
            <a:lvl6pPr indent="-228600" marL="2514600" marR="0" rtl="0" algn="l">
              <a:lnSpc>
                <a:spcPct val="94000"/>
              </a:lnSpc>
              <a:spcBef>
                <a:spcPts val="0"/>
              </a:spcBef>
              <a:spcAft>
                <a:spcPts val="200"/>
              </a:spcAft>
              <a:defRPr b="0" baseline="0" i="0" sz="2000" u="none" cap="none" strike="noStrike">
                <a:solidFill>
                  <a:srgbClr val="000000"/>
                </a:solidFill>
                <a:latin typeface="Arial"/>
                <a:ea typeface="Arial"/>
                <a:cs typeface="Arial"/>
                <a:sym typeface="Arial"/>
              </a:defRPr>
            </a:lvl6pPr>
            <a:lvl7pPr indent="-228600" marL="3429000" marR="0" rtl="0" algn="l">
              <a:lnSpc>
                <a:spcPct val="94000"/>
              </a:lnSpc>
              <a:spcBef>
                <a:spcPts val="0"/>
              </a:spcBef>
              <a:spcAft>
                <a:spcPts val="200"/>
              </a:spcAft>
              <a:defRPr b="0" baseline="0" i="0" sz="2000" u="none" cap="none" strike="noStrike">
                <a:solidFill>
                  <a:srgbClr val="000000"/>
                </a:solidFill>
                <a:latin typeface="Arial"/>
                <a:ea typeface="Arial"/>
                <a:cs typeface="Arial"/>
                <a:sym typeface="Arial"/>
              </a:defRPr>
            </a:lvl7pPr>
            <a:lvl8pPr indent="-228600" marL="4800600" marR="0" rtl="0" algn="l">
              <a:lnSpc>
                <a:spcPct val="94000"/>
              </a:lnSpc>
              <a:spcBef>
                <a:spcPts val="0"/>
              </a:spcBef>
              <a:spcAft>
                <a:spcPts val="200"/>
              </a:spcAft>
              <a:defRPr b="0" baseline="0" i="0" sz="2000" u="none" cap="none" strike="noStrike">
                <a:solidFill>
                  <a:srgbClr val="000000"/>
                </a:solidFill>
                <a:latin typeface="Arial"/>
                <a:ea typeface="Arial"/>
                <a:cs typeface="Arial"/>
                <a:sym typeface="Arial"/>
              </a:defRPr>
            </a:lvl8pPr>
            <a:lvl9pPr indent="-228600" marL="6629400" marR="0" rtl="0" algn="l">
              <a:lnSpc>
                <a:spcPct val="94000"/>
              </a:lnSpc>
              <a:spcBef>
                <a:spcPts val="0"/>
              </a:spcBef>
              <a:spcAft>
                <a:spcPts val="200"/>
              </a:spcAft>
              <a:defRPr b="0" baseline="0" i="0" sz="2000" u="none" cap="none" strike="noStrike">
                <a:solidFill>
                  <a:srgbClr val="000000"/>
                </a:solidFill>
                <a:latin typeface="Arial"/>
                <a:ea typeface="Arial"/>
                <a:cs typeface="Arial"/>
                <a:sym typeface="Arial"/>
              </a:defRPr>
            </a:lvl9pPr>
          </a:lstStyle>
          <a:p/>
        </p:txBody>
      </p:sp>
      <p:sp>
        <p:nvSpPr>
          <p:cNvPr id="12" name="Shape 12"/>
          <p:cNvSpPr txBox="1"/>
          <p:nvPr>
            <p:ph idx="10" type="dt"/>
          </p:nvPr>
        </p:nvSpPr>
        <p:spPr>
          <a:xfrm>
            <a:off x="503237" y="6886575"/>
            <a:ext cx="2346324" cy="519112"/>
          </a:xfrm>
          <a:prstGeom prst="rect">
            <a:avLst/>
          </a:prstGeom>
          <a:noFill/>
          <a:ln>
            <a:noFill/>
          </a:ln>
        </p:spPr>
        <p:txBody>
          <a:bodyPr anchorCtr="0" anchor="t" bIns="91425" lIns="91425" rIns="91425" tIns="91425"/>
          <a:lstStyle>
            <a:lvl1pPr indent="0" marL="0" marR="0" rtl="0" algn="l">
              <a:lnSpc>
                <a:spcPct val="93000"/>
              </a:lnSpc>
              <a:spcBef>
                <a:spcPts val="0"/>
              </a:spcBef>
              <a:spcAft>
                <a:spcPts val="0"/>
              </a:spcAft>
              <a:defRPr b="0" baseline="0" i="0" sz="1400" u="none" cap="none" strike="noStrike">
                <a:solidFill>
                  <a:srgbClr val="000000"/>
                </a:solidFill>
                <a:latin typeface="Times New Roman"/>
                <a:ea typeface="Times New Roman"/>
                <a:cs typeface="Times New Roman"/>
                <a:sym typeface="Times New Roman"/>
              </a:defRPr>
            </a:lvl1pPr>
            <a:lvl2pPr indent="-285750" marL="742950" marR="0" rtl="0" algn="l">
              <a:lnSpc>
                <a:spcPct val="94000"/>
              </a:lnSpc>
              <a:spcBef>
                <a:spcPts val="0"/>
              </a:spcBef>
              <a:spcAft>
                <a:spcPts val="0"/>
              </a:spcAft>
              <a:defRPr b="0" baseline="0" i="0" sz="1800" u="none" cap="none" strike="noStrike">
                <a:solidFill>
                  <a:srgbClr val="000000"/>
                </a:solidFill>
                <a:latin typeface="Arial"/>
                <a:ea typeface="Arial"/>
                <a:cs typeface="Arial"/>
                <a:sym typeface="Arial"/>
              </a:defRPr>
            </a:lvl2pPr>
            <a:lvl3pPr indent="-228600" marL="1143000" marR="0" rtl="0" algn="l">
              <a:lnSpc>
                <a:spcPct val="94000"/>
              </a:lnSpc>
              <a:spcBef>
                <a:spcPts val="0"/>
              </a:spcBef>
              <a:spcAft>
                <a:spcPts val="0"/>
              </a:spcAft>
              <a:defRPr b="0" baseline="0" i="0" sz="1800" u="none" cap="none" strike="noStrike">
                <a:solidFill>
                  <a:srgbClr val="000000"/>
                </a:solidFill>
                <a:latin typeface="Arial"/>
                <a:ea typeface="Arial"/>
                <a:cs typeface="Arial"/>
                <a:sym typeface="Arial"/>
              </a:defRPr>
            </a:lvl3pPr>
            <a:lvl4pPr indent="-228600" marL="1600200" marR="0" rtl="0" algn="l">
              <a:lnSpc>
                <a:spcPct val="94000"/>
              </a:lnSpc>
              <a:spcBef>
                <a:spcPts val="0"/>
              </a:spcBef>
              <a:spcAft>
                <a:spcPts val="0"/>
              </a:spcAft>
              <a:defRPr b="0" baseline="0" i="0" sz="1800" u="none" cap="none" strike="noStrike">
                <a:solidFill>
                  <a:srgbClr val="000000"/>
                </a:solidFill>
                <a:latin typeface="Arial"/>
                <a:ea typeface="Arial"/>
                <a:cs typeface="Arial"/>
                <a:sym typeface="Arial"/>
              </a:defRPr>
            </a:lvl4pPr>
            <a:lvl5pPr indent="-228600" marL="2057400" marR="0" rtl="0" algn="l">
              <a:lnSpc>
                <a:spcPct val="94000"/>
              </a:lnSpc>
              <a:spcBef>
                <a:spcPts val="0"/>
              </a:spcBef>
              <a:spcAft>
                <a:spcPts val="0"/>
              </a:spcAft>
              <a:defRPr b="0" baseline="0" i="0" sz="1800" u="none" cap="none" strike="noStrike">
                <a:solidFill>
                  <a:srgbClr val="000000"/>
                </a:solidFill>
                <a:latin typeface="Arial"/>
                <a:ea typeface="Arial"/>
                <a:cs typeface="Arial"/>
                <a:sym typeface="Arial"/>
              </a:defRPr>
            </a:lvl5pPr>
            <a:lvl6pPr indent="-228600" marL="2514600" marR="0" rtl="0" algn="l">
              <a:lnSpc>
                <a:spcPct val="94000"/>
              </a:lnSpc>
              <a:spcBef>
                <a:spcPts val="0"/>
              </a:spcBef>
              <a:spcAft>
                <a:spcPts val="0"/>
              </a:spcAft>
              <a:defRPr b="0" baseline="0" i="0" sz="1800" u="none" cap="none" strike="noStrike">
                <a:solidFill>
                  <a:srgbClr val="000000"/>
                </a:solidFill>
                <a:latin typeface="Arial"/>
                <a:ea typeface="Arial"/>
                <a:cs typeface="Arial"/>
                <a:sym typeface="Arial"/>
              </a:defRPr>
            </a:lvl6pPr>
            <a:lvl7pPr indent="-228600" marL="3429000" marR="0" rtl="0" algn="l">
              <a:lnSpc>
                <a:spcPct val="94000"/>
              </a:lnSpc>
              <a:spcBef>
                <a:spcPts val="0"/>
              </a:spcBef>
              <a:spcAft>
                <a:spcPts val="0"/>
              </a:spcAft>
              <a:defRPr b="0" baseline="0" i="0" sz="1800" u="none" cap="none" strike="noStrike">
                <a:solidFill>
                  <a:srgbClr val="000000"/>
                </a:solidFill>
                <a:latin typeface="Arial"/>
                <a:ea typeface="Arial"/>
                <a:cs typeface="Arial"/>
                <a:sym typeface="Arial"/>
              </a:defRPr>
            </a:lvl7pPr>
            <a:lvl8pPr indent="-228600" marL="4800600" marR="0" rtl="0" algn="l">
              <a:lnSpc>
                <a:spcPct val="94000"/>
              </a:lnSpc>
              <a:spcBef>
                <a:spcPts val="0"/>
              </a:spcBef>
              <a:spcAft>
                <a:spcPts val="0"/>
              </a:spcAft>
              <a:defRPr b="0" baseline="0" i="0" sz="1800" u="none" cap="none" strike="noStrike">
                <a:solidFill>
                  <a:srgbClr val="000000"/>
                </a:solidFill>
                <a:latin typeface="Arial"/>
                <a:ea typeface="Arial"/>
                <a:cs typeface="Arial"/>
                <a:sym typeface="Arial"/>
              </a:defRPr>
            </a:lvl8pPr>
            <a:lvl9pPr indent="-228600" marL="6629400" marR="0" rtl="0" algn="l">
              <a:lnSpc>
                <a:spcPct val="94000"/>
              </a:lnSpc>
              <a:spcBef>
                <a:spcPts val="0"/>
              </a:spcBef>
              <a:spcAft>
                <a:spcPts val="0"/>
              </a:spcAft>
              <a:defRPr b="0" baseline="0" i="0" sz="1800" u="none" cap="none" strike="noStrike">
                <a:solidFill>
                  <a:srgbClr val="000000"/>
                </a:solidFill>
                <a:latin typeface="Arial"/>
                <a:ea typeface="Arial"/>
                <a:cs typeface="Arial"/>
                <a:sym typeface="Arial"/>
              </a:defRPr>
            </a:lvl9pPr>
          </a:lstStyle>
          <a:p/>
        </p:txBody>
      </p:sp>
      <p:sp>
        <p:nvSpPr>
          <p:cNvPr id="13" name="Shape 13"/>
          <p:cNvSpPr txBox="1"/>
          <p:nvPr>
            <p:ph idx="11" type="ftr"/>
          </p:nvPr>
        </p:nvSpPr>
        <p:spPr>
          <a:xfrm>
            <a:off x="3448050" y="6886575"/>
            <a:ext cx="3194049" cy="519112"/>
          </a:xfrm>
          <a:prstGeom prst="rect">
            <a:avLst/>
          </a:prstGeom>
          <a:noFill/>
          <a:ln>
            <a:noFill/>
          </a:ln>
        </p:spPr>
        <p:txBody>
          <a:bodyPr anchorCtr="0" anchor="t" bIns="91425" lIns="91425" rIns="91425" tIns="91425"/>
          <a:lstStyle>
            <a:lvl1pPr indent="0" marL="0" marR="0" rtl="0" algn="ctr">
              <a:lnSpc>
                <a:spcPct val="93000"/>
              </a:lnSpc>
              <a:spcBef>
                <a:spcPts val="0"/>
              </a:spcBef>
              <a:spcAft>
                <a:spcPts val="0"/>
              </a:spcAft>
              <a:defRPr b="0" baseline="0" i="0" sz="1400" u="none" cap="none" strike="noStrike">
                <a:solidFill>
                  <a:srgbClr val="000000"/>
                </a:solidFill>
                <a:latin typeface="Times New Roman"/>
                <a:ea typeface="Times New Roman"/>
                <a:cs typeface="Times New Roman"/>
                <a:sym typeface="Times New Roman"/>
              </a:defRPr>
            </a:lvl1pPr>
            <a:lvl2pPr indent="-285750" marL="742950" marR="0" rtl="0" algn="l">
              <a:lnSpc>
                <a:spcPct val="94000"/>
              </a:lnSpc>
              <a:spcBef>
                <a:spcPts val="0"/>
              </a:spcBef>
              <a:spcAft>
                <a:spcPts val="0"/>
              </a:spcAft>
              <a:defRPr b="0" baseline="0" i="0" sz="1800" u="none" cap="none" strike="noStrike">
                <a:solidFill>
                  <a:srgbClr val="000000"/>
                </a:solidFill>
                <a:latin typeface="Arial"/>
                <a:ea typeface="Arial"/>
                <a:cs typeface="Arial"/>
                <a:sym typeface="Arial"/>
              </a:defRPr>
            </a:lvl2pPr>
            <a:lvl3pPr indent="-228600" marL="1143000" marR="0" rtl="0" algn="l">
              <a:lnSpc>
                <a:spcPct val="94000"/>
              </a:lnSpc>
              <a:spcBef>
                <a:spcPts val="0"/>
              </a:spcBef>
              <a:spcAft>
                <a:spcPts val="0"/>
              </a:spcAft>
              <a:defRPr b="0" baseline="0" i="0" sz="1800" u="none" cap="none" strike="noStrike">
                <a:solidFill>
                  <a:srgbClr val="000000"/>
                </a:solidFill>
                <a:latin typeface="Arial"/>
                <a:ea typeface="Arial"/>
                <a:cs typeface="Arial"/>
                <a:sym typeface="Arial"/>
              </a:defRPr>
            </a:lvl3pPr>
            <a:lvl4pPr indent="-228600" marL="1600200" marR="0" rtl="0" algn="l">
              <a:lnSpc>
                <a:spcPct val="94000"/>
              </a:lnSpc>
              <a:spcBef>
                <a:spcPts val="0"/>
              </a:spcBef>
              <a:spcAft>
                <a:spcPts val="0"/>
              </a:spcAft>
              <a:defRPr b="0" baseline="0" i="0" sz="1800" u="none" cap="none" strike="noStrike">
                <a:solidFill>
                  <a:srgbClr val="000000"/>
                </a:solidFill>
                <a:latin typeface="Arial"/>
                <a:ea typeface="Arial"/>
                <a:cs typeface="Arial"/>
                <a:sym typeface="Arial"/>
              </a:defRPr>
            </a:lvl4pPr>
            <a:lvl5pPr indent="-228600" marL="2057400" marR="0" rtl="0" algn="l">
              <a:lnSpc>
                <a:spcPct val="94000"/>
              </a:lnSpc>
              <a:spcBef>
                <a:spcPts val="0"/>
              </a:spcBef>
              <a:spcAft>
                <a:spcPts val="0"/>
              </a:spcAft>
              <a:defRPr b="0" baseline="0" i="0" sz="1800" u="none" cap="none" strike="noStrike">
                <a:solidFill>
                  <a:srgbClr val="000000"/>
                </a:solidFill>
                <a:latin typeface="Arial"/>
                <a:ea typeface="Arial"/>
                <a:cs typeface="Arial"/>
                <a:sym typeface="Arial"/>
              </a:defRPr>
            </a:lvl5pPr>
            <a:lvl6pPr indent="-228600" marL="2514600" marR="0" rtl="0" algn="l">
              <a:lnSpc>
                <a:spcPct val="94000"/>
              </a:lnSpc>
              <a:spcBef>
                <a:spcPts val="0"/>
              </a:spcBef>
              <a:spcAft>
                <a:spcPts val="0"/>
              </a:spcAft>
              <a:defRPr b="0" baseline="0" i="0" sz="1800" u="none" cap="none" strike="noStrike">
                <a:solidFill>
                  <a:srgbClr val="000000"/>
                </a:solidFill>
                <a:latin typeface="Arial"/>
                <a:ea typeface="Arial"/>
                <a:cs typeface="Arial"/>
                <a:sym typeface="Arial"/>
              </a:defRPr>
            </a:lvl6pPr>
            <a:lvl7pPr indent="-228600" marL="3429000" marR="0" rtl="0" algn="l">
              <a:lnSpc>
                <a:spcPct val="94000"/>
              </a:lnSpc>
              <a:spcBef>
                <a:spcPts val="0"/>
              </a:spcBef>
              <a:spcAft>
                <a:spcPts val="0"/>
              </a:spcAft>
              <a:defRPr b="0" baseline="0" i="0" sz="1800" u="none" cap="none" strike="noStrike">
                <a:solidFill>
                  <a:srgbClr val="000000"/>
                </a:solidFill>
                <a:latin typeface="Arial"/>
                <a:ea typeface="Arial"/>
                <a:cs typeface="Arial"/>
                <a:sym typeface="Arial"/>
              </a:defRPr>
            </a:lvl7pPr>
            <a:lvl8pPr indent="-228600" marL="4800600" marR="0" rtl="0" algn="l">
              <a:lnSpc>
                <a:spcPct val="94000"/>
              </a:lnSpc>
              <a:spcBef>
                <a:spcPts val="0"/>
              </a:spcBef>
              <a:spcAft>
                <a:spcPts val="0"/>
              </a:spcAft>
              <a:defRPr b="0" baseline="0" i="0" sz="1800" u="none" cap="none" strike="noStrike">
                <a:solidFill>
                  <a:srgbClr val="000000"/>
                </a:solidFill>
                <a:latin typeface="Arial"/>
                <a:ea typeface="Arial"/>
                <a:cs typeface="Arial"/>
                <a:sym typeface="Arial"/>
              </a:defRPr>
            </a:lvl8pPr>
            <a:lvl9pPr indent="-228600" marL="6629400" marR="0" rtl="0" algn="l">
              <a:lnSpc>
                <a:spcPct val="94000"/>
              </a:lnSpc>
              <a:spcBef>
                <a:spcPts val="0"/>
              </a:spcBef>
              <a:spcAft>
                <a:spcPts val="0"/>
              </a:spcAft>
              <a:defRPr b="0" baseline="0" i="0" sz="1800" u="none" cap="none" strike="noStrike">
                <a:solidFill>
                  <a:srgbClr val="000000"/>
                </a:solidFill>
                <a:latin typeface="Arial"/>
                <a:ea typeface="Arial"/>
                <a:cs typeface="Arial"/>
                <a:sym typeface="Arial"/>
              </a:defRPr>
            </a:lvl9pPr>
          </a:lstStyle>
          <a:p/>
        </p:txBody>
      </p:sp>
      <p:sp>
        <p:nvSpPr>
          <p:cNvPr id="14" name="Shape 14"/>
          <p:cNvSpPr txBox="1"/>
          <p:nvPr>
            <p:ph idx="12" type="sldNum"/>
          </p:nvPr>
        </p:nvSpPr>
        <p:spPr>
          <a:xfrm>
            <a:off x="7227886" y="6886575"/>
            <a:ext cx="2346324" cy="519112"/>
          </a:xfrm>
          <a:prstGeom prst="rect">
            <a:avLst/>
          </a:prstGeom>
          <a:noFill/>
          <a:ln>
            <a:noFill/>
          </a:ln>
        </p:spPr>
        <p:txBody>
          <a:bodyPr anchorCtr="0" anchor="t" bIns="0" lIns="0" rIns="0" tIns="0">
            <a:noAutofit/>
          </a:bodyPr>
          <a:lstStyle/>
          <a:p>
            <a:pPr indent="0" lvl="0" marL="0" marR="0" rtl="0" algn="r">
              <a:lnSpc>
                <a:spcPct val="93000"/>
              </a:lnSpc>
              <a:spcBef>
                <a:spcPts val="0"/>
              </a:spcBef>
              <a:spcAft>
                <a:spcPts val="0"/>
              </a:spcAft>
              <a:buClr>
                <a:srgbClr val="000000"/>
              </a:buClr>
              <a:buSzPct val="25000"/>
              <a:buFont typeface="Times New Roman"/>
              <a:buNone/>
            </a:pPr>
            <a:fld id="{00000000-1234-1234-1234-123412341234}" type="slidenum">
              <a:rPr b="0" baseline="0" i="0" lang="en-US" sz="1400" u="none" cap="none" strike="noStrike">
                <a:solidFill>
                  <a:srgbClr val="000000"/>
                </a:solidFill>
                <a:latin typeface="Times New Roman"/>
                <a:ea typeface="Times New Roman"/>
                <a:cs typeface="Times New Roman"/>
                <a:sym typeface="Times New Roman"/>
              </a:rPr>
              <a:t>‹#›</a:t>
            </a:fld>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Lst>
  <p:hf dt="0" ftr="0" hdr="0" sldNum="0"/>
  <p:txStyles>
    <p:title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p:titleStyle>
    <p:body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a:lvl3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3pPr>
      <a:lvl4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4pPr>
      <a:lvl5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5pPr>
      <a:lvl6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6pPr>
      <a:lvl7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7pPr>
      <a:lvl8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8pPr>
      <a:lvl9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9pPr>
    </p:bodyStyle>
    <p:other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a:lvl3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3pPr>
      <a:lvl4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4pPr>
      <a:lvl5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5pPr>
      <a:lvl6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6pPr>
      <a:lvl7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7pPr>
      <a:lvl8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8pPr>
      <a:lvl9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31.png"/><Relationship Id="rId4" Type="http://schemas.openxmlformats.org/officeDocument/2006/relationships/image" Target="../media/image27.png"/><Relationship Id="rId5" Type="http://schemas.openxmlformats.org/officeDocument/2006/relationships/image" Target="../media/image29.png"/><Relationship Id="rId6" Type="http://schemas.openxmlformats.org/officeDocument/2006/relationships/image" Target="../media/image26.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33.png"/><Relationship Id="rId4" Type="http://schemas.openxmlformats.org/officeDocument/2006/relationships/image" Target="../media/image34.png"/><Relationship Id="rId11" Type="http://schemas.openxmlformats.org/officeDocument/2006/relationships/image" Target="../media/image40.png"/><Relationship Id="rId10" Type="http://schemas.openxmlformats.org/officeDocument/2006/relationships/image" Target="../media/image39.png"/><Relationship Id="rId9" Type="http://schemas.openxmlformats.org/officeDocument/2006/relationships/image" Target="../media/image38.png"/><Relationship Id="rId5" Type="http://schemas.openxmlformats.org/officeDocument/2006/relationships/image" Target="../media/image30.png"/><Relationship Id="rId6" Type="http://schemas.openxmlformats.org/officeDocument/2006/relationships/image" Target="../media/image36.png"/><Relationship Id="rId7" Type="http://schemas.openxmlformats.org/officeDocument/2006/relationships/image" Target="../media/image35.png"/><Relationship Id="rId8" Type="http://schemas.openxmlformats.org/officeDocument/2006/relationships/image" Target="../media/image37.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4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00.png"/><Relationship Id="rId4" Type="http://schemas.openxmlformats.org/officeDocument/2006/relationships/image" Target="../media/image05.png"/><Relationship Id="rId5" Type="http://schemas.openxmlformats.org/officeDocument/2006/relationships/image" Target="../media/image04.png"/><Relationship Id="rId6" Type="http://schemas.openxmlformats.org/officeDocument/2006/relationships/image" Target="../media/image08.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02.png"/><Relationship Id="rId4" Type="http://schemas.openxmlformats.org/officeDocument/2006/relationships/image" Target="../media/image03.png"/><Relationship Id="rId9" Type="http://schemas.openxmlformats.org/officeDocument/2006/relationships/image" Target="../media/image10.png"/><Relationship Id="rId5" Type="http://schemas.openxmlformats.org/officeDocument/2006/relationships/image" Target="../media/image01.png"/><Relationship Id="rId6" Type="http://schemas.openxmlformats.org/officeDocument/2006/relationships/image" Target="../media/image06.png"/><Relationship Id="rId7" Type="http://schemas.openxmlformats.org/officeDocument/2006/relationships/image" Target="../media/image07.png"/><Relationship Id="rId8" Type="http://schemas.openxmlformats.org/officeDocument/2006/relationships/image" Target="../media/image1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09.png"/><Relationship Id="rId4" Type="http://schemas.openxmlformats.org/officeDocument/2006/relationships/image" Target="../media/image16.png"/><Relationship Id="rId5" Type="http://schemas.openxmlformats.org/officeDocument/2006/relationships/image" Target="../media/image13.png"/><Relationship Id="rId6" Type="http://schemas.openxmlformats.org/officeDocument/2006/relationships/image" Target="../media/image11.png"/><Relationship Id="rId7" Type="http://schemas.openxmlformats.org/officeDocument/2006/relationships/image" Target="../media/image14.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21.png"/><Relationship Id="rId4" Type="http://schemas.openxmlformats.org/officeDocument/2006/relationships/image" Target="../media/image15.png"/><Relationship Id="rId5" Type="http://schemas.openxmlformats.org/officeDocument/2006/relationships/image" Target="../media/image18.png"/><Relationship Id="rId6" Type="http://schemas.openxmlformats.org/officeDocument/2006/relationships/image" Target="../media/image23.png"/><Relationship Id="rId7" Type="http://schemas.openxmlformats.org/officeDocument/2006/relationships/image" Target="../media/image25.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17.png"/><Relationship Id="rId4" Type="http://schemas.openxmlformats.org/officeDocument/2006/relationships/image" Target="../media/image24.png"/><Relationship Id="rId10" Type="http://schemas.openxmlformats.org/officeDocument/2006/relationships/image" Target="../media/image32.png"/><Relationship Id="rId9" Type="http://schemas.openxmlformats.org/officeDocument/2006/relationships/image" Target="../media/image18.png"/><Relationship Id="rId5" Type="http://schemas.openxmlformats.org/officeDocument/2006/relationships/image" Target="../media/image20.png"/><Relationship Id="rId6" Type="http://schemas.openxmlformats.org/officeDocument/2006/relationships/image" Target="../media/image22.png"/><Relationship Id="rId7" Type="http://schemas.openxmlformats.org/officeDocument/2006/relationships/image" Target="../media/image28.png"/><Relationship Id="rId8" Type="http://schemas.openxmlformats.org/officeDocument/2006/relationships/image" Target="../media/image19.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FFFFFF"/>
        </a:solidFill>
      </p:bgPr>
    </p:bg>
    <p:spTree>
      <p:nvGrpSpPr>
        <p:cNvPr id="27" name="Shape 27"/>
        <p:cNvGrpSpPr/>
        <p:nvPr/>
      </p:nvGrpSpPr>
      <p:grpSpPr>
        <a:xfrm>
          <a:off x="0" y="0"/>
          <a:ext cx="0" cy="0"/>
          <a:chOff x="0" y="0"/>
          <a:chExt cx="0" cy="0"/>
        </a:xfrm>
      </p:grpSpPr>
      <p:sp>
        <p:nvSpPr>
          <p:cNvPr id="28" name="Shape 28"/>
          <p:cNvSpPr txBox="1"/>
          <p:nvPr>
            <p:ph type="title"/>
          </p:nvPr>
        </p:nvSpPr>
        <p:spPr>
          <a:xfrm>
            <a:off x="503237" y="-379412"/>
            <a:ext cx="9070974" cy="2622550"/>
          </a:xfrm>
          <a:prstGeom prst="rect">
            <a:avLst/>
          </a:prstGeom>
          <a:noFill/>
          <a:ln>
            <a:noFill/>
          </a:ln>
        </p:spPr>
        <p:txBody>
          <a:bodyPr anchorCtr="0" anchor="ctr" bIns="0" lIns="0" rIns="0" tIns="24175">
            <a:noAutofit/>
          </a:bodyPr>
          <a:lstStyle/>
          <a:p>
            <a:pPr indent="0" lvl="0" marL="0" marR="0" rtl="0" algn="ctr">
              <a:lnSpc>
                <a:spcPct val="94000"/>
              </a:lnSpc>
              <a:spcBef>
                <a:spcPts val="0"/>
              </a:spcBef>
              <a:spcAft>
                <a:spcPts val="0"/>
              </a:spcAft>
              <a:buClr>
                <a:srgbClr val="000000"/>
              </a:buClr>
              <a:buSzPct val="25000"/>
              <a:buFont typeface="Arial"/>
              <a:buNone/>
            </a:pPr>
            <a:br>
              <a:rPr b="1" baseline="0" i="0" lang="en-US" sz="3200" u="none" cap="none" strike="noStrike">
                <a:solidFill>
                  <a:srgbClr val="000000"/>
                </a:solidFill>
                <a:latin typeface="Arial"/>
                <a:ea typeface="Arial"/>
                <a:cs typeface="Arial"/>
                <a:sym typeface="Arial"/>
              </a:rPr>
            </a:br>
            <a:br>
              <a:rPr b="1" baseline="0" i="0" lang="en-US" sz="3200" u="none" cap="none" strike="noStrike">
                <a:solidFill>
                  <a:srgbClr val="000000"/>
                </a:solidFill>
                <a:latin typeface="Arial"/>
                <a:ea typeface="Arial"/>
                <a:cs typeface="Arial"/>
                <a:sym typeface="Arial"/>
              </a:rPr>
            </a:br>
            <a:br>
              <a:rPr b="1" baseline="0" i="0" lang="en-US" sz="3200" u="none" cap="none" strike="noStrike">
                <a:solidFill>
                  <a:srgbClr val="000000"/>
                </a:solidFill>
                <a:latin typeface="Arial"/>
                <a:ea typeface="Arial"/>
                <a:cs typeface="Arial"/>
                <a:sym typeface="Arial"/>
              </a:rPr>
            </a:br>
            <a:r>
              <a:rPr b="1" baseline="0" i="0" lang="en-US" sz="3200" u="none" cap="none" strike="noStrike">
                <a:solidFill>
                  <a:srgbClr val="000000"/>
                </a:solidFill>
                <a:latin typeface="Arial"/>
                <a:ea typeface="Arial"/>
                <a:cs typeface="Arial"/>
                <a:sym typeface="Arial"/>
              </a:rPr>
              <a:t>A Multi-State Constraint Kalman Filter for Vision-aided Inertial Navigation</a:t>
            </a:r>
            <a:br>
              <a:rPr b="1" baseline="0" i="0" lang="en-US" sz="2400" u="none" cap="none" strike="noStrike">
                <a:solidFill>
                  <a:srgbClr val="000000"/>
                </a:solidFill>
                <a:latin typeface="Arial"/>
                <a:ea typeface="Arial"/>
                <a:cs typeface="Arial"/>
                <a:sym typeface="Arial"/>
              </a:rPr>
            </a:br>
          </a:p>
        </p:txBody>
      </p:sp>
      <p:sp>
        <p:nvSpPr>
          <p:cNvPr id="29" name="Shape 29"/>
          <p:cNvSpPr txBox="1"/>
          <p:nvPr>
            <p:ph idx="1" type="subTitle"/>
          </p:nvPr>
        </p:nvSpPr>
        <p:spPr>
          <a:xfrm>
            <a:off x="503237" y="1768475"/>
            <a:ext cx="9070974" cy="4384675"/>
          </a:xfrm>
          <a:prstGeom prst="rect">
            <a:avLst/>
          </a:prstGeom>
          <a:noFill/>
          <a:ln>
            <a:noFill/>
          </a:ln>
        </p:spPr>
        <p:txBody>
          <a:bodyPr anchorCtr="0" anchor="ctr" bIns="0" lIns="0" rIns="0" tIns="18125">
            <a:noAutofit/>
          </a:bodyPr>
          <a:lstStyle/>
          <a:p>
            <a:pPr indent="0" lvl="0" marL="0" marR="0" rtl="0" algn="ctr">
              <a:lnSpc>
                <a:spcPct val="94000"/>
              </a:lnSpc>
              <a:spcBef>
                <a:spcPts val="0"/>
              </a:spcBef>
              <a:spcAft>
                <a:spcPts val="0"/>
              </a:spcAft>
              <a:buClr>
                <a:srgbClr val="000000"/>
              </a:buClr>
              <a:buSzPct val="25000"/>
              <a:buFont typeface="Arial"/>
              <a:buNone/>
            </a:pPr>
            <a:r>
              <a:rPr b="1" baseline="0" i="0" lang="en-US" sz="2400" u="none" cap="none" strike="noStrike">
                <a:solidFill>
                  <a:srgbClr val="000000"/>
                </a:solidFill>
                <a:latin typeface="Arial"/>
                <a:ea typeface="Arial"/>
                <a:cs typeface="Arial"/>
                <a:sym typeface="Arial"/>
              </a:rPr>
              <a:t>Anastasios I. Mourikis and Stergios I. Roumeliotis</a:t>
            </a: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0" name="Shape 110"/>
        <p:cNvGrpSpPr/>
        <p:nvPr/>
      </p:nvGrpSpPr>
      <p:grpSpPr>
        <a:xfrm>
          <a:off x="0" y="0"/>
          <a:ext cx="0" cy="0"/>
          <a:chOff x="0" y="0"/>
          <a:chExt cx="0" cy="0"/>
        </a:xfrm>
      </p:grpSpPr>
      <p:sp>
        <p:nvSpPr>
          <p:cNvPr id="111" name="Shape 111"/>
          <p:cNvSpPr txBox="1"/>
          <p:nvPr>
            <p:ph idx="1" type="body"/>
          </p:nvPr>
        </p:nvSpPr>
        <p:spPr>
          <a:xfrm>
            <a:off x="434675" y="744225"/>
            <a:ext cx="9069299" cy="6120300"/>
          </a:xfrm>
          <a:prstGeom prst="rect">
            <a:avLst/>
          </a:prstGeom>
        </p:spPr>
        <p:txBody>
          <a:bodyPr anchorCtr="0" anchor="t" bIns="91425" lIns="91425" rIns="91425" tIns="91425">
            <a:noAutofit/>
          </a:bodyPr>
          <a:lstStyle/>
          <a:p>
            <a:pPr rtl="0">
              <a:spcBef>
                <a:spcPts val="0"/>
              </a:spcBef>
              <a:buNone/>
            </a:pPr>
            <a:r>
              <a:rPr lang="en-US" sz="1800"/>
              <a:t>covariance matrix of the noise vector:</a:t>
            </a:r>
          </a:p>
          <a:p>
            <a:pPr rtl="0">
              <a:spcBef>
                <a:spcPts val="0"/>
              </a:spcBef>
              <a:buNone/>
            </a:pPr>
            <a:r>
              <a:t/>
            </a:r>
            <a:endParaRPr sz="1800"/>
          </a:p>
          <a:p>
            <a:pPr rtl="0">
              <a:spcBef>
                <a:spcPts val="0"/>
              </a:spcBef>
              <a:buNone/>
            </a:pPr>
            <a:r>
              <a:rPr b="1" lang="en-US" sz="2200"/>
              <a:t>Update:</a:t>
            </a:r>
          </a:p>
          <a:p>
            <a:pPr rtl="0">
              <a:spcBef>
                <a:spcPts val="0"/>
              </a:spcBef>
              <a:buNone/>
            </a:pPr>
            <a:r>
              <a:rPr lang="en-US" sz="1800"/>
              <a:t>EKF</a:t>
            </a:r>
            <a:r>
              <a:rPr b="1" lang="en-US" sz="1800"/>
              <a:t> </a:t>
            </a:r>
            <a:r>
              <a:rPr lang="en-US" sz="1800"/>
              <a:t>is triggered when</a:t>
            </a:r>
          </a:p>
          <a:p>
            <a:pPr rtl="0">
              <a:spcBef>
                <a:spcPts val="0"/>
              </a:spcBef>
              <a:buNone/>
            </a:pPr>
            <a:r>
              <a:rPr lang="en-US" sz="1800"/>
              <a:t>1.when features that has been tracked is no longer detected.</a:t>
            </a:r>
          </a:p>
          <a:p>
            <a:pPr rtl="0">
              <a:spcBef>
                <a:spcPts val="0"/>
              </a:spcBef>
              <a:buNone/>
            </a:pPr>
            <a:r>
              <a:rPr lang="en-US" sz="1800"/>
              <a:t>2. Every time new image is recorded.</a:t>
            </a:r>
          </a:p>
          <a:p>
            <a:pPr rtl="0">
              <a:spcBef>
                <a:spcPts val="0"/>
              </a:spcBef>
              <a:buNone/>
            </a:pPr>
            <a:r>
              <a:rPr lang="en-US" sz="1800"/>
              <a:t>In Order to reduce the computation complexity EKF update QR decomposition is employed on </a:t>
            </a:r>
            <a:r>
              <a:rPr b="1" lang="en-US" sz="1800"/>
              <a:t>H</a:t>
            </a:r>
            <a:r>
              <a:rPr lang="en-US" sz="1800"/>
              <a:t>x matrix.</a:t>
            </a:r>
          </a:p>
          <a:p>
            <a:pPr rtl="0">
              <a:spcBef>
                <a:spcPts val="0"/>
              </a:spcBef>
              <a:buNone/>
            </a:pPr>
            <a:r>
              <a:t/>
            </a:r>
            <a:endParaRPr sz="1800"/>
          </a:p>
          <a:p>
            <a:pPr indent="0" marL="0" rtl="0">
              <a:spcBef>
                <a:spcPts val="0"/>
              </a:spcBef>
              <a:buNone/>
            </a:pPr>
            <a:r>
              <a:rPr lang="en-US" sz="1800"/>
              <a:t>    </a:t>
            </a:r>
          </a:p>
          <a:p>
            <a:pPr indent="0" marL="0" rtl="0">
              <a:spcBef>
                <a:spcPts val="0"/>
              </a:spcBef>
              <a:buNone/>
            </a:pPr>
            <a:r>
              <a:rPr lang="en-US" sz="1800"/>
              <a:t>      Q1 and Q2 are the orthogonal unitary matrices and </a:t>
            </a:r>
            <a:r>
              <a:rPr b="1" lang="en-US" sz="1800"/>
              <a:t>T</a:t>
            </a:r>
            <a:r>
              <a:rPr lang="en-US" sz="1500"/>
              <a:t>H </a:t>
            </a:r>
            <a:r>
              <a:rPr lang="en-US" sz="1800"/>
              <a:t>is the upper triangle matrix</a:t>
            </a:r>
            <a:r>
              <a:rPr lang="en-US" sz="1500"/>
              <a:t>.</a:t>
            </a:r>
          </a:p>
          <a:p>
            <a:pPr indent="0" marL="0">
              <a:spcBef>
                <a:spcPts val="0"/>
              </a:spcBef>
              <a:buNone/>
            </a:pPr>
            <a:r>
              <a:rPr lang="en-US" sz="1500"/>
              <a:t>	</a:t>
            </a:r>
          </a:p>
        </p:txBody>
      </p:sp>
      <p:pic>
        <p:nvPicPr>
          <p:cNvPr id="112" name="Shape 112"/>
          <p:cNvPicPr preferRelativeResize="0"/>
          <p:nvPr/>
        </p:nvPicPr>
        <p:blipFill>
          <a:blip r:embed="rId3">
            <a:alphaModFix/>
          </a:blip>
          <a:stretch>
            <a:fillRect/>
          </a:stretch>
        </p:blipFill>
        <p:spPr>
          <a:xfrm>
            <a:off x="2536962" y="1156350"/>
            <a:ext cx="2343150" cy="409575"/>
          </a:xfrm>
          <a:prstGeom prst="rect">
            <a:avLst/>
          </a:prstGeom>
          <a:noFill/>
          <a:ln>
            <a:noFill/>
          </a:ln>
        </p:spPr>
      </p:pic>
      <p:pic>
        <p:nvPicPr>
          <p:cNvPr id="113" name="Shape 113"/>
          <p:cNvPicPr preferRelativeResize="0"/>
          <p:nvPr/>
        </p:nvPicPr>
        <p:blipFill>
          <a:blip r:embed="rId4">
            <a:alphaModFix/>
          </a:blip>
          <a:stretch>
            <a:fillRect/>
          </a:stretch>
        </p:blipFill>
        <p:spPr>
          <a:xfrm>
            <a:off x="792062" y="4306837"/>
            <a:ext cx="2209800" cy="571500"/>
          </a:xfrm>
          <a:prstGeom prst="rect">
            <a:avLst/>
          </a:prstGeom>
          <a:noFill/>
          <a:ln>
            <a:noFill/>
          </a:ln>
        </p:spPr>
      </p:pic>
      <p:pic>
        <p:nvPicPr>
          <p:cNvPr id="114" name="Shape 114"/>
          <p:cNvPicPr preferRelativeResize="0"/>
          <p:nvPr/>
        </p:nvPicPr>
        <p:blipFill>
          <a:blip r:embed="rId5">
            <a:alphaModFix/>
          </a:blip>
          <a:stretch>
            <a:fillRect/>
          </a:stretch>
        </p:blipFill>
        <p:spPr>
          <a:xfrm>
            <a:off x="853025" y="5572675"/>
            <a:ext cx="2714625" cy="409575"/>
          </a:xfrm>
          <a:prstGeom prst="rect">
            <a:avLst/>
          </a:prstGeom>
          <a:noFill/>
          <a:ln>
            <a:noFill/>
          </a:ln>
        </p:spPr>
      </p:pic>
      <p:pic>
        <p:nvPicPr>
          <p:cNvPr id="115" name="Shape 115"/>
          <p:cNvPicPr preferRelativeResize="0"/>
          <p:nvPr/>
        </p:nvPicPr>
        <p:blipFill>
          <a:blip r:embed="rId6">
            <a:alphaModFix/>
          </a:blip>
          <a:stretch>
            <a:fillRect/>
          </a:stretch>
        </p:blipFill>
        <p:spPr>
          <a:xfrm>
            <a:off x="853025" y="6115000"/>
            <a:ext cx="2771775" cy="676275"/>
          </a:xfrm>
          <a:prstGeom prst="rect">
            <a:avLst/>
          </a:prstGeom>
          <a:noFill/>
          <a:ln>
            <a:noFill/>
          </a:ln>
        </p:spPr>
      </p:pic>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21" name="Shape 121"/>
        <p:cNvGrpSpPr/>
        <p:nvPr/>
      </p:nvGrpSpPr>
      <p:grpSpPr>
        <a:xfrm>
          <a:off x="0" y="0"/>
          <a:ext cx="0" cy="0"/>
          <a:chOff x="0" y="0"/>
          <a:chExt cx="0" cy="0"/>
        </a:xfrm>
      </p:grpSpPr>
      <p:sp>
        <p:nvSpPr>
          <p:cNvPr id="122" name="Shape 122"/>
          <p:cNvSpPr txBox="1"/>
          <p:nvPr>
            <p:ph idx="1" type="body"/>
          </p:nvPr>
        </p:nvSpPr>
        <p:spPr>
          <a:xfrm>
            <a:off x="503225" y="519000"/>
            <a:ext cx="9069299" cy="5632500"/>
          </a:xfrm>
          <a:prstGeom prst="rect">
            <a:avLst/>
          </a:prstGeom>
        </p:spPr>
        <p:txBody>
          <a:bodyPr anchorCtr="0" anchor="t" bIns="91425" lIns="91425" rIns="91425" tIns="91425">
            <a:noAutofit/>
          </a:bodyPr>
          <a:lstStyle/>
          <a:p>
            <a:pPr indent="0" marL="0" rtl="0">
              <a:spcBef>
                <a:spcPts val="0"/>
              </a:spcBef>
              <a:buNone/>
            </a:pPr>
            <a:r>
              <a:t/>
            </a:r>
            <a:endParaRPr/>
          </a:p>
          <a:p>
            <a:pPr indent="0" marL="0" rtl="0">
              <a:spcBef>
                <a:spcPts val="0"/>
              </a:spcBef>
              <a:buNone/>
            </a:pPr>
            <a:r>
              <a:t/>
            </a:r>
            <a:endParaRPr/>
          </a:p>
          <a:p>
            <a:pPr indent="0" marL="0" rtl="0">
              <a:spcBef>
                <a:spcPts val="0"/>
              </a:spcBef>
              <a:buNone/>
            </a:pPr>
            <a:r>
              <a:rPr lang="en-US" sz="1800"/>
              <a:t>EKF update proceeds by computing kalman gain:</a:t>
            </a:r>
          </a:p>
          <a:p>
            <a:pPr indent="0" marL="0" rtl="0">
              <a:spcBef>
                <a:spcPts val="0"/>
              </a:spcBef>
              <a:buNone/>
            </a:pPr>
            <a:r>
              <a:rPr lang="en-US" sz="1800"/>
              <a:t>Correction of state is given by vector:</a:t>
            </a:r>
          </a:p>
          <a:p>
            <a:pPr indent="0" marL="0" rtl="0">
              <a:spcBef>
                <a:spcPts val="0"/>
              </a:spcBef>
              <a:buNone/>
            </a:pPr>
            <a:r>
              <a:rPr lang="en-US" sz="1800"/>
              <a:t>State covariance matrix is updated:</a:t>
            </a:r>
          </a:p>
          <a:p>
            <a:pPr indent="0" marL="0" rtl="0">
              <a:spcBef>
                <a:spcPts val="0"/>
              </a:spcBef>
              <a:buNone/>
            </a:pPr>
            <a:r>
              <a:rPr b="1" lang="en-US" sz="1800"/>
              <a:t>Computational Complexity:</a:t>
            </a:r>
          </a:p>
          <a:p>
            <a:pPr indent="0" marL="0" rtl="0">
              <a:spcBef>
                <a:spcPts val="0"/>
              </a:spcBef>
              <a:buNone/>
            </a:pPr>
            <a:r>
              <a:rPr lang="en-US" sz="1800"/>
              <a:t>    The residual </a:t>
            </a:r>
            <a:r>
              <a:rPr b="1" lang="en-US" sz="1800"/>
              <a:t>r</a:t>
            </a:r>
            <a:r>
              <a:rPr lang="en-US" sz="1500"/>
              <a:t>n</a:t>
            </a:r>
            <a:r>
              <a:rPr lang="en-US" sz="1800"/>
              <a:t> and </a:t>
            </a:r>
            <a:r>
              <a:rPr b="1" lang="en-US" sz="1800"/>
              <a:t>T</a:t>
            </a:r>
            <a:r>
              <a:rPr lang="en-US" sz="1500"/>
              <a:t>H </a:t>
            </a:r>
            <a:r>
              <a:rPr lang="en-US" sz="1800"/>
              <a:t>matrix are computed in O(r2d) and the above equation involves multiplication of square matrix of dimension     and requires          operations.Therefore the cost of EKF update is  max(</a:t>
            </a:r>
            <a:r>
              <a:rPr lang="en-US" sz="1800">
                <a:solidFill>
                  <a:schemeClr val="dk1"/>
                </a:solidFill>
              </a:rPr>
              <a:t>O(r2d),           </a:t>
            </a:r>
            <a:r>
              <a:rPr lang="en-US" sz="1800"/>
              <a:t>).  without QR decomposition  computational cost of kalman gain is:          where          </a:t>
            </a:r>
          </a:p>
          <a:p>
            <a:pPr indent="0" marL="0">
              <a:spcBef>
                <a:spcPts val="0"/>
              </a:spcBef>
              <a:buNone/>
            </a:pPr>
            <a:r>
              <a:t/>
            </a:r>
            <a:endParaRPr sz="1800"/>
          </a:p>
        </p:txBody>
      </p:sp>
      <p:pic>
        <p:nvPicPr>
          <p:cNvPr id="123" name="Shape 123"/>
          <p:cNvPicPr preferRelativeResize="0"/>
          <p:nvPr/>
        </p:nvPicPr>
        <p:blipFill>
          <a:blip r:embed="rId3">
            <a:alphaModFix/>
          </a:blip>
          <a:stretch>
            <a:fillRect/>
          </a:stretch>
        </p:blipFill>
        <p:spPr>
          <a:xfrm>
            <a:off x="741025" y="666175"/>
            <a:ext cx="2409825" cy="371475"/>
          </a:xfrm>
          <a:prstGeom prst="rect">
            <a:avLst/>
          </a:prstGeom>
          <a:noFill/>
          <a:ln>
            <a:noFill/>
          </a:ln>
        </p:spPr>
      </p:pic>
      <p:pic>
        <p:nvPicPr>
          <p:cNvPr id="124" name="Shape 124"/>
          <p:cNvPicPr preferRelativeResize="0"/>
          <p:nvPr/>
        </p:nvPicPr>
        <p:blipFill>
          <a:blip r:embed="rId4">
            <a:alphaModFix/>
          </a:blip>
          <a:stretch>
            <a:fillRect/>
          </a:stretch>
        </p:blipFill>
        <p:spPr>
          <a:xfrm>
            <a:off x="852950" y="1281500"/>
            <a:ext cx="2362200" cy="257175"/>
          </a:xfrm>
          <a:prstGeom prst="rect">
            <a:avLst/>
          </a:prstGeom>
          <a:noFill/>
          <a:ln>
            <a:noFill/>
          </a:ln>
        </p:spPr>
      </p:pic>
      <p:pic>
        <p:nvPicPr>
          <p:cNvPr id="125" name="Shape 125"/>
          <p:cNvPicPr preferRelativeResize="0"/>
          <p:nvPr/>
        </p:nvPicPr>
        <p:blipFill>
          <a:blip r:embed="rId5">
            <a:alphaModFix/>
          </a:blip>
          <a:stretch>
            <a:fillRect/>
          </a:stretch>
        </p:blipFill>
        <p:spPr>
          <a:xfrm>
            <a:off x="5640675" y="1953487"/>
            <a:ext cx="2657475" cy="342900"/>
          </a:xfrm>
          <a:prstGeom prst="rect">
            <a:avLst/>
          </a:prstGeom>
          <a:noFill/>
          <a:ln>
            <a:noFill/>
          </a:ln>
        </p:spPr>
      </p:pic>
      <p:pic>
        <p:nvPicPr>
          <p:cNvPr id="126" name="Shape 126"/>
          <p:cNvPicPr preferRelativeResize="0"/>
          <p:nvPr/>
        </p:nvPicPr>
        <p:blipFill>
          <a:blip r:embed="rId6">
            <a:alphaModFix/>
          </a:blip>
          <a:stretch>
            <a:fillRect/>
          </a:stretch>
        </p:blipFill>
        <p:spPr>
          <a:xfrm>
            <a:off x="4408712" y="2437275"/>
            <a:ext cx="1047750" cy="276225"/>
          </a:xfrm>
          <a:prstGeom prst="rect">
            <a:avLst/>
          </a:prstGeom>
          <a:noFill/>
          <a:ln>
            <a:noFill/>
          </a:ln>
        </p:spPr>
      </p:pic>
      <p:pic>
        <p:nvPicPr>
          <p:cNvPr id="127" name="Shape 127"/>
          <p:cNvPicPr preferRelativeResize="0"/>
          <p:nvPr/>
        </p:nvPicPr>
        <p:blipFill>
          <a:blip r:embed="rId7">
            <a:alphaModFix/>
          </a:blip>
          <a:stretch>
            <a:fillRect/>
          </a:stretch>
        </p:blipFill>
        <p:spPr>
          <a:xfrm>
            <a:off x="4273775" y="2814937"/>
            <a:ext cx="5038725" cy="323850"/>
          </a:xfrm>
          <a:prstGeom prst="rect">
            <a:avLst/>
          </a:prstGeom>
          <a:noFill/>
          <a:ln>
            <a:noFill/>
          </a:ln>
        </p:spPr>
      </p:pic>
      <p:pic>
        <p:nvPicPr>
          <p:cNvPr id="128" name="Shape 128"/>
          <p:cNvPicPr preferRelativeResize="0"/>
          <p:nvPr/>
        </p:nvPicPr>
        <p:blipFill>
          <a:blip r:embed="rId8">
            <a:alphaModFix/>
          </a:blip>
          <a:stretch>
            <a:fillRect/>
          </a:stretch>
        </p:blipFill>
        <p:spPr>
          <a:xfrm>
            <a:off x="7491675" y="4009337"/>
            <a:ext cx="581025" cy="304800"/>
          </a:xfrm>
          <a:prstGeom prst="rect">
            <a:avLst/>
          </a:prstGeom>
          <a:noFill/>
          <a:ln>
            <a:noFill/>
          </a:ln>
        </p:spPr>
      </p:pic>
      <p:pic>
        <p:nvPicPr>
          <p:cNvPr id="129" name="Shape 129"/>
          <p:cNvPicPr preferRelativeResize="0"/>
          <p:nvPr/>
        </p:nvPicPr>
        <p:blipFill>
          <a:blip r:embed="rId9">
            <a:alphaModFix/>
          </a:blip>
          <a:stretch>
            <a:fillRect/>
          </a:stretch>
        </p:blipFill>
        <p:spPr>
          <a:xfrm>
            <a:off x="5963737" y="4028387"/>
            <a:ext cx="209550" cy="266700"/>
          </a:xfrm>
          <a:prstGeom prst="rect">
            <a:avLst/>
          </a:prstGeom>
          <a:noFill/>
          <a:ln>
            <a:noFill/>
          </a:ln>
        </p:spPr>
      </p:pic>
      <p:pic>
        <p:nvPicPr>
          <p:cNvPr id="130" name="Shape 130"/>
          <p:cNvPicPr preferRelativeResize="0"/>
          <p:nvPr/>
        </p:nvPicPr>
        <p:blipFill>
          <a:blip r:embed="rId8">
            <a:alphaModFix/>
          </a:blip>
          <a:stretch>
            <a:fillRect/>
          </a:stretch>
        </p:blipFill>
        <p:spPr>
          <a:xfrm>
            <a:off x="6816000" y="4295087"/>
            <a:ext cx="581025" cy="304800"/>
          </a:xfrm>
          <a:prstGeom prst="rect">
            <a:avLst/>
          </a:prstGeom>
          <a:noFill/>
          <a:ln>
            <a:noFill/>
          </a:ln>
        </p:spPr>
      </p:pic>
      <p:pic>
        <p:nvPicPr>
          <p:cNvPr id="131" name="Shape 131"/>
          <p:cNvPicPr preferRelativeResize="0"/>
          <p:nvPr/>
        </p:nvPicPr>
        <p:blipFill>
          <a:blip r:embed="rId10">
            <a:alphaModFix/>
          </a:blip>
          <a:stretch>
            <a:fillRect/>
          </a:stretch>
        </p:blipFill>
        <p:spPr>
          <a:xfrm>
            <a:off x="6002925" y="4550912"/>
            <a:ext cx="523875" cy="304800"/>
          </a:xfrm>
          <a:prstGeom prst="rect">
            <a:avLst/>
          </a:prstGeom>
          <a:noFill/>
          <a:ln>
            <a:noFill/>
          </a:ln>
        </p:spPr>
      </p:pic>
      <p:pic>
        <p:nvPicPr>
          <p:cNvPr id="132" name="Shape 132"/>
          <p:cNvPicPr preferRelativeResize="0"/>
          <p:nvPr/>
        </p:nvPicPr>
        <p:blipFill>
          <a:blip r:embed="rId11">
            <a:alphaModFix/>
          </a:blip>
          <a:stretch>
            <a:fillRect/>
          </a:stretch>
        </p:blipFill>
        <p:spPr>
          <a:xfrm>
            <a:off x="7263075" y="4599887"/>
            <a:ext cx="809625" cy="266700"/>
          </a:xfrm>
          <a:prstGeom prst="rect">
            <a:avLst/>
          </a:prstGeom>
          <a:noFill/>
          <a:ln>
            <a:noFill/>
          </a:ln>
        </p:spPr>
      </p:pic>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38" name="Shape 138"/>
        <p:cNvGrpSpPr/>
        <p:nvPr/>
      </p:nvGrpSpPr>
      <p:grpSpPr>
        <a:xfrm>
          <a:off x="0" y="0"/>
          <a:ext cx="0" cy="0"/>
          <a:chOff x="0" y="0"/>
          <a:chExt cx="0" cy="0"/>
        </a:xfrm>
      </p:grpSpPr>
      <p:sp>
        <p:nvSpPr>
          <p:cNvPr id="139" name="Shape 139"/>
          <p:cNvSpPr txBox="1"/>
          <p:nvPr>
            <p:ph idx="1" type="body"/>
          </p:nvPr>
        </p:nvSpPr>
        <p:spPr>
          <a:xfrm>
            <a:off x="503225" y="665875"/>
            <a:ext cx="9069299" cy="6335700"/>
          </a:xfrm>
          <a:prstGeom prst="rect">
            <a:avLst/>
          </a:prstGeom>
        </p:spPr>
        <p:txBody>
          <a:bodyPr anchorCtr="0" anchor="t" bIns="91425" lIns="91425" rIns="91425" tIns="91425">
            <a:noAutofit/>
          </a:bodyPr>
          <a:lstStyle/>
          <a:p>
            <a:pPr rtl="0">
              <a:spcBef>
                <a:spcPts val="0"/>
              </a:spcBef>
              <a:buNone/>
            </a:pPr>
            <a:r>
              <a:rPr b="1" lang="en-US" sz="2200"/>
              <a:t>Experimental Results:</a:t>
            </a:r>
          </a:p>
          <a:p>
            <a:pPr rtl="0">
              <a:spcBef>
                <a:spcPts val="0"/>
              </a:spcBef>
              <a:buNone/>
            </a:pPr>
            <a:r>
              <a:rPr lang="en-US" sz="1800"/>
              <a:t>     The algorithm defined here is tested extensively both in simulation and real data.The experimental setup consists of Camera,IMU placed on top of a car moving on the street.The estimated trajectory is plotted on the map where the experiment took place and it is observed that the trajectory followed the street layout accurately.</a:t>
            </a:r>
          </a:p>
          <a:p>
            <a:pPr rtl="0">
              <a:spcBef>
                <a:spcPts val="0"/>
              </a:spcBef>
              <a:buNone/>
            </a:pPr>
            <a:r>
              <a:t/>
            </a:r>
            <a:endParaRPr sz="1800"/>
          </a:p>
          <a:p>
            <a:pPr rtl="0">
              <a:spcBef>
                <a:spcPts val="0"/>
              </a:spcBef>
              <a:buNone/>
            </a:pPr>
            <a:r>
              <a:t/>
            </a:r>
            <a:endParaRPr sz="1800"/>
          </a:p>
          <a:p>
            <a:pPr rtl="0">
              <a:spcBef>
                <a:spcPts val="0"/>
              </a:spcBef>
              <a:buNone/>
            </a:pPr>
            <a:r>
              <a:t/>
            </a:r>
            <a:endParaRPr sz="1800"/>
          </a:p>
          <a:p>
            <a:pPr rtl="0">
              <a:spcBef>
                <a:spcPts val="0"/>
              </a:spcBef>
              <a:buNone/>
            </a:pPr>
            <a:r>
              <a:t/>
            </a:r>
            <a:endParaRPr sz="1800"/>
          </a:p>
          <a:p>
            <a:pPr rtl="0">
              <a:spcBef>
                <a:spcPts val="0"/>
              </a:spcBef>
              <a:buNone/>
            </a:pPr>
            <a:r>
              <a:t/>
            </a:r>
            <a:endParaRPr sz="1800"/>
          </a:p>
          <a:p>
            <a:pPr rtl="0">
              <a:spcBef>
                <a:spcPts val="0"/>
              </a:spcBef>
              <a:buNone/>
            </a:pPr>
            <a:r>
              <a:rPr lang="en-US" sz="1800"/>
              <a:t>     </a:t>
            </a:r>
          </a:p>
          <a:p>
            <a:pPr rtl="0">
              <a:spcBef>
                <a:spcPts val="0"/>
              </a:spcBef>
              <a:buNone/>
            </a:pPr>
            <a:r>
              <a:t/>
            </a:r>
            <a:endParaRPr sz="1800"/>
          </a:p>
          <a:p>
            <a:pPr rtl="0">
              <a:spcBef>
                <a:spcPts val="0"/>
              </a:spcBef>
              <a:buNone/>
            </a:pPr>
            <a:r>
              <a:rPr lang="en-US" sz="1800"/>
              <a:t>    The final position estimate expressed with respect to starting pose is X</a:t>
            </a:r>
            <a:r>
              <a:rPr lang="en-US" sz="1000"/>
              <a:t>final</a:t>
            </a:r>
            <a:r>
              <a:rPr lang="en-US" sz="1800"/>
              <a:t>=[-17.92  13.14  -0.78]T meters. The true final position with respect to the initial position is X</a:t>
            </a:r>
            <a:r>
              <a:rPr lang="en-US" sz="1000"/>
              <a:t>final</a:t>
            </a:r>
            <a:r>
              <a:rPr lang="en-US" sz="1800"/>
              <a:t>=[0   7    0]T meters and the error is only 10 meter in a trajectory of 3.2 km i.e error is 0.31% of the travelled distance. </a:t>
            </a:r>
          </a:p>
          <a:p>
            <a:pPr rtl="0">
              <a:spcBef>
                <a:spcPts val="0"/>
              </a:spcBef>
              <a:buNone/>
            </a:pPr>
            <a:r>
              <a:t/>
            </a:r>
            <a:endParaRPr sz="1800"/>
          </a:p>
        </p:txBody>
      </p:sp>
      <p:pic>
        <p:nvPicPr>
          <p:cNvPr id="140" name="Shape 140"/>
          <p:cNvPicPr preferRelativeResize="0"/>
          <p:nvPr/>
        </p:nvPicPr>
        <p:blipFill>
          <a:blip r:embed="rId3">
            <a:alphaModFix/>
          </a:blip>
          <a:stretch>
            <a:fillRect/>
          </a:stretch>
        </p:blipFill>
        <p:spPr>
          <a:xfrm>
            <a:off x="1233825" y="2457875"/>
            <a:ext cx="7540100" cy="3045400"/>
          </a:xfrm>
          <a:prstGeom prst="rect">
            <a:avLst/>
          </a:prstGeom>
          <a:noFill/>
          <a:ln>
            <a:noFill/>
          </a:ln>
        </p:spPr>
      </p:pic>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FFFFFF"/>
        </a:solidFill>
      </p:bgPr>
    </p:bg>
    <p:spTree>
      <p:nvGrpSpPr>
        <p:cNvPr id="33" name="Shape 33"/>
        <p:cNvGrpSpPr/>
        <p:nvPr/>
      </p:nvGrpSpPr>
      <p:grpSpPr>
        <a:xfrm>
          <a:off x="0" y="0"/>
          <a:ext cx="0" cy="0"/>
          <a:chOff x="0" y="0"/>
          <a:chExt cx="0" cy="0"/>
        </a:xfrm>
      </p:grpSpPr>
      <p:sp>
        <p:nvSpPr>
          <p:cNvPr id="34" name="Shape 34"/>
          <p:cNvSpPr txBox="1"/>
          <p:nvPr>
            <p:ph idx="1" type="body"/>
          </p:nvPr>
        </p:nvSpPr>
        <p:spPr>
          <a:xfrm>
            <a:off x="530225" y="914400"/>
            <a:ext cx="9070974" cy="5029199"/>
          </a:xfrm>
          <a:prstGeom prst="rect">
            <a:avLst/>
          </a:prstGeom>
          <a:noFill/>
          <a:ln>
            <a:noFill/>
          </a:ln>
        </p:spPr>
        <p:txBody>
          <a:bodyPr anchorCtr="0" anchor="t" bIns="0" lIns="0" rIns="0" tIns="21150">
            <a:noAutofit/>
          </a:bodyPr>
          <a:lstStyle/>
          <a:p>
            <a:pPr indent="-330200" lvl="0" marL="431800" marR="0" rtl="0" algn="l">
              <a:lnSpc>
                <a:spcPct val="94000"/>
              </a:lnSpc>
              <a:spcBef>
                <a:spcPts val="0"/>
              </a:spcBef>
              <a:spcAft>
                <a:spcPts val="0"/>
              </a:spcAft>
              <a:buClr>
                <a:srgbClr val="000000"/>
              </a:buClr>
              <a:buSzPct val="25000"/>
              <a:buFont typeface="Arial"/>
              <a:buNone/>
            </a:pPr>
            <a:r>
              <a:rPr b="1" baseline="0" i="0" lang="en-US" sz="2800" u="none" cap="none" strike="noStrike">
                <a:solidFill>
                  <a:srgbClr val="000000"/>
                </a:solidFill>
                <a:latin typeface="Arial"/>
                <a:ea typeface="Arial"/>
                <a:cs typeface="Arial"/>
                <a:sym typeface="Arial"/>
              </a:rPr>
              <a:t>Abstract:</a:t>
            </a:r>
          </a:p>
          <a:p>
            <a:pPr indent="-292100" lvl="2" marL="1295400" marR="0" rtl="0" algn="l">
              <a:lnSpc>
                <a:spcPct val="94000"/>
              </a:lnSpc>
              <a:spcBef>
                <a:spcPts val="1400"/>
              </a:spcBef>
              <a:spcAft>
                <a:spcPts val="0"/>
              </a:spcAft>
              <a:buClr>
                <a:srgbClr val="000000"/>
              </a:buClr>
              <a:buSzPct val="45000"/>
              <a:buFont typeface="Noto Sans Symbols"/>
              <a:buChar char="●"/>
            </a:pPr>
            <a:r>
              <a:rPr b="0" baseline="0" i="0" lang="en-US" sz="2000" u="none" cap="none" strike="noStrike">
                <a:solidFill>
                  <a:srgbClr val="000000"/>
                </a:solidFill>
                <a:latin typeface="Arial"/>
                <a:ea typeface="Arial"/>
                <a:cs typeface="Arial"/>
                <a:sym typeface="Arial"/>
              </a:rPr>
              <a:t>Paper presents an Extended Kalman filter based algorithm for vision-aided inertial navigation. </a:t>
            </a:r>
          </a:p>
          <a:p>
            <a:pPr indent="-292100" lvl="2" marL="1295400" marR="0" rtl="0" algn="l">
              <a:lnSpc>
                <a:spcPct val="94000"/>
              </a:lnSpc>
              <a:spcBef>
                <a:spcPts val="800"/>
              </a:spcBef>
              <a:spcAft>
                <a:spcPts val="0"/>
              </a:spcAft>
              <a:buClr>
                <a:srgbClr val="000000"/>
              </a:buClr>
              <a:buSzPct val="45000"/>
              <a:buFont typeface="Noto Sans Symbols"/>
              <a:buChar char="●"/>
            </a:pPr>
            <a:r>
              <a:rPr b="0" baseline="0" i="0" lang="en-US" sz="2000" u="none" cap="none" strike="noStrike">
                <a:solidFill>
                  <a:srgbClr val="000000"/>
                </a:solidFill>
                <a:latin typeface="Arial"/>
                <a:ea typeface="Arial"/>
                <a:cs typeface="Arial"/>
                <a:sym typeface="Arial"/>
              </a:rPr>
              <a:t>Main goal is to derive a measurement model.</a:t>
            </a:r>
          </a:p>
          <a:p>
            <a:pPr indent="-292100" lvl="2" marL="1295400" marR="0" rtl="0" algn="l">
              <a:lnSpc>
                <a:spcPct val="94000"/>
              </a:lnSpc>
              <a:spcBef>
                <a:spcPts val="800"/>
              </a:spcBef>
              <a:spcAft>
                <a:spcPts val="0"/>
              </a:spcAft>
              <a:buClr>
                <a:srgbClr val="000000"/>
              </a:buClr>
              <a:buSzPct val="45000"/>
              <a:buFont typeface="Noto Sans Symbols"/>
              <a:buChar char="●"/>
            </a:pPr>
            <a:r>
              <a:rPr b="0" baseline="0" i="0" lang="en-US" sz="2000" u="none" cap="none" strike="noStrike">
                <a:solidFill>
                  <a:srgbClr val="000000"/>
                </a:solidFill>
                <a:latin typeface="Arial"/>
                <a:ea typeface="Arial"/>
                <a:cs typeface="Arial"/>
                <a:sym typeface="Arial"/>
              </a:rPr>
              <a:t>Computational Complexity – Linear in no. of features.</a:t>
            </a:r>
          </a:p>
          <a:p>
            <a:pPr indent="-292100" lvl="2" marL="1295400" marR="0" rtl="0" algn="l">
              <a:lnSpc>
                <a:spcPct val="94000"/>
              </a:lnSpc>
              <a:spcBef>
                <a:spcPts val="800"/>
              </a:spcBef>
              <a:spcAft>
                <a:spcPts val="0"/>
              </a:spcAft>
              <a:buClr>
                <a:srgbClr val="000000"/>
              </a:buClr>
              <a:buSzPct val="45000"/>
              <a:buFont typeface="Noto Sans Symbols"/>
              <a:buChar char="●"/>
            </a:pPr>
            <a:r>
              <a:rPr b="0" baseline="0" i="0" lang="en-US" sz="2000" u="none" cap="none" strike="noStrike">
                <a:solidFill>
                  <a:srgbClr val="000000"/>
                </a:solidFill>
                <a:latin typeface="Arial"/>
                <a:ea typeface="Arial"/>
                <a:cs typeface="Arial"/>
                <a:sym typeface="Arial"/>
              </a:rPr>
              <a:t>Capable of accurate pose estimation in large scale real world environment.</a:t>
            </a:r>
          </a:p>
          <a:p>
            <a:pPr indent="-292100" lvl="2" marL="1295400" marR="0" rtl="0" algn="l">
              <a:lnSpc>
                <a:spcPct val="94000"/>
              </a:lnSpc>
              <a:spcBef>
                <a:spcPts val="800"/>
              </a:spcBef>
              <a:spcAft>
                <a:spcPts val="800"/>
              </a:spcAft>
              <a:buClr>
                <a:srgbClr val="000000"/>
              </a:buClr>
              <a:buSzPct val="45000"/>
              <a:buFont typeface="Noto Sans Symbols"/>
              <a:buChar char="●"/>
            </a:pPr>
            <a:r>
              <a:rPr b="0" baseline="0" i="0" lang="en-US" sz="2000" u="none" cap="none" strike="noStrike">
                <a:solidFill>
                  <a:srgbClr val="000000"/>
                </a:solidFill>
                <a:latin typeface="Arial"/>
                <a:ea typeface="Arial"/>
                <a:cs typeface="Arial"/>
                <a:sym typeface="Arial"/>
              </a:rPr>
              <a:t>The performance of the algorithm is shown in Experimental results. </a:t>
            </a: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FFFFFF"/>
        </a:solidFill>
      </p:bgPr>
    </p:bg>
    <p:spTree>
      <p:nvGrpSpPr>
        <p:cNvPr id="38" name="Shape 38"/>
        <p:cNvGrpSpPr/>
        <p:nvPr/>
      </p:nvGrpSpPr>
      <p:grpSpPr>
        <a:xfrm>
          <a:off x="0" y="0"/>
          <a:ext cx="0" cy="0"/>
          <a:chOff x="0" y="0"/>
          <a:chExt cx="0" cy="0"/>
        </a:xfrm>
      </p:grpSpPr>
      <p:sp>
        <p:nvSpPr>
          <p:cNvPr id="39" name="Shape 39"/>
          <p:cNvSpPr txBox="1"/>
          <p:nvPr>
            <p:ph idx="1" type="body"/>
          </p:nvPr>
        </p:nvSpPr>
        <p:spPr>
          <a:xfrm>
            <a:off x="503237" y="1096962"/>
            <a:ext cx="9070974" cy="5056187"/>
          </a:xfrm>
          <a:prstGeom prst="rect">
            <a:avLst/>
          </a:prstGeom>
          <a:noFill/>
          <a:ln>
            <a:noFill/>
          </a:ln>
        </p:spPr>
        <p:txBody>
          <a:bodyPr anchorCtr="0" anchor="t" bIns="0" lIns="0" rIns="0" tIns="18125">
            <a:noAutofit/>
          </a:bodyPr>
          <a:lstStyle/>
          <a:p>
            <a:pPr indent="-330200" lvl="0" marL="431800" marR="0" rtl="0" algn="l">
              <a:lnSpc>
                <a:spcPct val="94000"/>
              </a:lnSpc>
              <a:spcBef>
                <a:spcPts val="0"/>
              </a:spcBef>
              <a:spcAft>
                <a:spcPts val="0"/>
              </a:spcAft>
              <a:buClr>
                <a:srgbClr val="000000"/>
              </a:buClr>
              <a:buSzPct val="25000"/>
              <a:buFont typeface="Arial"/>
              <a:buNone/>
            </a:pPr>
            <a:r>
              <a:rPr b="1" baseline="0" i="0" lang="en-US" sz="2400" u="none" cap="none" strike="noStrike">
                <a:solidFill>
                  <a:srgbClr val="000000"/>
                </a:solidFill>
                <a:latin typeface="Arial"/>
                <a:ea typeface="Arial"/>
                <a:cs typeface="Arial"/>
                <a:sym typeface="Arial"/>
              </a:rPr>
              <a:t>Related Work</a:t>
            </a:r>
          </a:p>
          <a:p>
            <a:pPr indent="-330200" lvl="0" marL="431800" marR="0" rtl="0" algn="l">
              <a:lnSpc>
                <a:spcPct val="94000"/>
              </a:lnSpc>
              <a:spcBef>
                <a:spcPts val="1400"/>
              </a:spcBef>
              <a:spcAft>
                <a:spcPts val="0"/>
              </a:spcAft>
              <a:buClr>
                <a:srgbClr val="000000"/>
              </a:buClr>
              <a:buSzPct val="45000"/>
              <a:buFont typeface="Noto Sans Symbols"/>
              <a:buChar char="●"/>
            </a:pPr>
            <a:r>
              <a:rPr b="0" baseline="0" i="0" lang="en-US" sz="2000" u="none" cap="none" strike="noStrike">
                <a:solidFill>
                  <a:srgbClr val="000000"/>
                </a:solidFill>
                <a:latin typeface="Arial"/>
                <a:ea typeface="Arial"/>
                <a:cs typeface="Arial"/>
                <a:sym typeface="Arial"/>
              </a:rPr>
              <a:t>J.W.Langelaan at el, D. Strelow at el, L.L. Ong at el, E. Eade at el, A. Chiuso at el and A.J. Davision at el they proposed algorithms for fusing inertial measurments with visual feature observations that fallow SLAM.</a:t>
            </a:r>
          </a:p>
          <a:p>
            <a:pPr indent="-330200" lvl="0" marL="431800" marR="0" rtl="0" algn="l">
              <a:lnSpc>
                <a:spcPct val="94000"/>
              </a:lnSpc>
              <a:spcBef>
                <a:spcPts val="1400"/>
              </a:spcBef>
              <a:spcAft>
                <a:spcPts val="0"/>
              </a:spcAft>
              <a:buClr>
                <a:srgbClr val="000000"/>
              </a:buClr>
              <a:buSzPct val="25000"/>
              <a:buFont typeface="Arial"/>
              <a:buNone/>
            </a:pPr>
            <a:r>
              <a:rPr b="0" baseline="0" i="0" lang="en-US" sz="2000" u="sng" cap="none" strike="noStrike">
                <a:solidFill>
                  <a:srgbClr val="000000"/>
                </a:solidFill>
                <a:latin typeface="Arial"/>
                <a:ea typeface="Arial"/>
                <a:cs typeface="Arial"/>
                <a:sym typeface="Arial"/>
              </a:rPr>
              <a:t>Advantage:</a:t>
            </a:r>
            <a:r>
              <a:rPr b="0" baseline="0" i="0" lang="en-US" sz="2000" u="none" cap="none" strike="noStrike">
                <a:solidFill>
                  <a:srgbClr val="000000"/>
                </a:solidFill>
                <a:latin typeface="Arial"/>
                <a:ea typeface="Arial"/>
                <a:cs typeface="Arial"/>
                <a:sym typeface="Arial"/>
              </a:rPr>
              <a:t> SLAM based algorithm consider for correlations that exist between pose of camera and  3D positions of the observed features.</a:t>
            </a:r>
          </a:p>
          <a:p>
            <a:pPr indent="-330200" lvl="0" marL="431800" marR="0" rtl="0" algn="l">
              <a:lnSpc>
                <a:spcPct val="94000"/>
              </a:lnSpc>
              <a:spcBef>
                <a:spcPts val="1400"/>
              </a:spcBef>
              <a:spcAft>
                <a:spcPts val="0"/>
              </a:spcAft>
              <a:buClr>
                <a:srgbClr val="000000"/>
              </a:buClr>
              <a:buSzPct val="25000"/>
              <a:buFont typeface="Arial"/>
              <a:buNone/>
            </a:pPr>
            <a:r>
              <a:rPr b="0" baseline="0" i="0" lang="en-US" sz="2000" u="sng" cap="none" strike="noStrike">
                <a:solidFill>
                  <a:srgbClr val="000000"/>
                </a:solidFill>
                <a:latin typeface="Arial"/>
                <a:ea typeface="Arial"/>
                <a:cs typeface="Arial"/>
                <a:sym typeface="Arial"/>
              </a:rPr>
              <a:t>Limitation:</a:t>
            </a:r>
            <a:r>
              <a:rPr b="0" baseline="0" i="0" lang="en-US" sz="2000" u="none" cap="none" strike="noStrike">
                <a:solidFill>
                  <a:srgbClr val="000000"/>
                </a:solidFill>
                <a:latin typeface="Arial"/>
                <a:ea typeface="Arial"/>
                <a:cs typeface="Arial"/>
                <a:sym typeface="Arial"/>
              </a:rPr>
              <a:t> Properly treating of correlations are high computationally costly.</a:t>
            </a:r>
          </a:p>
          <a:p>
            <a:pPr indent="-330200" lvl="0" marL="431800" marR="0" rtl="0" algn="l">
              <a:lnSpc>
                <a:spcPct val="94000"/>
              </a:lnSpc>
              <a:spcBef>
                <a:spcPts val="1400"/>
              </a:spcBef>
              <a:spcAft>
                <a:spcPts val="0"/>
              </a:spcAft>
              <a:buClr>
                <a:srgbClr val="000000"/>
              </a:buClr>
              <a:buSzPct val="45000"/>
              <a:buFont typeface="Noto Sans Symbols"/>
              <a:buChar char="●"/>
            </a:pPr>
            <a:r>
              <a:rPr b="0" baseline="0" i="0" lang="en-US" sz="2000" u="none" cap="none" strike="noStrike">
                <a:solidFill>
                  <a:srgbClr val="000000"/>
                </a:solidFill>
                <a:latin typeface="Arial"/>
                <a:ea typeface="Arial"/>
                <a:cs typeface="Arial"/>
                <a:sym typeface="Arial"/>
              </a:rPr>
              <a:t>S. Roumeliotis at el, D.D. Diel at el, D.S. Bayard at el, S. Soatto at el -1996, S. Soatto at el -1997, R.J Prazenica at el proposed algorithms that estimates the pose of camera only for achieving real time operations.</a:t>
            </a:r>
          </a:p>
          <a:p>
            <a:pPr indent="-330200" lvl="0" marL="431800" marR="0" rtl="0" algn="l">
              <a:lnSpc>
                <a:spcPct val="94000"/>
              </a:lnSpc>
              <a:spcBef>
                <a:spcPts val="1400"/>
              </a:spcBef>
              <a:spcAft>
                <a:spcPts val="0"/>
              </a:spcAft>
              <a:buClr>
                <a:srgbClr val="000000"/>
              </a:buClr>
              <a:buSzPct val="45000"/>
              <a:buFont typeface="Noto Sans Symbols"/>
              <a:buChar char="●"/>
            </a:pPr>
            <a:r>
              <a:rPr b="0" baseline="0" i="0" lang="en-US" sz="2000" u="none" cap="none" strike="noStrike">
                <a:solidFill>
                  <a:srgbClr val="000000"/>
                </a:solidFill>
                <a:latin typeface="Arial"/>
                <a:ea typeface="Arial"/>
                <a:cs typeface="Arial"/>
                <a:sym typeface="Arial"/>
              </a:rPr>
              <a:t>R. Garcia at el, R. Eustice at el, A.I. Mourikis at el used pairwise constraints in their algorithms that maintain a state vector comprised of multiple camera poses.</a:t>
            </a:r>
          </a:p>
          <a:p>
            <a:pPr indent="-330200" lvl="0" marL="431800" marR="0" rtl="0" algn="l">
              <a:lnSpc>
                <a:spcPct val="94000"/>
              </a:lnSpc>
              <a:spcBef>
                <a:spcPts val="1400"/>
              </a:spcBef>
              <a:spcAft>
                <a:spcPts val="1400"/>
              </a:spcAft>
              <a:buClr>
                <a:srgbClr val="000000"/>
              </a:buClr>
              <a:buSzPct val="45000"/>
              <a:buFont typeface="Noto Sans Symbols"/>
              <a:buChar char="●"/>
            </a:pPr>
            <a:r>
              <a:rPr b="0" baseline="0" i="0" lang="en-US" sz="2000" u="none" cap="none" strike="noStrike">
                <a:solidFill>
                  <a:srgbClr val="000000"/>
                </a:solidFill>
                <a:latin typeface="Arial"/>
                <a:ea typeface="Arial"/>
                <a:cs typeface="Arial"/>
                <a:sym typeface="Arial"/>
              </a:rPr>
              <a:t>M.C.Deans at el proposed an algorithm that maintain a window of camera poses in the variable state dimension filter. Computational complexity of VSDF is quadratic in number of features. </a:t>
            </a: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FFFFFF"/>
        </a:solidFill>
      </p:bgPr>
    </p:bg>
    <p:spTree>
      <p:nvGrpSpPr>
        <p:cNvPr id="43" name="Shape 43"/>
        <p:cNvGrpSpPr/>
        <p:nvPr/>
      </p:nvGrpSpPr>
      <p:grpSpPr>
        <a:xfrm>
          <a:off x="0" y="0"/>
          <a:ext cx="0" cy="0"/>
          <a:chOff x="0" y="0"/>
          <a:chExt cx="0" cy="0"/>
        </a:xfrm>
      </p:grpSpPr>
      <p:sp>
        <p:nvSpPr>
          <p:cNvPr id="44" name="Shape 44"/>
          <p:cNvSpPr txBox="1"/>
          <p:nvPr>
            <p:ph idx="1" type="body"/>
          </p:nvPr>
        </p:nvSpPr>
        <p:spPr>
          <a:xfrm>
            <a:off x="503237" y="549275"/>
            <a:ext cx="9070974" cy="6308725"/>
          </a:xfrm>
          <a:prstGeom prst="rect">
            <a:avLst/>
          </a:prstGeom>
          <a:noFill/>
          <a:ln>
            <a:noFill/>
          </a:ln>
        </p:spPr>
        <p:txBody>
          <a:bodyPr anchorCtr="0" anchor="t" bIns="0" lIns="0" rIns="0" tIns="16625">
            <a:noAutofit/>
          </a:bodyPr>
          <a:lstStyle/>
          <a:p>
            <a:pPr indent="-330200" lvl="0" marL="431800" marR="0" rtl="0" algn="l">
              <a:lnSpc>
                <a:spcPct val="94000"/>
              </a:lnSpc>
              <a:spcBef>
                <a:spcPts val="0"/>
              </a:spcBef>
              <a:spcAft>
                <a:spcPts val="0"/>
              </a:spcAft>
              <a:buClr>
                <a:srgbClr val="000000"/>
              </a:buClr>
              <a:buSzPct val="25000"/>
              <a:buFont typeface="Arial"/>
              <a:buNone/>
            </a:pPr>
            <a:r>
              <a:rPr b="1" baseline="0" i="0" lang="en-US" sz="2200" u="sng" cap="none" strike="noStrike">
                <a:solidFill>
                  <a:srgbClr val="000000"/>
                </a:solidFill>
                <a:latin typeface="Arial"/>
                <a:ea typeface="Arial"/>
                <a:cs typeface="Arial"/>
                <a:sym typeface="Arial"/>
              </a:rPr>
              <a:t>Algorithm:</a:t>
            </a:r>
          </a:p>
          <a:p>
            <a:pPr indent="-330200" lvl="0" marL="431800" marR="0" rtl="0" algn="l">
              <a:lnSpc>
                <a:spcPct val="94000"/>
              </a:lnSpc>
              <a:spcBef>
                <a:spcPts val="0"/>
              </a:spcBef>
              <a:spcAft>
                <a:spcPts val="0"/>
              </a:spcAft>
              <a:buClr>
                <a:srgbClr val="000000"/>
              </a:buClr>
              <a:buFont typeface="Arial"/>
              <a:buNone/>
            </a:pPr>
            <a:r>
              <a:t/>
            </a:r>
            <a:endParaRPr b="1" sz="2200" u="sng"/>
          </a:p>
          <a:p>
            <a:pPr indent="0" lvl="0" marL="1016000" marR="0" rtl="0" algn="l">
              <a:lnSpc>
                <a:spcPct val="94000"/>
              </a:lnSpc>
              <a:spcBef>
                <a:spcPts val="1400"/>
              </a:spcBef>
              <a:spcAft>
                <a:spcPts val="0"/>
              </a:spcAft>
              <a:buClr>
                <a:srgbClr val="000000"/>
              </a:buClr>
              <a:buSzPct val="25000"/>
              <a:buFont typeface="Arial"/>
              <a:buNone/>
            </a:pPr>
            <a:r>
              <a:rPr b="1" baseline="0" i="0" lang="en-US" sz="1800" u="none" cap="none" strike="noStrike">
                <a:solidFill>
                  <a:srgbClr val="000000"/>
                </a:solidFill>
                <a:latin typeface="Arial"/>
                <a:ea typeface="Arial"/>
                <a:cs typeface="Arial"/>
                <a:sym typeface="Arial"/>
              </a:rPr>
              <a:t>Propagation:</a:t>
            </a:r>
            <a:r>
              <a:rPr b="0" baseline="0" i="0" lang="en-US" sz="1800" u="none" cap="none" strike="noStrike">
                <a:solidFill>
                  <a:srgbClr val="000000"/>
                </a:solidFill>
                <a:latin typeface="Arial"/>
                <a:ea typeface="Arial"/>
                <a:cs typeface="Arial"/>
                <a:sym typeface="Arial"/>
              </a:rPr>
              <a:t> For each IMU </a:t>
            </a:r>
            <a:r>
              <a:rPr lang="en-US" sz="1800"/>
              <a:t>measurement</a:t>
            </a:r>
            <a:r>
              <a:rPr b="0" baseline="0" i="0" lang="en-US" sz="1800" u="none" cap="none" strike="noStrike">
                <a:solidFill>
                  <a:srgbClr val="000000"/>
                </a:solidFill>
                <a:latin typeface="Arial"/>
                <a:ea typeface="Arial"/>
                <a:cs typeface="Arial"/>
                <a:sym typeface="Arial"/>
              </a:rPr>
              <a:t> received, propagate the filter state  and </a:t>
            </a:r>
            <a:r>
              <a:rPr lang="en-US" sz="1800"/>
              <a:t>C</a:t>
            </a:r>
            <a:r>
              <a:rPr b="0" baseline="0" i="0" lang="en-US" sz="1800" u="none" cap="none" strike="noStrike">
                <a:solidFill>
                  <a:srgbClr val="000000"/>
                </a:solidFill>
                <a:latin typeface="Arial"/>
                <a:ea typeface="Arial"/>
                <a:cs typeface="Arial"/>
                <a:sym typeface="Arial"/>
              </a:rPr>
              <a:t>ovariance.</a:t>
            </a:r>
          </a:p>
          <a:p>
            <a:pPr indent="0" lvl="0" marL="1016000" marR="0" rtl="0" algn="l">
              <a:lnSpc>
                <a:spcPct val="94000"/>
              </a:lnSpc>
              <a:spcBef>
                <a:spcPts val="1400"/>
              </a:spcBef>
              <a:spcAft>
                <a:spcPts val="0"/>
              </a:spcAft>
              <a:buClr>
                <a:srgbClr val="000000"/>
              </a:buClr>
              <a:buFont typeface="Arial"/>
              <a:buNone/>
            </a:pPr>
            <a:r>
              <a:t/>
            </a:r>
            <a:endParaRPr sz="1800"/>
          </a:p>
          <a:p>
            <a:pPr indent="-330200" lvl="0" marL="1346200" marR="0" rtl="0" algn="l">
              <a:lnSpc>
                <a:spcPct val="94000"/>
              </a:lnSpc>
              <a:spcBef>
                <a:spcPts val="1400"/>
              </a:spcBef>
              <a:spcAft>
                <a:spcPts val="0"/>
              </a:spcAft>
              <a:buClr>
                <a:srgbClr val="000000"/>
              </a:buClr>
              <a:buSzPct val="25000"/>
              <a:buFont typeface="Arial"/>
              <a:buNone/>
            </a:pPr>
            <a:r>
              <a:rPr b="1" baseline="0" i="0" lang="en-US" sz="1800" u="none" cap="none" strike="noStrike">
                <a:solidFill>
                  <a:srgbClr val="000000"/>
                </a:solidFill>
                <a:latin typeface="Arial"/>
                <a:ea typeface="Arial"/>
                <a:cs typeface="Arial"/>
                <a:sym typeface="Arial"/>
              </a:rPr>
              <a:t>Image registration:</a:t>
            </a:r>
            <a:r>
              <a:rPr b="0" baseline="0" i="0" lang="en-US" sz="1800" u="none" cap="none" strike="noStrike">
                <a:solidFill>
                  <a:srgbClr val="000000"/>
                </a:solidFill>
                <a:latin typeface="Arial"/>
                <a:ea typeface="Arial"/>
                <a:cs typeface="Arial"/>
                <a:sym typeface="Arial"/>
              </a:rPr>
              <a:t> Every time a new image is recorded,</a:t>
            </a:r>
          </a:p>
          <a:p>
            <a:pPr indent="-330200" lvl="1" marL="1778000" marR="0" rtl="0" algn="l">
              <a:lnSpc>
                <a:spcPct val="94000"/>
              </a:lnSpc>
              <a:spcBef>
                <a:spcPts val="1400"/>
              </a:spcBef>
              <a:spcAft>
                <a:spcPts val="0"/>
              </a:spcAft>
              <a:buClr>
                <a:srgbClr val="000000"/>
              </a:buClr>
              <a:buSzPct val="25000"/>
              <a:buFont typeface="Arial"/>
              <a:buNone/>
            </a:pPr>
            <a:r>
              <a:rPr b="0" baseline="0" i="0" lang="en-US" sz="1800" u="none" cap="none" strike="noStrike">
                <a:solidFill>
                  <a:srgbClr val="000000"/>
                </a:solidFill>
                <a:latin typeface="Arial"/>
                <a:ea typeface="Arial"/>
                <a:cs typeface="Arial"/>
                <a:sym typeface="Arial"/>
              </a:rPr>
              <a:t>1. Augment the state and covariance matrix with a copy of the current camera</a:t>
            </a:r>
            <a:r>
              <a:rPr lang="en-US" sz="1800"/>
              <a:t> </a:t>
            </a:r>
            <a:r>
              <a:rPr b="0" baseline="0" i="0" lang="en-US" sz="1800" u="none" cap="none" strike="noStrike">
                <a:solidFill>
                  <a:srgbClr val="000000"/>
                </a:solidFill>
                <a:latin typeface="Arial"/>
                <a:ea typeface="Arial"/>
                <a:cs typeface="Arial"/>
                <a:sym typeface="Arial"/>
              </a:rPr>
              <a:t>pose estimate.</a:t>
            </a:r>
          </a:p>
          <a:p>
            <a:pPr indent="-330200" lvl="1" marL="1778000" marR="0" rtl="0" algn="l">
              <a:lnSpc>
                <a:spcPct val="94000"/>
              </a:lnSpc>
              <a:spcBef>
                <a:spcPts val="1100"/>
              </a:spcBef>
              <a:spcAft>
                <a:spcPts val="0"/>
              </a:spcAft>
              <a:buClr>
                <a:srgbClr val="000000"/>
              </a:buClr>
              <a:buSzPct val="25000"/>
              <a:buFont typeface="Arial"/>
              <a:buNone/>
            </a:pPr>
            <a:r>
              <a:rPr b="0" baseline="0" i="0" lang="en-US" sz="1800" u="none" cap="none" strike="noStrike">
                <a:solidFill>
                  <a:srgbClr val="000000"/>
                </a:solidFill>
                <a:latin typeface="Arial"/>
                <a:ea typeface="Arial"/>
                <a:cs typeface="Arial"/>
                <a:sym typeface="Arial"/>
              </a:rPr>
              <a:t>2. image processing module begins operation.</a:t>
            </a:r>
          </a:p>
          <a:p>
            <a:pPr indent="-330200" lvl="1" marL="1778000" marR="0" rtl="0" algn="l">
              <a:lnSpc>
                <a:spcPct val="94000"/>
              </a:lnSpc>
              <a:spcBef>
                <a:spcPts val="1100"/>
              </a:spcBef>
              <a:spcAft>
                <a:spcPts val="0"/>
              </a:spcAft>
              <a:buClr>
                <a:srgbClr val="000000"/>
              </a:buClr>
              <a:buFont typeface="Arial"/>
              <a:buNone/>
            </a:pPr>
            <a:r>
              <a:t/>
            </a:r>
            <a:endParaRPr/>
          </a:p>
          <a:p>
            <a:pPr indent="-330200" lvl="0" marL="1346200" marR="0" rtl="0" algn="l">
              <a:lnSpc>
                <a:spcPct val="94000"/>
              </a:lnSpc>
              <a:spcBef>
                <a:spcPts val="1100"/>
              </a:spcBef>
              <a:spcAft>
                <a:spcPts val="0"/>
              </a:spcAft>
              <a:buClr>
                <a:srgbClr val="000000"/>
              </a:buClr>
              <a:buSzPct val="25000"/>
              <a:buFont typeface="Arial"/>
              <a:buNone/>
            </a:pPr>
            <a:r>
              <a:rPr b="1" baseline="0" i="0" lang="en-US" sz="1800" u="none" cap="none" strike="noStrike">
                <a:solidFill>
                  <a:srgbClr val="000000"/>
                </a:solidFill>
                <a:latin typeface="Arial"/>
                <a:ea typeface="Arial"/>
                <a:cs typeface="Arial"/>
                <a:sym typeface="Arial"/>
              </a:rPr>
              <a:t>Update:</a:t>
            </a:r>
            <a:r>
              <a:rPr b="0" baseline="0" i="0" lang="en-US" sz="1800" u="none" cap="none" strike="noStrike">
                <a:solidFill>
                  <a:srgbClr val="000000"/>
                </a:solidFill>
                <a:latin typeface="Arial"/>
                <a:ea typeface="Arial"/>
                <a:cs typeface="Arial"/>
                <a:sym typeface="Arial"/>
              </a:rPr>
              <a:t> When the feature measurements of a given image becomes available,</a:t>
            </a:r>
            <a:r>
              <a:rPr lang="en-US" sz="1800"/>
              <a:t> </a:t>
            </a:r>
            <a:r>
              <a:rPr b="0" baseline="0" i="0" lang="en-US" sz="1800" u="none" cap="none" strike="noStrike">
                <a:solidFill>
                  <a:srgbClr val="000000"/>
                </a:solidFill>
                <a:latin typeface="Arial"/>
                <a:ea typeface="Arial"/>
                <a:cs typeface="Arial"/>
                <a:sym typeface="Arial"/>
              </a:rPr>
              <a:t>perform EKF update.</a:t>
            </a:r>
          </a:p>
          <a:p>
            <a:pPr indent="-330200" lvl="0" marL="431800" marR="0" rtl="0" algn="l">
              <a:lnSpc>
                <a:spcPct val="94000"/>
              </a:lnSpc>
              <a:spcBef>
                <a:spcPts val="1400"/>
              </a:spcBef>
              <a:spcAft>
                <a:spcPts val="0"/>
              </a:spcAft>
              <a:buClr>
                <a:srgbClr val="000000"/>
              </a:buClr>
              <a:buFont typeface="Arial"/>
              <a:buNone/>
            </a:pPr>
            <a:r>
              <a:t/>
            </a:r>
            <a:endParaRPr b="0" baseline="0" i="0" sz="1800" u="none" cap="none" strike="noStrike">
              <a:solidFill>
                <a:srgbClr val="000000"/>
              </a:solidFill>
              <a:latin typeface="Arial"/>
              <a:ea typeface="Arial"/>
              <a:cs typeface="Arial"/>
              <a:sym typeface="Arial"/>
            </a:endParaRPr>
          </a:p>
          <a:p>
            <a:pPr indent="-342900" lvl="0" marL="342900" marR="0" rtl="0" algn="l">
              <a:lnSpc>
                <a:spcPct val="94000"/>
              </a:lnSpc>
              <a:spcBef>
                <a:spcPts val="1400"/>
              </a:spcBef>
              <a:spcAft>
                <a:spcPts val="1400"/>
              </a:spcAft>
              <a:buNone/>
            </a:pPr>
            <a:r>
              <a:t/>
            </a:r>
            <a:endParaRPr b="0" baseline="0" i="0" sz="1800" u="none" cap="none" strike="noStrike">
              <a:solidFill>
                <a:srgbClr val="000000"/>
              </a:solidFill>
              <a:latin typeface="Arial"/>
              <a:ea typeface="Arial"/>
              <a:cs typeface="Arial"/>
              <a:sym typeface="Arial"/>
            </a:endParaRP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FFFFFF"/>
        </a:solidFill>
      </p:bgPr>
    </p:bg>
    <p:spTree>
      <p:nvGrpSpPr>
        <p:cNvPr id="48" name="Shape 48"/>
        <p:cNvGrpSpPr/>
        <p:nvPr/>
      </p:nvGrpSpPr>
      <p:grpSpPr>
        <a:xfrm>
          <a:off x="0" y="0"/>
          <a:ext cx="0" cy="0"/>
          <a:chOff x="0" y="0"/>
          <a:chExt cx="0" cy="0"/>
        </a:xfrm>
      </p:grpSpPr>
      <p:sp>
        <p:nvSpPr>
          <p:cNvPr id="49" name="Shape 49"/>
          <p:cNvSpPr txBox="1"/>
          <p:nvPr>
            <p:ph idx="1" type="body"/>
          </p:nvPr>
        </p:nvSpPr>
        <p:spPr>
          <a:xfrm>
            <a:off x="503237" y="822325"/>
            <a:ext cx="9070974" cy="5330824"/>
          </a:xfrm>
          <a:prstGeom prst="rect">
            <a:avLst/>
          </a:prstGeom>
          <a:noFill/>
          <a:ln>
            <a:noFill/>
          </a:ln>
        </p:spPr>
        <p:txBody>
          <a:bodyPr anchorCtr="0" anchor="t" bIns="0" lIns="0" rIns="0" tIns="13600">
            <a:noAutofit/>
          </a:bodyPr>
          <a:lstStyle/>
          <a:p>
            <a:pPr indent="-330200" lvl="0" marL="431800" rtl="0">
              <a:spcBef>
                <a:spcPts val="1400"/>
              </a:spcBef>
              <a:spcAft>
                <a:spcPts val="0"/>
              </a:spcAft>
              <a:buClr>
                <a:schemeClr val="dk1"/>
              </a:buClr>
              <a:buSzPct val="25000"/>
              <a:buFont typeface="Arial"/>
              <a:buNone/>
            </a:pPr>
            <a:r>
              <a:rPr b="1" lang="en-US" sz="2200" u="sng">
                <a:solidFill>
                  <a:schemeClr val="dk1"/>
                </a:solidFill>
              </a:rPr>
              <a:t>Structure of EKF State vectors:</a:t>
            </a:r>
            <a:r>
              <a:rPr lang="en-US" sz="2200">
                <a:solidFill>
                  <a:schemeClr val="dk1"/>
                </a:solidFill>
              </a:rPr>
              <a:t> </a:t>
            </a:r>
          </a:p>
          <a:p>
            <a:pPr indent="-330200" lvl="0" marL="431800" rtl="0">
              <a:spcBef>
                <a:spcPts val="1400"/>
              </a:spcBef>
              <a:spcAft>
                <a:spcPts val="0"/>
              </a:spcAft>
              <a:buClr>
                <a:schemeClr val="dk1"/>
              </a:buClr>
              <a:buSzPct val="25000"/>
              <a:buFont typeface="Arial"/>
              <a:buNone/>
            </a:pPr>
            <a:r>
              <a:rPr lang="en-US" sz="1800">
                <a:solidFill>
                  <a:schemeClr val="dk1"/>
                </a:solidFill>
              </a:rPr>
              <a:t>IMU state vector:</a:t>
            </a:r>
          </a:p>
          <a:p>
            <a:pPr indent="-330200" lvl="0" marL="431800" marR="0" rtl="0" algn="l">
              <a:lnSpc>
                <a:spcPct val="94000"/>
              </a:lnSpc>
              <a:spcBef>
                <a:spcPts val="0"/>
              </a:spcBef>
              <a:spcAft>
                <a:spcPts val="0"/>
              </a:spcAft>
              <a:buClr>
                <a:srgbClr val="000000"/>
              </a:buClr>
              <a:buFont typeface="Arial"/>
              <a:buNone/>
            </a:pPr>
            <a:r>
              <a:t/>
            </a:r>
            <a:endParaRPr sz="1800"/>
          </a:p>
          <a:p>
            <a:pPr indent="0" lvl="0" marL="0" marR="0" rtl="0" algn="l">
              <a:lnSpc>
                <a:spcPct val="94000"/>
              </a:lnSpc>
              <a:spcBef>
                <a:spcPts val="0"/>
              </a:spcBef>
              <a:spcAft>
                <a:spcPts val="0"/>
              </a:spcAft>
              <a:buClr>
                <a:srgbClr val="000000"/>
              </a:buClr>
              <a:buFont typeface="Arial"/>
              <a:buNone/>
            </a:pPr>
            <a:r>
              <a:t/>
            </a:r>
            <a:endParaRPr sz="1800"/>
          </a:p>
          <a:p>
            <a:pPr indent="0" lvl="0" marL="0" marR="0" rtl="0" algn="l">
              <a:lnSpc>
                <a:spcPct val="94000"/>
              </a:lnSpc>
              <a:spcBef>
                <a:spcPts val="0"/>
              </a:spcBef>
              <a:spcAft>
                <a:spcPts val="0"/>
              </a:spcAft>
              <a:buClr>
                <a:srgbClr val="000000"/>
              </a:buClr>
              <a:buFont typeface="Arial"/>
              <a:buNone/>
            </a:pPr>
            <a:r>
              <a:t/>
            </a:r>
            <a:endParaRPr sz="1800"/>
          </a:p>
          <a:p>
            <a:pPr indent="0" lvl="0" marL="0" marR="0" rtl="0" algn="l">
              <a:lnSpc>
                <a:spcPct val="94000"/>
              </a:lnSpc>
              <a:spcBef>
                <a:spcPts val="0"/>
              </a:spcBef>
              <a:spcAft>
                <a:spcPts val="0"/>
              </a:spcAft>
              <a:buClr>
                <a:srgbClr val="000000"/>
              </a:buClr>
              <a:buSzPct val="25000"/>
              <a:buFont typeface="Arial"/>
              <a:buNone/>
            </a:pPr>
            <a:r>
              <a:rPr b="0" baseline="0" i="0" lang="en-US" sz="1800" u="none" cap="none" strike="noStrike">
                <a:solidFill>
                  <a:srgbClr val="000000"/>
                </a:solidFill>
                <a:latin typeface="Arial"/>
                <a:ea typeface="Arial"/>
                <a:cs typeface="Arial"/>
                <a:sym typeface="Arial"/>
              </a:rPr>
              <a:t>IMU error State:</a:t>
            </a:r>
          </a:p>
          <a:p>
            <a:pPr indent="-330200" lvl="0" marL="431800" marR="0" rtl="0" algn="l">
              <a:lnSpc>
                <a:spcPct val="94000"/>
              </a:lnSpc>
              <a:spcBef>
                <a:spcPts val="1400"/>
              </a:spcBef>
              <a:spcAft>
                <a:spcPts val="0"/>
              </a:spcAft>
              <a:buClr>
                <a:srgbClr val="000000"/>
              </a:buClr>
              <a:buFont typeface="Arial"/>
              <a:buNone/>
            </a:pPr>
            <a:r>
              <a:t/>
            </a:r>
            <a:endParaRPr b="0" baseline="0" i="0" sz="1800" u="none" cap="none" strike="noStrike">
              <a:solidFill>
                <a:srgbClr val="000000"/>
              </a:solidFill>
              <a:latin typeface="Arial"/>
              <a:ea typeface="Arial"/>
              <a:cs typeface="Arial"/>
              <a:sym typeface="Arial"/>
            </a:endParaRPr>
          </a:p>
          <a:p>
            <a:pPr indent="-330200" lvl="0" marL="431800" marR="0" rtl="0" algn="l">
              <a:lnSpc>
                <a:spcPct val="94000"/>
              </a:lnSpc>
              <a:spcBef>
                <a:spcPts val="1400"/>
              </a:spcBef>
              <a:spcAft>
                <a:spcPts val="0"/>
              </a:spcAft>
              <a:buClr>
                <a:srgbClr val="000000"/>
              </a:buClr>
              <a:buSzPct val="25000"/>
              <a:buFont typeface="Arial"/>
              <a:buNone/>
            </a:pPr>
            <a:r>
              <a:rPr b="0" baseline="0" i="0" lang="en-US" sz="1800" u="none" cap="none" strike="noStrike">
                <a:solidFill>
                  <a:srgbClr val="000000"/>
                </a:solidFill>
                <a:latin typeface="Arial"/>
                <a:ea typeface="Arial"/>
                <a:cs typeface="Arial"/>
                <a:sym typeface="Arial"/>
              </a:rPr>
              <a:t>           Error in quaternion is given as: </a:t>
            </a:r>
          </a:p>
          <a:p>
            <a:pPr indent="-330200" lvl="0" marL="431800" marR="0" rtl="0" algn="l">
              <a:lnSpc>
                <a:spcPct val="94000"/>
              </a:lnSpc>
              <a:spcBef>
                <a:spcPts val="1400"/>
              </a:spcBef>
              <a:spcAft>
                <a:spcPts val="1400"/>
              </a:spcAft>
              <a:buClr>
                <a:srgbClr val="000000"/>
              </a:buClr>
              <a:buFont typeface="Arial"/>
              <a:buNone/>
            </a:pPr>
            <a:r>
              <a:t/>
            </a:r>
            <a:endParaRPr sz="1800"/>
          </a:p>
          <a:p>
            <a:pPr indent="-330200" lvl="0" marL="431800" marR="0" rtl="0" algn="l">
              <a:lnSpc>
                <a:spcPct val="94000"/>
              </a:lnSpc>
              <a:spcBef>
                <a:spcPts val="1400"/>
              </a:spcBef>
              <a:spcAft>
                <a:spcPts val="1400"/>
              </a:spcAft>
              <a:buClr>
                <a:srgbClr val="000000"/>
              </a:buClr>
              <a:buSzPct val="25000"/>
              <a:buFont typeface="Arial"/>
              <a:buNone/>
            </a:pPr>
            <a:r>
              <a:rPr b="0" baseline="0" i="0" lang="en-US" sz="1800" u="none" cap="none" strike="noStrike">
                <a:solidFill>
                  <a:srgbClr val="000000"/>
                </a:solidFill>
                <a:latin typeface="Arial"/>
                <a:ea typeface="Arial"/>
                <a:cs typeface="Arial"/>
                <a:sym typeface="Arial"/>
              </a:rPr>
              <a:t>State Vector of EKF when N camera </a:t>
            </a:r>
            <a:r>
              <a:rPr lang="en-US" sz="1800"/>
              <a:t>poses</a:t>
            </a:r>
            <a:r>
              <a:rPr b="0" baseline="0" i="0" lang="en-US" sz="1800" u="none" cap="none" strike="noStrike">
                <a:solidFill>
                  <a:srgbClr val="000000"/>
                </a:solidFill>
                <a:latin typeface="Arial"/>
                <a:ea typeface="Arial"/>
                <a:cs typeface="Arial"/>
                <a:sym typeface="Arial"/>
              </a:rPr>
              <a:t> are included:</a:t>
            </a:r>
          </a:p>
          <a:p>
            <a:pPr indent="-330200" lvl="0" marL="431800" marR="0" rtl="0" algn="l">
              <a:lnSpc>
                <a:spcPct val="94000"/>
              </a:lnSpc>
              <a:spcBef>
                <a:spcPts val="1400"/>
              </a:spcBef>
              <a:spcAft>
                <a:spcPts val="1400"/>
              </a:spcAft>
              <a:buClr>
                <a:srgbClr val="000000"/>
              </a:buClr>
              <a:buFont typeface="Arial"/>
              <a:buNone/>
            </a:pPr>
            <a:r>
              <a:t/>
            </a:r>
            <a:endParaRPr sz="1800"/>
          </a:p>
          <a:p>
            <a:pPr indent="0" lvl="0" marL="101600" marR="0" rtl="0" algn="l">
              <a:lnSpc>
                <a:spcPct val="94000"/>
              </a:lnSpc>
              <a:spcBef>
                <a:spcPts val="1400"/>
              </a:spcBef>
              <a:spcAft>
                <a:spcPts val="1400"/>
              </a:spcAft>
              <a:buClr>
                <a:srgbClr val="000000"/>
              </a:buClr>
              <a:buSzPct val="25000"/>
              <a:buFont typeface="Arial"/>
              <a:buNone/>
            </a:pPr>
            <a:r>
              <a:rPr b="0" baseline="0" i="0" lang="en-US" sz="1800" u="none" cap="none" strike="noStrike">
                <a:solidFill>
                  <a:srgbClr val="000000"/>
                </a:solidFill>
                <a:latin typeface="Arial"/>
                <a:ea typeface="Arial"/>
                <a:cs typeface="Arial"/>
                <a:sym typeface="Arial"/>
              </a:rPr>
              <a:t> </a:t>
            </a:r>
          </a:p>
          <a:p>
            <a:pPr indent="0" lvl="0" marL="101600" marR="0" rtl="0" algn="l">
              <a:lnSpc>
                <a:spcPct val="94000"/>
              </a:lnSpc>
              <a:spcBef>
                <a:spcPts val="1400"/>
              </a:spcBef>
              <a:spcAft>
                <a:spcPts val="1400"/>
              </a:spcAft>
              <a:buClr>
                <a:srgbClr val="000000"/>
              </a:buClr>
              <a:buFont typeface="Arial"/>
              <a:buNone/>
            </a:pPr>
            <a:r>
              <a:t/>
            </a:r>
            <a:endParaRPr b="1" sz="1800"/>
          </a:p>
          <a:p>
            <a:pPr indent="0" lvl="0" marL="101600" marR="0" rtl="0" algn="l">
              <a:lnSpc>
                <a:spcPct val="94000"/>
              </a:lnSpc>
              <a:spcBef>
                <a:spcPts val="1400"/>
              </a:spcBef>
              <a:spcAft>
                <a:spcPts val="1400"/>
              </a:spcAft>
              <a:buClr>
                <a:srgbClr val="000000"/>
              </a:buClr>
              <a:buFont typeface="Arial"/>
              <a:buNone/>
            </a:pPr>
            <a:r>
              <a:t/>
            </a:r>
            <a:endParaRPr b="1" sz="1800"/>
          </a:p>
          <a:p>
            <a:pPr indent="0" lvl="0" marL="101600" marR="0" rtl="0" algn="l">
              <a:lnSpc>
                <a:spcPct val="94000"/>
              </a:lnSpc>
              <a:spcBef>
                <a:spcPts val="1400"/>
              </a:spcBef>
              <a:spcAft>
                <a:spcPts val="1400"/>
              </a:spcAft>
              <a:buClr>
                <a:srgbClr val="000000"/>
              </a:buClr>
              <a:buFont typeface="Arial"/>
              <a:buNone/>
            </a:pPr>
            <a:r>
              <a:t/>
            </a:r>
            <a:endParaRPr b="1" sz="1800"/>
          </a:p>
          <a:p>
            <a:pPr indent="0" lvl="0" marL="101600" marR="0" rtl="0" algn="l">
              <a:lnSpc>
                <a:spcPct val="94000"/>
              </a:lnSpc>
              <a:spcBef>
                <a:spcPts val="1400"/>
              </a:spcBef>
              <a:spcAft>
                <a:spcPts val="1400"/>
              </a:spcAft>
              <a:buClr>
                <a:srgbClr val="000000"/>
              </a:buClr>
              <a:buFont typeface="Arial"/>
              <a:buNone/>
            </a:pPr>
            <a:r>
              <a:t/>
            </a:r>
            <a:endParaRPr b="1" sz="1800"/>
          </a:p>
          <a:p>
            <a:pPr indent="0" lvl="0" marL="0" marR="0" rtl="0" algn="l">
              <a:lnSpc>
                <a:spcPct val="94000"/>
              </a:lnSpc>
              <a:spcBef>
                <a:spcPts val="1400"/>
              </a:spcBef>
              <a:spcAft>
                <a:spcPts val="1400"/>
              </a:spcAft>
              <a:buClr>
                <a:srgbClr val="000000"/>
              </a:buClr>
              <a:buFont typeface="Arial"/>
              <a:buNone/>
            </a:pPr>
            <a:r>
              <a:t/>
            </a:r>
            <a:endParaRPr b="1" sz="1800"/>
          </a:p>
          <a:p>
            <a:pPr indent="0" lvl="0" marL="0" marR="0" rtl="0" algn="l">
              <a:lnSpc>
                <a:spcPct val="94000"/>
              </a:lnSpc>
              <a:spcBef>
                <a:spcPts val="1400"/>
              </a:spcBef>
              <a:spcAft>
                <a:spcPts val="1400"/>
              </a:spcAft>
              <a:buClr>
                <a:srgbClr val="000000"/>
              </a:buClr>
              <a:buFont typeface="Arial"/>
              <a:buNone/>
            </a:pPr>
            <a:r>
              <a:t/>
            </a:r>
            <a:endParaRPr sz="1800"/>
          </a:p>
        </p:txBody>
      </p:sp>
      <p:pic>
        <p:nvPicPr>
          <p:cNvPr id="50" name="Shape 50"/>
          <p:cNvPicPr preferRelativeResize="0"/>
          <p:nvPr/>
        </p:nvPicPr>
        <p:blipFill rotWithShape="1">
          <a:blip r:embed="rId3">
            <a:alphaModFix/>
          </a:blip>
          <a:srcRect b="0" l="0" r="0" t="0"/>
          <a:stretch/>
        </p:blipFill>
        <p:spPr>
          <a:xfrm>
            <a:off x="1278325" y="2905600"/>
            <a:ext cx="3636899" cy="504900"/>
          </a:xfrm>
          <a:prstGeom prst="rect">
            <a:avLst/>
          </a:prstGeom>
          <a:noFill/>
          <a:ln>
            <a:noFill/>
          </a:ln>
        </p:spPr>
      </p:pic>
      <p:pic>
        <p:nvPicPr>
          <p:cNvPr id="51" name="Shape 51"/>
          <p:cNvPicPr preferRelativeResize="0"/>
          <p:nvPr/>
        </p:nvPicPr>
        <p:blipFill rotWithShape="1">
          <a:blip r:embed="rId4">
            <a:alphaModFix/>
          </a:blip>
          <a:srcRect b="0" l="0" r="0" t="0"/>
          <a:stretch/>
        </p:blipFill>
        <p:spPr>
          <a:xfrm>
            <a:off x="4545175" y="3527150"/>
            <a:ext cx="1933500" cy="333300"/>
          </a:xfrm>
          <a:prstGeom prst="rect">
            <a:avLst/>
          </a:prstGeom>
          <a:noFill/>
          <a:ln>
            <a:noFill/>
          </a:ln>
        </p:spPr>
      </p:pic>
      <p:pic>
        <p:nvPicPr>
          <p:cNvPr id="52" name="Shape 52"/>
          <p:cNvPicPr preferRelativeResize="0"/>
          <p:nvPr/>
        </p:nvPicPr>
        <p:blipFill rotWithShape="1">
          <a:blip r:embed="rId5">
            <a:alphaModFix/>
          </a:blip>
          <a:srcRect b="0" l="0" r="0" t="0"/>
          <a:stretch/>
        </p:blipFill>
        <p:spPr>
          <a:xfrm>
            <a:off x="1448000" y="4760475"/>
            <a:ext cx="4703699" cy="571500"/>
          </a:xfrm>
          <a:prstGeom prst="rect">
            <a:avLst/>
          </a:prstGeom>
          <a:noFill/>
          <a:ln>
            <a:noFill/>
          </a:ln>
        </p:spPr>
      </p:pic>
      <p:pic>
        <p:nvPicPr>
          <p:cNvPr id="53" name="Shape 53"/>
          <p:cNvPicPr preferRelativeResize="0"/>
          <p:nvPr/>
        </p:nvPicPr>
        <p:blipFill rotWithShape="1">
          <a:blip r:embed="rId6">
            <a:alphaModFix/>
          </a:blip>
          <a:srcRect b="0" l="0" r="0" t="0"/>
          <a:stretch/>
        </p:blipFill>
        <p:spPr>
          <a:xfrm>
            <a:off x="1278325" y="1857650"/>
            <a:ext cx="4103700" cy="495299"/>
          </a:xfrm>
          <a:prstGeom prst="rect">
            <a:avLst/>
          </a:prstGeom>
          <a:noFill/>
          <a:ln>
            <a:noFill/>
          </a:ln>
        </p:spPr>
      </p:pic>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7" name="Shape 57"/>
        <p:cNvGrpSpPr/>
        <p:nvPr/>
      </p:nvGrpSpPr>
      <p:grpSpPr>
        <a:xfrm>
          <a:off x="0" y="0"/>
          <a:ext cx="0" cy="0"/>
          <a:chOff x="0" y="0"/>
          <a:chExt cx="0" cy="0"/>
        </a:xfrm>
      </p:grpSpPr>
      <p:sp>
        <p:nvSpPr>
          <p:cNvPr id="58" name="Shape 58"/>
          <p:cNvSpPr txBox="1"/>
          <p:nvPr>
            <p:ph idx="1" type="body"/>
          </p:nvPr>
        </p:nvSpPr>
        <p:spPr>
          <a:xfrm>
            <a:off x="505675" y="724625"/>
            <a:ext cx="9069299" cy="6012599"/>
          </a:xfrm>
          <a:prstGeom prst="rect">
            <a:avLst/>
          </a:prstGeom>
        </p:spPr>
        <p:txBody>
          <a:bodyPr anchorCtr="0" anchor="t" bIns="91425" lIns="91425" rIns="91425" tIns="91425">
            <a:noAutofit/>
          </a:bodyPr>
          <a:lstStyle/>
          <a:p>
            <a:pPr lvl="0" rtl="0">
              <a:spcBef>
                <a:spcPts val="0"/>
              </a:spcBef>
              <a:buNone/>
            </a:pPr>
            <a:r>
              <a:rPr b="1" lang="en-US" sz="2200" u="sng"/>
              <a:t>Propagation:</a:t>
            </a:r>
          </a:p>
          <a:p>
            <a:pPr indent="457200" marL="0" rtl="0">
              <a:spcBef>
                <a:spcPts val="0"/>
              </a:spcBef>
              <a:buNone/>
            </a:pPr>
            <a:r>
              <a:rPr lang="en-US" sz="1800"/>
              <a:t>Continuous -time system modeling:</a:t>
            </a:r>
          </a:p>
          <a:p>
            <a:pPr indent="457200" marL="0" rtl="0">
              <a:spcBef>
                <a:spcPts val="0"/>
              </a:spcBef>
              <a:buNone/>
            </a:pPr>
            <a:r>
              <a:t/>
            </a:r>
            <a:endParaRPr sz="1800"/>
          </a:p>
          <a:p>
            <a:pPr indent="457200" marL="0" rtl="0">
              <a:spcBef>
                <a:spcPts val="0"/>
              </a:spcBef>
              <a:buNone/>
            </a:pPr>
            <a:r>
              <a:t/>
            </a:r>
            <a:endParaRPr sz="1800"/>
          </a:p>
          <a:p>
            <a:pPr indent="457200" marL="457200" rtl="0">
              <a:spcBef>
                <a:spcPts val="0"/>
              </a:spcBef>
              <a:buNone/>
            </a:pPr>
            <a:r>
              <a:rPr lang="en-US" sz="1800"/>
              <a:t>Gyroscope and accelerometer measurements are given by:</a:t>
            </a:r>
          </a:p>
          <a:p>
            <a:pPr indent="457200" marL="0" rtl="0">
              <a:spcBef>
                <a:spcPts val="0"/>
              </a:spcBef>
              <a:buNone/>
            </a:pPr>
            <a:r>
              <a:rPr lang="en-US" sz="1800"/>
              <a:t> </a:t>
            </a:r>
          </a:p>
          <a:p>
            <a:pPr indent="457200" marL="0" rtl="0">
              <a:spcBef>
                <a:spcPts val="0"/>
              </a:spcBef>
              <a:buNone/>
            </a:pPr>
            <a:r>
              <a:t/>
            </a:r>
            <a:endParaRPr sz="1800"/>
          </a:p>
          <a:p>
            <a:pPr indent="457200" marL="0" rtl="0">
              <a:spcBef>
                <a:spcPts val="0"/>
              </a:spcBef>
              <a:buNone/>
            </a:pPr>
            <a:r>
              <a:rPr lang="en-US" sz="1800"/>
              <a:t>	Estimates of evolving IMU state is:</a:t>
            </a:r>
          </a:p>
          <a:p>
            <a:pPr indent="457200" marL="0" rtl="0">
              <a:spcBef>
                <a:spcPts val="0"/>
              </a:spcBef>
              <a:buNone/>
            </a:pPr>
            <a:r>
              <a:t/>
            </a:r>
            <a:endParaRPr sz="1800"/>
          </a:p>
          <a:p>
            <a:pPr indent="457200" marL="0" rtl="0">
              <a:spcBef>
                <a:spcPts val="0"/>
              </a:spcBef>
              <a:buNone/>
            </a:pPr>
            <a:r>
              <a:t/>
            </a:r>
            <a:endParaRPr sz="1800"/>
          </a:p>
          <a:p>
            <a:pPr indent="457200" marL="0" rtl="0">
              <a:spcBef>
                <a:spcPts val="0"/>
              </a:spcBef>
              <a:buNone/>
            </a:pPr>
            <a:r>
              <a:t/>
            </a:r>
            <a:endParaRPr sz="1800"/>
          </a:p>
          <a:p>
            <a:pPr indent="0" marL="0" rtl="0">
              <a:spcBef>
                <a:spcPts val="0"/>
              </a:spcBef>
              <a:buNone/>
            </a:pPr>
            <a:r>
              <a:rPr lang="en-US" sz="1800"/>
              <a:t>	Linear continuous time model for IMU error state is:</a:t>
            </a:r>
          </a:p>
          <a:p>
            <a:pPr indent="0" marL="0" rtl="0">
              <a:spcBef>
                <a:spcPts val="0"/>
              </a:spcBef>
              <a:buNone/>
            </a:pPr>
            <a:r>
              <a:rPr lang="en-US" sz="1800"/>
              <a:t>                   </a:t>
            </a:r>
          </a:p>
          <a:p>
            <a:pPr indent="457200" marL="0" rtl="0">
              <a:spcBef>
                <a:spcPts val="0"/>
              </a:spcBef>
              <a:buNone/>
            </a:pPr>
            <a:r>
              <a:t/>
            </a:r>
            <a:endParaRPr sz="1800"/>
          </a:p>
          <a:p>
            <a:pPr indent="457200" lvl="0" marL="0" rtl="0">
              <a:spcBef>
                <a:spcPts val="0"/>
              </a:spcBef>
              <a:buNone/>
            </a:pPr>
            <a:r>
              <a:t/>
            </a:r>
            <a:endParaRPr sz="1800"/>
          </a:p>
        </p:txBody>
      </p:sp>
      <p:pic>
        <p:nvPicPr>
          <p:cNvPr id="59" name="Shape 59"/>
          <p:cNvPicPr preferRelativeResize="0"/>
          <p:nvPr/>
        </p:nvPicPr>
        <p:blipFill>
          <a:blip r:embed="rId3">
            <a:alphaModFix/>
          </a:blip>
          <a:stretch>
            <a:fillRect/>
          </a:stretch>
        </p:blipFill>
        <p:spPr>
          <a:xfrm>
            <a:off x="1929512" y="1644625"/>
            <a:ext cx="3714750" cy="314325"/>
          </a:xfrm>
          <a:prstGeom prst="rect">
            <a:avLst/>
          </a:prstGeom>
          <a:noFill/>
          <a:ln>
            <a:noFill/>
          </a:ln>
        </p:spPr>
      </p:pic>
      <p:pic>
        <p:nvPicPr>
          <p:cNvPr id="60" name="Shape 60"/>
          <p:cNvPicPr preferRelativeResize="0"/>
          <p:nvPr/>
        </p:nvPicPr>
        <p:blipFill>
          <a:blip r:embed="rId4">
            <a:alphaModFix/>
          </a:blip>
          <a:stretch>
            <a:fillRect/>
          </a:stretch>
        </p:blipFill>
        <p:spPr>
          <a:xfrm>
            <a:off x="1865062" y="2007500"/>
            <a:ext cx="4705350" cy="352425"/>
          </a:xfrm>
          <a:prstGeom prst="rect">
            <a:avLst/>
          </a:prstGeom>
          <a:noFill/>
          <a:ln>
            <a:noFill/>
          </a:ln>
        </p:spPr>
      </p:pic>
      <p:pic>
        <p:nvPicPr>
          <p:cNvPr id="61" name="Shape 61"/>
          <p:cNvPicPr preferRelativeResize="0"/>
          <p:nvPr/>
        </p:nvPicPr>
        <p:blipFill>
          <a:blip r:embed="rId5">
            <a:alphaModFix/>
          </a:blip>
          <a:stretch>
            <a:fillRect/>
          </a:stretch>
        </p:blipFill>
        <p:spPr>
          <a:xfrm>
            <a:off x="1929512" y="3068187"/>
            <a:ext cx="2857500" cy="228600"/>
          </a:xfrm>
          <a:prstGeom prst="rect">
            <a:avLst/>
          </a:prstGeom>
          <a:noFill/>
          <a:ln>
            <a:noFill/>
          </a:ln>
        </p:spPr>
      </p:pic>
      <p:pic>
        <p:nvPicPr>
          <p:cNvPr id="62" name="Shape 62"/>
          <p:cNvPicPr preferRelativeResize="0"/>
          <p:nvPr/>
        </p:nvPicPr>
        <p:blipFill>
          <a:blip r:embed="rId6">
            <a:alphaModFix/>
          </a:blip>
          <a:stretch>
            <a:fillRect/>
          </a:stretch>
        </p:blipFill>
        <p:spPr>
          <a:xfrm>
            <a:off x="1989500" y="3349275"/>
            <a:ext cx="4848225" cy="371475"/>
          </a:xfrm>
          <a:prstGeom prst="rect">
            <a:avLst/>
          </a:prstGeom>
          <a:noFill/>
          <a:ln>
            <a:noFill/>
          </a:ln>
        </p:spPr>
      </p:pic>
      <p:pic>
        <p:nvPicPr>
          <p:cNvPr id="63" name="Shape 63"/>
          <p:cNvPicPr preferRelativeResize="0"/>
          <p:nvPr/>
        </p:nvPicPr>
        <p:blipFill>
          <a:blip r:embed="rId7">
            <a:alphaModFix/>
          </a:blip>
          <a:stretch>
            <a:fillRect/>
          </a:stretch>
        </p:blipFill>
        <p:spPr>
          <a:xfrm>
            <a:off x="6791975" y="3425475"/>
            <a:ext cx="962025" cy="295275"/>
          </a:xfrm>
          <a:prstGeom prst="rect">
            <a:avLst/>
          </a:prstGeom>
          <a:noFill/>
          <a:ln>
            <a:noFill/>
          </a:ln>
        </p:spPr>
      </p:pic>
      <p:pic>
        <p:nvPicPr>
          <p:cNvPr id="64" name="Shape 64"/>
          <p:cNvPicPr preferRelativeResize="0"/>
          <p:nvPr/>
        </p:nvPicPr>
        <p:blipFill>
          <a:blip r:embed="rId8">
            <a:alphaModFix/>
          </a:blip>
          <a:stretch>
            <a:fillRect/>
          </a:stretch>
        </p:blipFill>
        <p:spPr>
          <a:xfrm>
            <a:off x="2084150" y="4337512"/>
            <a:ext cx="4486275" cy="1333500"/>
          </a:xfrm>
          <a:prstGeom prst="rect">
            <a:avLst/>
          </a:prstGeom>
          <a:noFill/>
          <a:ln>
            <a:noFill/>
          </a:ln>
        </p:spPr>
      </p:pic>
      <p:pic>
        <p:nvPicPr>
          <p:cNvPr id="65" name="Shape 65"/>
          <p:cNvPicPr preferRelativeResize="0"/>
          <p:nvPr/>
        </p:nvPicPr>
        <p:blipFill>
          <a:blip r:embed="rId9">
            <a:alphaModFix/>
          </a:blip>
          <a:stretch>
            <a:fillRect/>
          </a:stretch>
        </p:blipFill>
        <p:spPr>
          <a:xfrm>
            <a:off x="1996187" y="6199375"/>
            <a:ext cx="2724150" cy="409575"/>
          </a:xfrm>
          <a:prstGeom prst="rect">
            <a:avLst/>
          </a:prstGeom>
          <a:noFill/>
          <a:ln>
            <a:noFill/>
          </a:ln>
        </p:spPr>
      </p:pic>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1" name="Shape 71"/>
        <p:cNvGrpSpPr/>
        <p:nvPr/>
      </p:nvGrpSpPr>
      <p:grpSpPr>
        <a:xfrm>
          <a:off x="0" y="0"/>
          <a:ext cx="0" cy="0"/>
          <a:chOff x="0" y="0"/>
          <a:chExt cx="0" cy="0"/>
        </a:xfrm>
      </p:grpSpPr>
      <p:sp>
        <p:nvSpPr>
          <p:cNvPr id="72" name="Shape 72"/>
          <p:cNvSpPr txBox="1"/>
          <p:nvPr>
            <p:ph idx="1" type="body"/>
          </p:nvPr>
        </p:nvSpPr>
        <p:spPr>
          <a:xfrm>
            <a:off x="503225" y="646300"/>
            <a:ext cx="9069299" cy="5505300"/>
          </a:xfrm>
          <a:prstGeom prst="rect">
            <a:avLst/>
          </a:prstGeom>
        </p:spPr>
        <p:txBody>
          <a:bodyPr anchorCtr="0" anchor="t" bIns="91425" lIns="91425" rIns="91425" tIns="91425">
            <a:noAutofit/>
          </a:bodyPr>
          <a:lstStyle/>
          <a:p>
            <a:pPr indent="0" marL="0" rtl="0">
              <a:spcBef>
                <a:spcPts val="0"/>
              </a:spcBef>
              <a:buNone/>
            </a:pPr>
            <a:r>
              <a:t/>
            </a:r>
            <a:endParaRPr sz="1800"/>
          </a:p>
          <a:p>
            <a:pPr indent="0" marL="0" rtl="0">
              <a:spcBef>
                <a:spcPts val="0"/>
              </a:spcBef>
              <a:buNone/>
            </a:pPr>
            <a:r>
              <a:rPr lang="en-US" sz="1800"/>
              <a:t>Discrete time implementation:</a:t>
            </a:r>
          </a:p>
          <a:p>
            <a:pPr indent="457200" marL="0" rtl="0">
              <a:spcBef>
                <a:spcPts val="0"/>
              </a:spcBef>
              <a:buNone/>
            </a:pPr>
            <a:r>
              <a:rPr lang="en-US" sz="1800"/>
              <a:t>-IMU samples the measurements Wm and am with time period T </a:t>
            </a:r>
          </a:p>
          <a:p>
            <a:pPr indent="457200" marL="0" rtl="0">
              <a:spcBef>
                <a:spcPts val="0"/>
              </a:spcBef>
              <a:buNone/>
            </a:pPr>
            <a:r>
              <a:rPr lang="en-US" sz="1800"/>
              <a:t>-used for state propagation in EKF.</a:t>
            </a:r>
          </a:p>
          <a:p>
            <a:pPr indent="457200" marL="0" rtl="0">
              <a:spcBef>
                <a:spcPts val="0"/>
              </a:spcBef>
              <a:buNone/>
            </a:pPr>
            <a:r>
              <a:t/>
            </a:r>
            <a:endParaRPr sz="1800"/>
          </a:p>
          <a:p>
            <a:pPr indent="457200" marL="0" rtl="0">
              <a:spcBef>
                <a:spcPts val="0"/>
              </a:spcBef>
              <a:buNone/>
            </a:pPr>
            <a:r>
              <a:rPr lang="en-US" sz="1800"/>
              <a:t>-Covariance matrix:</a:t>
            </a:r>
          </a:p>
          <a:p>
            <a:pPr indent="457200" marL="0" rtl="0">
              <a:spcBef>
                <a:spcPts val="0"/>
              </a:spcBef>
              <a:buNone/>
            </a:pPr>
            <a:r>
              <a:rPr lang="en-US" sz="1800"/>
              <a:t> </a:t>
            </a:r>
          </a:p>
          <a:p>
            <a:pPr indent="0" marL="0" rtl="0">
              <a:spcBef>
                <a:spcPts val="0"/>
              </a:spcBef>
              <a:buNone/>
            </a:pPr>
            <a:r>
              <a:rPr lang="en-US"/>
              <a:t>	</a:t>
            </a:r>
            <a:r>
              <a:rPr lang="en-US" sz="1800"/>
              <a:t>-Propagated Covariance matrix:</a:t>
            </a:r>
          </a:p>
          <a:p>
            <a:pPr indent="0" marL="0" rtl="0">
              <a:spcBef>
                <a:spcPts val="0"/>
              </a:spcBef>
              <a:buNone/>
            </a:pPr>
            <a:r>
              <a:t/>
            </a:r>
            <a:endParaRPr sz="1800"/>
          </a:p>
          <a:p>
            <a:pPr indent="0" marL="0" rtl="0">
              <a:spcBef>
                <a:spcPts val="0"/>
              </a:spcBef>
              <a:buNone/>
            </a:pPr>
            <a:r>
              <a:rPr lang="en-US" sz="1800"/>
              <a:t>	    	     --numerical integration of Lyapunov equation: </a:t>
            </a:r>
          </a:p>
          <a:p>
            <a:pPr indent="0" marL="0" rtl="0">
              <a:spcBef>
                <a:spcPts val="0"/>
              </a:spcBef>
              <a:buNone/>
            </a:pPr>
            <a:r>
              <a:rPr lang="en-US" sz="1800"/>
              <a:t>		</a:t>
            </a:r>
          </a:p>
          <a:p>
            <a:pPr indent="0" marL="0">
              <a:spcBef>
                <a:spcPts val="0"/>
              </a:spcBef>
              <a:buNone/>
            </a:pPr>
            <a:r>
              <a:rPr lang="en-US" sz="1800"/>
              <a:t>	     </a:t>
            </a:r>
          </a:p>
        </p:txBody>
      </p:sp>
      <p:pic>
        <p:nvPicPr>
          <p:cNvPr id="73" name="Shape 73"/>
          <p:cNvPicPr preferRelativeResize="0"/>
          <p:nvPr/>
        </p:nvPicPr>
        <p:blipFill>
          <a:blip r:embed="rId3">
            <a:alphaModFix/>
          </a:blip>
          <a:stretch>
            <a:fillRect/>
          </a:stretch>
        </p:blipFill>
        <p:spPr>
          <a:xfrm>
            <a:off x="617787" y="773900"/>
            <a:ext cx="3048000" cy="371475"/>
          </a:xfrm>
          <a:prstGeom prst="rect">
            <a:avLst/>
          </a:prstGeom>
          <a:noFill/>
          <a:ln>
            <a:noFill/>
          </a:ln>
        </p:spPr>
      </p:pic>
      <p:pic>
        <p:nvPicPr>
          <p:cNvPr id="74" name="Shape 74"/>
          <p:cNvPicPr preferRelativeResize="0"/>
          <p:nvPr/>
        </p:nvPicPr>
        <p:blipFill>
          <a:blip r:embed="rId4">
            <a:alphaModFix/>
          </a:blip>
          <a:stretch>
            <a:fillRect/>
          </a:stretch>
        </p:blipFill>
        <p:spPr>
          <a:xfrm>
            <a:off x="3137787" y="2820862"/>
            <a:ext cx="2590800" cy="742950"/>
          </a:xfrm>
          <a:prstGeom prst="rect">
            <a:avLst/>
          </a:prstGeom>
          <a:noFill/>
          <a:ln>
            <a:noFill/>
          </a:ln>
        </p:spPr>
      </p:pic>
      <p:pic>
        <p:nvPicPr>
          <p:cNvPr id="75" name="Shape 75"/>
          <p:cNvPicPr preferRelativeResize="0"/>
          <p:nvPr/>
        </p:nvPicPr>
        <p:blipFill>
          <a:blip r:embed="rId5">
            <a:alphaModFix/>
          </a:blip>
          <a:stretch>
            <a:fillRect/>
          </a:stretch>
        </p:blipFill>
        <p:spPr>
          <a:xfrm>
            <a:off x="4311600" y="3931550"/>
            <a:ext cx="4943475" cy="752475"/>
          </a:xfrm>
          <a:prstGeom prst="rect">
            <a:avLst/>
          </a:prstGeom>
          <a:noFill/>
          <a:ln>
            <a:noFill/>
          </a:ln>
        </p:spPr>
      </p:pic>
      <p:pic>
        <p:nvPicPr>
          <p:cNvPr id="76" name="Shape 76"/>
          <p:cNvPicPr preferRelativeResize="0"/>
          <p:nvPr/>
        </p:nvPicPr>
        <p:blipFill>
          <a:blip r:embed="rId6">
            <a:alphaModFix/>
          </a:blip>
          <a:stretch>
            <a:fillRect/>
          </a:stretch>
        </p:blipFill>
        <p:spPr>
          <a:xfrm>
            <a:off x="1099950" y="4949125"/>
            <a:ext cx="771525" cy="285750"/>
          </a:xfrm>
          <a:prstGeom prst="rect">
            <a:avLst/>
          </a:prstGeom>
          <a:noFill/>
          <a:ln>
            <a:noFill/>
          </a:ln>
        </p:spPr>
      </p:pic>
      <p:pic>
        <p:nvPicPr>
          <p:cNvPr id="77" name="Shape 77"/>
          <p:cNvPicPr preferRelativeResize="0"/>
          <p:nvPr/>
        </p:nvPicPr>
        <p:blipFill>
          <a:blip r:embed="rId7">
            <a:alphaModFix/>
          </a:blip>
          <a:stretch>
            <a:fillRect/>
          </a:stretch>
        </p:blipFill>
        <p:spPr>
          <a:xfrm>
            <a:off x="2407675" y="5688300"/>
            <a:ext cx="3248025" cy="276225"/>
          </a:xfrm>
          <a:prstGeom prst="rect">
            <a:avLst/>
          </a:prstGeom>
          <a:noFill/>
          <a:ln>
            <a:noFill/>
          </a:ln>
        </p:spPr>
      </p:pic>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3" name="Shape 83"/>
        <p:cNvGrpSpPr/>
        <p:nvPr/>
      </p:nvGrpSpPr>
      <p:grpSpPr>
        <a:xfrm>
          <a:off x="0" y="0"/>
          <a:ext cx="0" cy="0"/>
          <a:chOff x="0" y="0"/>
          <a:chExt cx="0" cy="0"/>
        </a:xfrm>
      </p:grpSpPr>
      <p:sp>
        <p:nvSpPr>
          <p:cNvPr id="84" name="Shape 84"/>
          <p:cNvSpPr txBox="1"/>
          <p:nvPr>
            <p:ph idx="1" type="body"/>
          </p:nvPr>
        </p:nvSpPr>
        <p:spPr>
          <a:xfrm>
            <a:off x="503225" y="724625"/>
            <a:ext cx="9069299" cy="6257399"/>
          </a:xfrm>
          <a:prstGeom prst="rect">
            <a:avLst/>
          </a:prstGeom>
        </p:spPr>
        <p:txBody>
          <a:bodyPr anchorCtr="0" anchor="t" bIns="91425" lIns="91425" rIns="91425" tIns="91425">
            <a:noAutofit/>
          </a:bodyPr>
          <a:lstStyle/>
          <a:p>
            <a:pPr rtl="0">
              <a:spcBef>
                <a:spcPts val="0"/>
              </a:spcBef>
              <a:buNone/>
            </a:pPr>
            <a:r>
              <a:rPr b="1" lang="en-US" sz="2200" u="sng"/>
              <a:t>State Augmentation:</a:t>
            </a:r>
          </a:p>
          <a:p>
            <a:pPr rtl="0">
              <a:spcBef>
                <a:spcPts val="0"/>
              </a:spcBef>
              <a:buNone/>
            </a:pPr>
            <a:r>
              <a:rPr lang="en-US" sz="1800"/>
              <a:t>At every new image camera pose estimate is computed from IMU pose estimate.</a:t>
            </a:r>
          </a:p>
          <a:p>
            <a:pPr rtl="0">
              <a:spcBef>
                <a:spcPts val="0"/>
              </a:spcBef>
              <a:buNone/>
            </a:pPr>
            <a:r>
              <a:t/>
            </a:r>
            <a:endParaRPr sz="1800"/>
          </a:p>
          <a:p>
            <a:pPr indent="0" marL="0" rtl="0">
              <a:spcBef>
                <a:spcPts val="0"/>
              </a:spcBef>
              <a:buNone/>
            </a:pPr>
            <a:r>
              <a:rPr lang="en-US" sz="1800"/>
              <a:t>The camera pose estimate is appended to state vector and covariance matrix of EKF is augmented.</a:t>
            </a:r>
          </a:p>
          <a:p>
            <a:pPr indent="0" marL="0" rtl="0">
              <a:spcBef>
                <a:spcPts val="0"/>
              </a:spcBef>
              <a:buNone/>
            </a:pPr>
            <a:r>
              <a:rPr b="1" lang="en-US" sz="2200" u="sng"/>
              <a:t>Measurement Model:</a:t>
            </a:r>
          </a:p>
          <a:p>
            <a:pPr indent="0" marL="0" rtl="0">
              <a:spcBef>
                <a:spcPts val="0"/>
              </a:spcBef>
              <a:buNone/>
            </a:pPr>
            <a:r>
              <a:t/>
            </a:r>
            <a:endParaRPr b="1" sz="1800" u="sng"/>
          </a:p>
          <a:p>
            <a:pPr indent="0" marL="0" rtl="0">
              <a:spcBef>
                <a:spcPts val="0"/>
              </a:spcBef>
              <a:buNone/>
            </a:pPr>
            <a:r>
              <a:rPr lang="en-US" sz="1800"/>
              <a:t>The main idea is viewing same feature from multiple camera poses results in constraints involving in all these poses. </a:t>
            </a:r>
          </a:p>
          <a:p>
            <a:pPr indent="0" marL="0" rtl="0">
              <a:spcBef>
                <a:spcPts val="0"/>
              </a:spcBef>
              <a:buNone/>
            </a:pPr>
            <a:r>
              <a:rPr lang="en-US" sz="1800"/>
              <a:t>Measurement model presented here is considering the case of single feature </a:t>
            </a:r>
            <a:r>
              <a:rPr b="1" lang="en-US" sz="1800"/>
              <a:t>f</a:t>
            </a:r>
            <a:r>
              <a:rPr lang="en-US" sz="1800"/>
              <a:t>j which is observed from </a:t>
            </a:r>
            <a:r>
              <a:rPr b="1" lang="en-US" sz="1800"/>
              <a:t>M</a:t>
            </a:r>
            <a:r>
              <a:rPr lang="en-US" sz="1800"/>
              <a:t>j camera poses.</a:t>
            </a:r>
          </a:p>
          <a:p>
            <a:pPr indent="0" marL="0" rtl="0">
              <a:spcBef>
                <a:spcPts val="0"/>
              </a:spcBef>
              <a:buNone/>
            </a:pPr>
            <a:r>
              <a:rPr lang="en-US" sz="1800"/>
              <a:t>Each </a:t>
            </a:r>
            <a:r>
              <a:rPr b="1" lang="en-US" sz="1800"/>
              <a:t>M</a:t>
            </a:r>
            <a:r>
              <a:rPr lang="en-US" sz="1800"/>
              <a:t>j observation of the feature is given by:</a:t>
            </a:r>
          </a:p>
          <a:p>
            <a:pPr indent="0" marL="0" rtl="0">
              <a:spcBef>
                <a:spcPts val="0"/>
              </a:spcBef>
              <a:buNone/>
            </a:pPr>
            <a:r>
              <a:t/>
            </a:r>
            <a:endParaRPr sz="1800"/>
          </a:p>
          <a:p>
            <a:pPr indent="0" marL="0" rtl="0">
              <a:spcBef>
                <a:spcPts val="0"/>
              </a:spcBef>
              <a:buNone/>
            </a:pPr>
            <a:r>
              <a:t/>
            </a:r>
            <a:endParaRPr sz="1800"/>
          </a:p>
          <a:p>
            <a:pPr indent="0" marL="0">
              <a:spcBef>
                <a:spcPts val="0"/>
              </a:spcBef>
              <a:buNone/>
            </a:pPr>
            <a:r>
              <a:rPr lang="en-US" sz="1800"/>
              <a:t> </a:t>
            </a:r>
          </a:p>
        </p:txBody>
      </p:sp>
      <p:pic>
        <p:nvPicPr>
          <p:cNvPr id="85" name="Shape 85"/>
          <p:cNvPicPr preferRelativeResize="0"/>
          <p:nvPr/>
        </p:nvPicPr>
        <p:blipFill>
          <a:blip r:embed="rId3">
            <a:alphaModFix/>
          </a:blip>
          <a:stretch>
            <a:fillRect/>
          </a:stretch>
        </p:blipFill>
        <p:spPr>
          <a:xfrm>
            <a:off x="657525" y="1727462"/>
            <a:ext cx="1343025" cy="285750"/>
          </a:xfrm>
          <a:prstGeom prst="rect">
            <a:avLst/>
          </a:prstGeom>
          <a:noFill/>
          <a:ln>
            <a:noFill/>
          </a:ln>
        </p:spPr>
      </p:pic>
      <p:pic>
        <p:nvPicPr>
          <p:cNvPr id="86" name="Shape 86"/>
          <p:cNvPicPr preferRelativeResize="0"/>
          <p:nvPr/>
        </p:nvPicPr>
        <p:blipFill>
          <a:blip r:embed="rId4">
            <a:alphaModFix/>
          </a:blip>
          <a:stretch>
            <a:fillRect/>
          </a:stretch>
        </p:blipFill>
        <p:spPr>
          <a:xfrm>
            <a:off x="2405937" y="1727462"/>
            <a:ext cx="2076450" cy="400050"/>
          </a:xfrm>
          <a:prstGeom prst="rect">
            <a:avLst/>
          </a:prstGeom>
          <a:noFill/>
          <a:ln>
            <a:noFill/>
          </a:ln>
        </p:spPr>
      </p:pic>
      <p:pic>
        <p:nvPicPr>
          <p:cNvPr id="87" name="Shape 87"/>
          <p:cNvPicPr preferRelativeResize="0"/>
          <p:nvPr/>
        </p:nvPicPr>
        <p:blipFill>
          <a:blip r:embed="rId5">
            <a:alphaModFix/>
          </a:blip>
          <a:stretch>
            <a:fillRect/>
          </a:stretch>
        </p:blipFill>
        <p:spPr>
          <a:xfrm>
            <a:off x="1666112" y="3412262"/>
            <a:ext cx="1504950" cy="323850"/>
          </a:xfrm>
          <a:prstGeom prst="rect">
            <a:avLst/>
          </a:prstGeom>
          <a:noFill/>
          <a:ln>
            <a:noFill/>
          </a:ln>
        </p:spPr>
      </p:pic>
      <p:pic>
        <p:nvPicPr>
          <p:cNvPr id="88" name="Shape 88"/>
          <p:cNvPicPr preferRelativeResize="0"/>
          <p:nvPr/>
        </p:nvPicPr>
        <p:blipFill>
          <a:blip r:embed="rId6">
            <a:alphaModFix/>
          </a:blip>
          <a:stretch>
            <a:fillRect/>
          </a:stretch>
        </p:blipFill>
        <p:spPr>
          <a:xfrm>
            <a:off x="603400" y="5712200"/>
            <a:ext cx="2371725" cy="581025"/>
          </a:xfrm>
          <a:prstGeom prst="rect">
            <a:avLst/>
          </a:prstGeom>
          <a:noFill/>
          <a:ln>
            <a:noFill/>
          </a:ln>
        </p:spPr>
      </p:pic>
      <p:pic>
        <p:nvPicPr>
          <p:cNvPr id="89" name="Shape 89"/>
          <p:cNvPicPr preferRelativeResize="0"/>
          <p:nvPr/>
        </p:nvPicPr>
        <p:blipFill>
          <a:blip r:embed="rId7">
            <a:alphaModFix/>
          </a:blip>
          <a:stretch>
            <a:fillRect/>
          </a:stretch>
        </p:blipFill>
        <p:spPr>
          <a:xfrm>
            <a:off x="3425700" y="5855075"/>
            <a:ext cx="1152525" cy="295275"/>
          </a:xfrm>
          <a:prstGeom prst="rect">
            <a:avLst/>
          </a:prstGeom>
          <a:noFill/>
          <a:ln>
            <a:noFill/>
          </a:ln>
        </p:spPr>
      </p:pic>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5" name="Shape 95"/>
        <p:cNvGrpSpPr/>
        <p:nvPr/>
      </p:nvGrpSpPr>
      <p:grpSpPr>
        <a:xfrm>
          <a:off x="0" y="0"/>
          <a:ext cx="0" cy="0"/>
          <a:chOff x="0" y="0"/>
          <a:chExt cx="0" cy="0"/>
        </a:xfrm>
      </p:grpSpPr>
      <p:sp>
        <p:nvSpPr>
          <p:cNvPr id="96" name="Shape 96"/>
          <p:cNvSpPr txBox="1"/>
          <p:nvPr>
            <p:ph idx="1" type="body"/>
          </p:nvPr>
        </p:nvSpPr>
        <p:spPr>
          <a:xfrm>
            <a:off x="503225" y="528775"/>
            <a:ext cx="9069299" cy="6727199"/>
          </a:xfrm>
          <a:prstGeom prst="rect">
            <a:avLst/>
          </a:prstGeom>
        </p:spPr>
        <p:txBody>
          <a:bodyPr anchorCtr="0" anchor="t" bIns="91425" lIns="91425" rIns="91425" tIns="91425">
            <a:noAutofit/>
          </a:bodyPr>
          <a:lstStyle/>
          <a:p>
            <a:pPr lvl="0" marL="0" rtl="0">
              <a:spcBef>
                <a:spcPts val="0"/>
              </a:spcBef>
              <a:buNone/>
            </a:pPr>
            <a:r>
              <a:rPr lang="en-US" sz="1800">
                <a:solidFill>
                  <a:schemeClr val="dk1"/>
                </a:solidFill>
              </a:rPr>
              <a:t>Feature position in camera frame is given by:</a:t>
            </a:r>
          </a:p>
          <a:p>
            <a:pPr lvl="0" marL="0" rtl="0">
              <a:spcBef>
                <a:spcPts val="0"/>
              </a:spcBef>
              <a:buNone/>
            </a:pPr>
            <a:r>
              <a:t/>
            </a:r>
            <a:endParaRPr sz="1800">
              <a:solidFill>
                <a:schemeClr val="dk1"/>
              </a:solidFill>
            </a:endParaRPr>
          </a:p>
          <a:p>
            <a:pPr lvl="0" marL="0" rtl="0">
              <a:spcBef>
                <a:spcPts val="0"/>
              </a:spcBef>
              <a:buNone/>
            </a:pPr>
            <a:r>
              <a:t/>
            </a:r>
            <a:endParaRPr sz="1800">
              <a:solidFill>
                <a:schemeClr val="dk1"/>
              </a:solidFill>
            </a:endParaRPr>
          </a:p>
          <a:p>
            <a:pPr lvl="0" marL="0" rtl="0">
              <a:spcBef>
                <a:spcPts val="0"/>
              </a:spcBef>
              <a:buNone/>
            </a:pPr>
            <a:r>
              <a:rPr lang="en-US" sz="1800">
                <a:solidFill>
                  <a:schemeClr val="dk1"/>
                </a:solidFill>
              </a:rPr>
              <a:t>By using the estimates of the feature position we can compute the residual:</a:t>
            </a:r>
          </a:p>
          <a:p>
            <a:pPr lvl="0" marL="0" rtl="0">
              <a:spcBef>
                <a:spcPts val="0"/>
              </a:spcBef>
              <a:buNone/>
            </a:pPr>
            <a:r>
              <a:t/>
            </a:r>
            <a:endParaRPr sz="1800">
              <a:solidFill>
                <a:schemeClr val="dk1"/>
              </a:solidFill>
            </a:endParaRPr>
          </a:p>
          <a:p>
            <a:pPr lvl="0" marL="0" rtl="0">
              <a:spcBef>
                <a:spcPts val="0"/>
              </a:spcBef>
              <a:buNone/>
            </a:pPr>
            <a:r>
              <a:rPr lang="en-US" sz="1800">
                <a:solidFill>
                  <a:schemeClr val="dk1"/>
                </a:solidFill>
              </a:rPr>
              <a:t>Estimates:</a:t>
            </a:r>
          </a:p>
          <a:p>
            <a:pPr lvl="0" marL="0" rtl="0">
              <a:spcBef>
                <a:spcPts val="0"/>
              </a:spcBef>
              <a:buNone/>
            </a:pPr>
            <a:r>
              <a:t/>
            </a:r>
            <a:endParaRPr sz="1800">
              <a:solidFill>
                <a:schemeClr val="dk1"/>
              </a:solidFill>
            </a:endParaRPr>
          </a:p>
          <a:p>
            <a:pPr lvl="0" marL="0" rtl="0">
              <a:spcBef>
                <a:spcPts val="0"/>
              </a:spcBef>
              <a:buClr>
                <a:schemeClr val="dk1"/>
              </a:buClr>
              <a:buFont typeface="Arial"/>
              <a:buNone/>
            </a:pPr>
            <a:r>
              <a:t/>
            </a:r>
            <a:endParaRPr sz="1800">
              <a:solidFill>
                <a:schemeClr val="dk1"/>
              </a:solidFill>
            </a:endParaRPr>
          </a:p>
          <a:p>
            <a:pPr rtl="0">
              <a:spcBef>
                <a:spcPts val="0"/>
              </a:spcBef>
              <a:buNone/>
            </a:pPr>
            <a:r>
              <a:rPr lang="en-US" sz="1800"/>
              <a:t>After linearising the estimates of camera pose and feature positions, residual is given as: </a:t>
            </a:r>
          </a:p>
          <a:p>
            <a:pPr rtl="0">
              <a:spcBef>
                <a:spcPts val="0"/>
              </a:spcBef>
              <a:buNone/>
            </a:pPr>
            <a:r>
              <a:rPr lang="en-US" sz="1800"/>
              <a:t>Residual for all Mj measurements of the feature j is given as:</a:t>
            </a:r>
          </a:p>
          <a:p>
            <a:pPr rtl="0">
              <a:spcBef>
                <a:spcPts val="0"/>
              </a:spcBef>
              <a:buNone/>
            </a:pPr>
            <a:r>
              <a:t/>
            </a:r>
            <a:endParaRPr sz="1800"/>
          </a:p>
          <a:p>
            <a:pPr rtl="0">
              <a:spcBef>
                <a:spcPts val="0"/>
              </a:spcBef>
              <a:buNone/>
            </a:pPr>
            <a:r>
              <a:rPr lang="en-US" sz="1800"/>
              <a:t>As the above equation is not in the form of                            defines residual by projecting the </a:t>
            </a:r>
            <a:r>
              <a:rPr b="1" lang="en-US" sz="1800"/>
              <a:t>r</a:t>
            </a:r>
            <a:r>
              <a:rPr lang="en-US" sz="1800"/>
              <a:t>j on the left null space of matrix </a:t>
            </a:r>
            <a:r>
              <a:rPr b="1" lang="en-US" sz="1800"/>
              <a:t>H</a:t>
            </a:r>
            <a:r>
              <a:rPr lang="en-US" sz="1800"/>
              <a:t>f</a:t>
            </a:r>
          </a:p>
        </p:txBody>
      </p:sp>
      <p:pic>
        <p:nvPicPr>
          <p:cNvPr id="97" name="Shape 97"/>
          <p:cNvPicPr preferRelativeResize="0"/>
          <p:nvPr/>
        </p:nvPicPr>
        <p:blipFill>
          <a:blip r:embed="rId3">
            <a:alphaModFix/>
          </a:blip>
          <a:stretch>
            <a:fillRect/>
          </a:stretch>
        </p:blipFill>
        <p:spPr>
          <a:xfrm>
            <a:off x="1329825" y="927500"/>
            <a:ext cx="3895725" cy="847725"/>
          </a:xfrm>
          <a:prstGeom prst="rect">
            <a:avLst/>
          </a:prstGeom>
          <a:noFill/>
          <a:ln>
            <a:noFill/>
          </a:ln>
        </p:spPr>
      </p:pic>
      <p:pic>
        <p:nvPicPr>
          <p:cNvPr id="98" name="Shape 98"/>
          <p:cNvPicPr preferRelativeResize="0"/>
          <p:nvPr/>
        </p:nvPicPr>
        <p:blipFill>
          <a:blip r:embed="rId4">
            <a:alphaModFix/>
          </a:blip>
          <a:stretch>
            <a:fillRect/>
          </a:stretch>
        </p:blipFill>
        <p:spPr>
          <a:xfrm>
            <a:off x="4405612" y="2403662"/>
            <a:ext cx="1524000" cy="323850"/>
          </a:xfrm>
          <a:prstGeom prst="rect">
            <a:avLst/>
          </a:prstGeom>
          <a:noFill/>
          <a:ln>
            <a:noFill/>
          </a:ln>
        </p:spPr>
      </p:pic>
      <p:pic>
        <p:nvPicPr>
          <p:cNvPr id="99" name="Shape 99"/>
          <p:cNvPicPr preferRelativeResize="0"/>
          <p:nvPr/>
        </p:nvPicPr>
        <p:blipFill>
          <a:blip r:embed="rId5">
            <a:alphaModFix/>
          </a:blip>
          <a:stretch>
            <a:fillRect/>
          </a:stretch>
        </p:blipFill>
        <p:spPr>
          <a:xfrm>
            <a:off x="699575" y="3258325"/>
            <a:ext cx="5038725" cy="866775"/>
          </a:xfrm>
          <a:prstGeom prst="rect">
            <a:avLst/>
          </a:prstGeom>
          <a:noFill/>
          <a:ln>
            <a:noFill/>
          </a:ln>
        </p:spPr>
      </p:pic>
      <p:pic>
        <p:nvPicPr>
          <p:cNvPr id="100" name="Shape 100"/>
          <p:cNvPicPr preferRelativeResize="0"/>
          <p:nvPr/>
        </p:nvPicPr>
        <p:blipFill>
          <a:blip r:embed="rId6">
            <a:alphaModFix/>
          </a:blip>
          <a:stretch>
            <a:fillRect/>
          </a:stretch>
        </p:blipFill>
        <p:spPr>
          <a:xfrm>
            <a:off x="1329825" y="4514600"/>
            <a:ext cx="3095625" cy="371475"/>
          </a:xfrm>
          <a:prstGeom prst="rect">
            <a:avLst/>
          </a:prstGeom>
          <a:noFill/>
          <a:ln>
            <a:noFill/>
          </a:ln>
        </p:spPr>
      </p:pic>
      <p:pic>
        <p:nvPicPr>
          <p:cNvPr id="101" name="Shape 101"/>
          <p:cNvPicPr preferRelativeResize="0"/>
          <p:nvPr/>
        </p:nvPicPr>
        <p:blipFill>
          <a:blip r:embed="rId7">
            <a:alphaModFix/>
          </a:blip>
          <a:stretch>
            <a:fillRect/>
          </a:stretch>
        </p:blipFill>
        <p:spPr>
          <a:xfrm>
            <a:off x="699575" y="5351162"/>
            <a:ext cx="3076575" cy="323850"/>
          </a:xfrm>
          <a:prstGeom prst="rect">
            <a:avLst/>
          </a:prstGeom>
          <a:noFill/>
          <a:ln>
            <a:noFill/>
          </a:ln>
        </p:spPr>
      </p:pic>
      <p:pic>
        <p:nvPicPr>
          <p:cNvPr id="102" name="Shape 102"/>
          <p:cNvPicPr preferRelativeResize="0"/>
          <p:nvPr/>
        </p:nvPicPr>
        <p:blipFill>
          <a:blip r:embed="rId8">
            <a:alphaModFix/>
          </a:blip>
          <a:stretch>
            <a:fillRect/>
          </a:stretch>
        </p:blipFill>
        <p:spPr>
          <a:xfrm>
            <a:off x="4085625" y="5360687"/>
            <a:ext cx="1400175" cy="304800"/>
          </a:xfrm>
          <a:prstGeom prst="rect">
            <a:avLst/>
          </a:prstGeom>
          <a:noFill/>
          <a:ln>
            <a:noFill/>
          </a:ln>
        </p:spPr>
      </p:pic>
      <p:pic>
        <p:nvPicPr>
          <p:cNvPr id="103" name="Shape 103"/>
          <p:cNvPicPr preferRelativeResize="0"/>
          <p:nvPr/>
        </p:nvPicPr>
        <p:blipFill>
          <a:blip r:embed="rId9">
            <a:alphaModFix/>
          </a:blip>
          <a:stretch>
            <a:fillRect/>
          </a:stretch>
        </p:blipFill>
        <p:spPr>
          <a:xfrm>
            <a:off x="5040187" y="5827512"/>
            <a:ext cx="1504950" cy="323850"/>
          </a:xfrm>
          <a:prstGeom prst="rect">
            <a:avLst/>
          </a:prstGeom>
          <a:noFill/>
          <a:ln>
            <a:noFill/>
          </a:ln>
        </p:spPr>
      </p:pic>
      <p:pic>
        <p:nvPicPr>
          <p:cNvPr id="104" name="Shape 104"/>
          <p:cNvPicPr preferRelativeResize="0"/>
          <p:nvPr/>
        </p:nvPicPr>
        <p:blipFill>
          <a:blip r:embed="rId10">
            <a:alphaModFix/>
          </a:blip>
          <a:stretch>
            <a:fillRect/>
          </a:stretch>
        </p:blipFill>
        <p:spPr>
          <a:xfrm>
            <a:off x="652612" y="6484450"/>
            <a:ext cx="4133850" cy="771525"/>
          </a:xfrm>
          <a:prstGeom prst="rect">
            <a:avLst/>
          </a:prstGeom>
          <a:noFill/>
          <a:ln>
            <a:noFill/>
          </a:ln>
        </p:spPr>
      </p:pic>
    </p:spTree>
  </p:cSld>
  <p:clrMapOvr>
    <a:masterClrMapping/>
  </p:clrMapOvr>
  <p:transition spd="slow">
    <p:cut/>
  </p:transition>
</p:sld>
</file>

<file path=ppt/theme/theme1.xml><?xml version="1.0" encoding="utf-8"?>
<a:theme xmlns:a="http://schemas.openxmlformats.org/drawingml/2006/main" xmlns:r="http://schemas.openxmlformats.org/officeDocument/2006/relationships" name="POI_THEME_TEMPLATE_DESIGN">
  <a:themeElements>
    <a:clrScheme name="POI_THEME_TEMPLATE_DESIGN">
      <a:dk1>
        <a:srgbClr val="000000"/>
      </a:dk1>
      <a:lt1>
        <a:srgbClr val="FFFFFF"/>
      </a:lt1>
      <a:dk2>
        <a:srgbClr val="000000"/>
      </a:dk2>
      <a:lt2>
        <a:srgbClr val="808080"/>
      </a:lt2>
      <a:accent1>
        <a:srgbClr val="00CC99"/>
      </a:accent1>
      <a:accent2>
        <a:srgbClr val="3333CC"/>
      </a:accent2>
      <a:accent3>
        <a:srgbClr val="FFFFFF"/>
      </a:accent3>
      <a:accent4>
        <a:srgbClr val="00CC99"/>
      </a:accent4>
      <a:accent5>
        <a:srgbClr val="3333CC"/>
      </a:accent5>
      <a:accent6>
        <a:srgbClr val="FFFFFF"/>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