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ink/inkAction1.xml" ContentType="application/vnd.ms-office.inkAction+xml"/>
  <Override PartName="/ppt/tags/tag3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4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ags/tag5.xml" ContentType="application/vnd.openxmlformats-officedocument.presentationml.tags+xml"/>
  <Override PartName="/ppt/notesSlides/notesSlide9.xml" ContentType="application/vnd.openxmlformats-officedocument.presentationml.notesSlide+xml"/>
  <Override PartName="/ppt/ink/inkAction2.xml" ContentType="application/vnd.ms-office.inkAction+xml"/>
  <Override PartName="/ppt/notesSlides/notesSlide10.xml" ContentType="application/vnd.openxmlformats-officedocument.presentationml.notesSlide+xml"/>
  <Override PartName="/ppt/tags/tag6.xml" ContentType="application/vnd.openxmlformats-officedocument.presentationml.tags+xml"/>
  <Override PartName="/ppt/notesSlides/notesSlide11.xml" ContentType="application/vnd.openxmlformats-officedocument.presentationml.notesSlide+xml"/>
  <Override PartName="/ppt/ink/inkAction3.xml" ContentType="application/vnd.ms-office.inkAction+xml"/>
  <Override PartName="/ppt/tags/tag7.xml" ContentType="application/vnd.openxmlformats-officedocument.presentationml.tags+xml"/>
  <Override PartName="/ppt/notesSlides/notesSlide12.xml" ContentType="application/vnd.openxmlformats-officedocument.presentationml.notesSlide+xml"/>
  <Override PartName="/ppt/ink/inkAction4.xml" ContentType="application/vnd.ms-office.inkAction+xml"/>
  <Override PartName="/ppt/tags/tag8.xml" ContentType="application/vnd.openxmlformats-officedocument.presentationml.tag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ink/inkAction5.xml" ContentType="application/vnd.ms-office.inkAction+xml"/>
  <Override PartName="/ppt/tags/tag9.xml" ContentType="application/vnd.openxmlformats-officedocument.presentationml.tags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ink/inkAction6.xml" ContentType="application/vnd.ms-office.inkAction+xml"/>
  <Override PartName="/ppt/tags/tag10.xml" ContentType="application/vnd.openxmlformats-officedocument.presentationml.tags+xml"/>
  <Override PartName="/ppt/notesSlides/notesSlide17.xml" ContentType="application/vnd.openxmlformats-officedocument.presentationml.notesSlide+xml"/>
  <Override PartName="/ppt/ink/inkAction7.xml" ContentType="application/vnd.ms-office.inkAction+xml"/>
  <Override PartName="/ppt/tags/tag11.xml" ContentType="application/vnd.openxmlformats-officedocument.presentationml.tags+xml"/>
  <Override PartName="/ppt/notesSlides/notesSlide18.xml" ContentType="application/vnd.openxmlformats-officedocument.presentationml.notesSlide+xml"/>
  <Override PartName="/ppt/tags/tag12.xml" ContentType="application/vnd.openxmlformats-officedocument.presentationml.tags+xml"/>
  <Override PartName="/ppt/ink/inkAction8.xml" ContentType="application/vnd.ms-office.inkAction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notesSlides/notesSlide19.xml" ContentType="application/vnd.openxmlformats-officedocument.presentationml.notesSlide+xml"/>
  <Override PartName="/ppt/tags/tag15.xml" ContentType="application/vnd.openxmlformats-officedocument.presentationml.tags+xml"/>
  <Override PartName="/ppt/notesSlides/notesSlide20.xml" ContentType="application/vnd.openxmlformats-officedocument.presentationml.notesSlide+xml"/>
  <Override PartName="/ppt/tags/tag16.xml" ContentType="application/vnd.openxmlformats-officedocument.presentationml.tags+xml"/>
  <Override PartName="/ppt/notesSlides/notesSlide21.xml" ContentType="application/vnd.openxmlformats-officedocument.presentationml.notesSlide+xml"/>
  <Override PartName="/ppt/tags/tag17.xml" ContentType="application/vnd.openxmlformats-officedocument.presentationml.tags+xml"/>
  <Override PartName="/ppt/notesSlides/notesSlide22.xml" ContentType="application/vnd.openxmlformats-officedocument.presentationml.notesSlide+xml"/>
  <Override PartName="/ppt/tags/tag18.xml" ContentType="application/vnd.openxmlformats-officedocument.presentationml.tags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tags/tag19.xml" ContentType="application/vnd.openxmlformats-officedocument.presentationml.tags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tags/tag20.xml" ContentType="application/vnd.openxmlformats-officedocument.presentationml.tags+xml"/>
  <Override PartName="/ppt/notesSlides/notesSlide27.xml" ContentType="application/vnd.openxmlformats-officedocument.presentationml.notesSlide+xml"/>
  <Override PartName="/ppt/tags/tag21.xml" ContentType="application/vnd.openxmlformats-officedocument.presentationml.tags+xml"/>
  <Override PartName="/ppt/notesSlides/notesSlide28.xml" ContentType="application/vnd.openxmlformats-officedocument.presentationml.notesSlide+xml"/>
  <Override PartName="/ppt/tags/tag22.xml" ContentType="application/vnd.openxmlformats-officedocument.presentationml.tags+xml"/>
  <Override PartName="/ppt/notesSlides/notesSlide29.xml" ContentType="application/vnd.openxmlformats-officedocument.presentationml.notesSlide+xml"/>
  <Override PartName="/ppt/tags/tag23.xml" ContentType="application/vnd.openxmlformats-officedocument.presentationml.tags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63" r:id="rId1"/>
  </p:sldMasterIdLst>
  <p:notesMasterIdLst>
    <p:notesMasterId r:id="rId41"/>
  </p:notesMasterIdLst>
  <p:handoutMasterIdLst>
    <p:handoutMasterId r:id="rId42"/>
  </p:handoutMasterIdLst>
  <p:sldIdLst>
    <p:sldId id="356" r:id="rId2"/>
    <p:sldId id="368" r:id="rId3"/>
    <p:sldId id="282" r:id="rId4"/>
    <p:sldId id="329" r:id="rId5"/>
    <p:sldId id="328" r:id="rId6"/>
    <p:sldId id="330" r:id="rId7"/>
    <p:sldId id="283" r:id="rId8"/>
    <p:sldId id="331" r:id="rId9"/>
    <p:sldId id="284" r:id="rId10"/>
    <p:sldId id="333" r:id="rId11"/>
    <p:sldId id="285" r:id="rId12"/>
    <p:sldId id="286" r:id="rId13"/>
    <p:sldId id="287" r:id="rId14"/>
    <p:sldId id="336" r:id="rId15"/>
    <p:sldId id="288" r:id="rId16"/>
    <p:sldId id="337" r:id="rId17"/>
    <p:sldId id="392" r:id="rId18"/>
    <p:sldId id="289" r:id="rId19"/>
    <p:sldId id="387" r:id="rId20"/>
    <p:sldId id="388" r:id="rId21"/>
    <p:sldId id="290" r:id="rId22"/>
    <p:sldId id="291" r:id="rId23"/>
    <p:sldId id="292" r:id="rId24"/>
    <p:sldId id="293" r:id="rId25"/>
    <p:sldId id="294" r:id="rId26"/>
    <p:sldId id="295" r:id="rId27"/>
    <p:sldId id="365" r:id="rId28"/>
    <p:sldId id="338" r:id="rId29"/>
    <p:sldId id="296" r:id="rId30"/>
    <p:sldId id="297" r:id="rId31"/>
    <p:sldId id="298" r:id="rId32"/>
    <p:sldId id="381" r:id="rId33"/>
    <p:sldId id="299" r:id="rId34"/>
    <p:sldId id="366" r:id="rId35"/>
    <p:sldId id="340" r:id="rId36"/>
    <p:sldId id="300" r:id="rId37"/>
    <p:sldId id="343" r:id="rId38"/>
    <p:sldId id="318" r:id="rId39"/>
    <p:sldId id="363" r:id="rId40"/>
  </p:sldIdLst>
  <p:sldSz cx="13716000" cy="9144000"/>
  <p:notesSz cx="6997700" cy="92837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1pPr>
    <a:lvl2pPr marL="652463" indent="-195263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2pPr>
    <a:lvl3pPr marL="1304925" indent="-390525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3pPr>
    <a:lvl4pPr marL="1958975" indent="-587375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4pPr>
    <a:lvl5pPr marL="2611438" indent="-782638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28">
          <p15:clr>
            <a:srgbClr val="A4A3A4"/>
          </p15:clr>
        </p15:guide>
        <p15:guide id="2" pos="1964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clrMru>
    <a:srgbClr val="009900"/>
    <a:srgbClr val="663300"/>
    <a:srgbClr val="FF0000"/>
    <a:srgbClr val="0000CC"/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1344" y="67"/>
      </p:cViewPr>
      <p:guideLst>
        <p:guide orient="horz" pos="1528"/>
        <p:guide pos="1964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364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_rels/viewProps.xml.rels><?xml version="1.0" encoding="UTF-8" standalone="yes"?>
<Relationships xmlns="http://schemas.openxmlformats.org/package/2006/relationships"><Relationship Id="rId2" Type="http://schemas.openxmlformats.org/officeDocument/2006/relationships/slide" Target="slides/slide39.xml"/><Relationship Id="rId1" Type="http://schemas.openxmlformats.org/officeDocument/2006/relationships/slide" Target="slides/slid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image" Target="../media/image22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>
            <a:extLst>
              <a:ext uri="{FF2B5EF4-FFF2-40B4-BE49-F238E27FC236}">
                <a16:creationId xmlns:a16="http://schemas.microsoft.com/office/drawing/2014/main" id="{922DF38C-D854-43EC-8F33-00A84FA4BDA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67050" cy="44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none" lIns="88134" tIns="44067" rIns="88134" bIns="44067" numCol="1" anchor="ctr" anchorCtr="0" compatLnSpc="1">
            <a:prstTxWarp prst="textNoShape">
              <a:avLst/>
            </a:prstTxWarp>
          </a:bodyPr>
          <a:lstStyle>
            <a:lvl1pPr defTabSz="881063">
              <a:defRPr sz="1200">
                <a:latin typeface="Helvetica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6435" name="Rectangle 3">
            <a:extLst>
              <a:ext uri="{FF2B5EF4-FFF2-40B4-BE49-F238E27FC236}">
                <a16:creationId xmlns:a16="http://schemas.microsoft.com/office/drawing/2014/main" id="{C48D1F67-C576-4E5B-BC8F-48455561B6AE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43350" y="0"/>
            <a:ext cx="3067050" cy="44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none" lIns="88134" tIns="44067" rIns="88134" bIns="44067" numCol="1" anchor="ctr" anchorCtr="0" compatLnSpc="1">
            <a:prstTxWarp prst="textNoShape">
              <a:avLst/>
            </a:prstTxWarp>
          </a:bodyPr>
          <a:lstStyle>
            <a:lvl1pPr algn="r" defTabSz="881063">
              <a:defRPr sz="1200">
                <a:latin typeface="Helvetica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6436" name="Rectangle 4">
            <a:extLst>
              <a:ext uri="{FF2B5EF4-FFF2-40B4-BE49-F238E27FC236}">
                <a16:creationId xmlns:a16="http://schemas.microsoft.com/office/drawing/2014/main" id="{6BD151C9-5242-483C-BA7C-B9522AB8C6C1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53488"/>
            <a:ext cx="3067050" cy="44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none" lIns="88134" tIns="44067" rIns="88134" bIns="44067" numCol="1" anchor="b" anchorCtr="0" compatLnSpc="1">
            <a:prstTxWarp prst="textNoShape">
              <a:avLst/>
            </a:prstTxWarp>
          </a:bodyPr>
          <a:lstStyle>
            <a:lvl1pPr defTabSz="881063">
              <a:defRPr sz="1200">
                <a:latin typeface="Helvetica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6437" name="Rectangle 5">
            <a:extLst>
              <a:ext uri="{FF2B5EF4-FFF2-40B4-BE49-F238E27FC236}">
                <a16:creationId xmlns:a16="http://schemas.microsoft.com/office/drawing/2014/main" id="{DC559D80-AB3E-4634-923C-CCD34294685F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43350" y="8853488"/>
            <a:ext cx="3067050" cy="44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none" lIns="88134" tIns="44067" rIns="88134" bIns="44067" numCol="1" anchor="b" anchorCtr="0" compatLnSpc="1">
            <a:prstTxWarp prst="textNoShape">
              <a:avLst/>
            </a:prstTxWarp>
          </a:bodyPr>
          <a:lstStyle>
            <a:lvl1pPr algn="r" defTabSz="881063">
              <a:defRPr sz="1200">
                <a:latin typeface="Helvetica" panose="020B0604020202020204" pitchFamily="34" charset="0"/>
              </a:defRPr>
            </a:lvl1pPr>
          </a:lstStyle>
          <a:p>
            <a:pPr>
              <a:defRPr/>
            </a:pPr>
            <a:fld id="{88988083-A2D7-4894-99FB-D16F01F5808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ink/inkAction1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20-03-30T17:37:21.73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act:action type="add" startTime="34348">
    <iact:property name="dataType"/>
    <iact:actionData xml:id="d0">
      <inkml:trace xmlns:inkml="http://www.w3.org/2003/InkML" xml:id="stk0" contextRef="#ctx0" brushRef="#br0">6324 9474 0,'31'0'245,"1"0"-161,-1 0-74,1 0 11,-1 0-13,1 0-1,-1 0-4,0 0 5,1 0 7,-1 0 0,1 0-5,-1 0 5,32 0-10,-63 31 12,32-31-11,-1 0 4,1 32 1,-1-32-5,1 0 1,-32 31 19,62-31 2,-30 0-16,-1 0-2,1 0 6,-1 0-5,1 0-2,31 0 57,-32 0-51,1 0 43,-1 0-31,-31-31 406,0-1-429,0 1 5,0-1 4,0 1-6,0-1 12,-31 1-13,31-1 1,0 1 1,0-1-4,-32 32 3,1-31 4,31-1-3,-32 32-2,1 0 2,-1 0-3,1 0 1,-1 0 3,1 0-3,62 32 248,-31-1-238,0 1-9,32-32 0,-32 31 44,0 32-4,0-31 63,31-32-96,-31 31 16,32-31-22,-32 32 4,0-1-7,63-31 11,-63 32 0,31-32-12,-31 63 125,0-32-112,0 0 7,0 1-17,0-1 10,0 1-13,0-1 4,0 1 0,-63-1-2,32 1 2,31-1 3,-32 1-9,1-1 9,-1 1-3,32 31-5,-31-63 8,-1 31-4,1 1 0,0-1 2,-1-31-4,32 32 3,-31-1-2,31 0 1,0 1 2,0-1-3,-32-31 4</inkml:trace>
    </iact:actionData>
  </iact:action>
  <iact:action type="add" startTime="41725">
    <iact:property name="dataType"/>
    <iact:actionData xml:id="d1">
      <inkml:trace xmlns:inkml="http://www.w3.org/2003/InkML" xml:id="stk1" contextRef="#ctx0" brushRef="#br0">13843 9568 0,'32'0'578,"-1"0"-571,0 0 17,1 0-11,-1 0 18,32 0-17,-31 0 6,-1 0-14,1 0 10,-1 0-9,-31 32-1,32-32 1,-32-32 333,0 1-326,0-1-9,0 1 13,0-1-13,-32 1 7,1 31 2,-1-32 2,1 32-8,-32 0 20,31 0 9,1 0 25,-1 0-56,1 0 6,62 32 288,1-32-291,-1 31 5,32 1-5,-31-32 5,-1 31-6,1 1 3,-1-32 7,-31 31-12,32-31 24,-32 32-10,0-1-3,63-31-10,-32 0 13,-31 31 26,31 1-35,-31-1 3,32-31 2,-32 32 67,0-1-64,0 1 25,0-1-39,0 1 11,-32-1 1,1 32-1,-32-63-11,32 0 3,-1 0 8,1 32-10,31-1 2,-32-31 1,1 0-7,-1 0 8,1 0-4,-1 0 0,1 32 9,-1-32-8,1 31-1,0-31 10,-1 0-8,1 0-2,-1 0 1,32 32 110,0 31-110</inkml:trace>
    </iact:actionData>
  </iact:action>
  <iact:action type="add" startTime="53123">
    <iact:property name="dataType"/>
    <iact:actionData xml:id="d2">
      <inkml:trace xmlns:inkml="http://www.w3.org/2003/InkML" xml:id="stk2" contextRef="#ctx0" brushRef="#br0">20985 17688 0,'31'-31'168,"32"31"-160,-31-31 2,-1 31-4,32 0 0,-31 0 0,-1 0 2,1 0-2,-1 0 10,0 0-9,1 0 2,31 0-3,-32 0 8,1 0-4,-1 0-5,1 0 10,-1 0-8,32 0 31,-31 0-32,-1 0 15,0 0-12,1 0 0,-1 0 4,1 0-7,-1 0 4,1 0-4,-1 0 0,1 0 3,31 0-3,31 0 8,-31-32-7,-32 32 8,1 0-8,-1 0 10,1 0-11,-1 0 2,1 0-2,-1 0 1,1 0 2,31-31-2,62-1 1,-93 32-1,31 0 2,31 0-3,-31 0-1,31 0 4,-31 0-1,-31 0-3,62 0 2,-62 0 0,-1 0 8,1 0-5,-1 0 34,1 0-31,-1 0-7,0 0 2,1 0 0,-1 0 59,1 0-60,-1 0 0,1 0 4,-1 0-3,1 0 0,-1 0 14,1 0 58,31 0-63,-32 0-10</inkml:trace>
    </iact:actionData>
  </iact:action>
  <iact:action type="add" startTime="97954">
    <iact:property name="dataType"/>
    <iact:actionData xml:id="d3">
      <inkml:trace xmlns:inkml="http://www.w3.org/2003/InkML" xml:id="stk3" contextRef="#ctx0" brushRef="#br0">6229 17122 0,'0'157'36,"0"-125"-29,0 31 0,0-32 15,0 1 11,32-32 96,-1 0-120,1 0 4,-1 0-6,1 0 10,31 0-13,-32 0 11,1 0-8,-1 0-1,0-32 2,1 32-1,-1 0 0,1 0 1,-1 0-1,1 0 0,-1 0 60,1-31-60,-1 31 7,1 0-7,-1 0 46,1 0-36,-1 0 46,-31-32 311,0 1-370,0-1 3,0 1 11,0-1-13,0 1 9,-31 31 1,-1 0-1,1 0-7,-1 0 1,1-32-1,-1 32 1,1 0 6,-1 0 1,1 0-15,31-31 9,31 31 289,1 0-284,-32 31-7,0 1 1,31-32-2,-31 31 13,32-31-15,-32 32 12,0-1 22,63-31-29,-32 32 38,-31-1-41,0 1 1,32-1 0,-1 1 2,-31-1 5,0 1-3,0-1 4,0 32 36,31-31-9,-31-1-34,0 0 14,0 1-15,32-1 0,-32 32 52,0-31-31,0-1-11,0 1-14,0-1 12,-32-31 1,1 0 124,0 0-133,-1 0 57,-31 0 30,32 0-56</inkml:trace>
    </iact:actionData>
  </iact:action>
  <iact:action type="add" startTime="102003">
    <iact:property name="dataType"/>
    <iact:actionData xml:id="d4">
      <inkml:trace xmlns:inkml="http://www.w3.org/2003/InkML" xml:id="stk4" contextRef="#ctx0" brushRef="#br0">13403 18444 0,'31'0'295,"1"0"-290,-1 0 4,0 0 4,1 0-6,31 0 11,-32 0-13,1 0 9,-1 0-8,1 0 2,-1 0 6,1 0 1,-1 0-8,1 0 0,-1 0 1,0 0 9,1 0 26,-1 0-29,1 0-8,-1 0 1,1 0 1,-1 0 0,1 0-1,-1 0 31,1 0-31,-1 0 21,32 0-11,-63-32 68,0 1-3,0-1-60,-31 32-17,-1 0 9,1-31 1,-1 31-6,32-32-3,-31 32 4,-1 0-6,1 0 6,-1-31-5,1 31 2,-1 0 2,64 0 325,-1 0-288,1 0-34,-1 31-6,1-31 10,-32 32-9,0-1 121,0 1-103,0-1 1,0 1-22,0-1 4,31-31 20,-31 32-11,0-1 54,0 1-3,0-1-41,0 1-6,0-1 19,-31-31 61,-1 0-92,1 0-3,-1 0-1,1 32 3,-1-32-2,1 0 11,-1 0-12,1 0 9,0 0 52,-1 0-58,1 0 0,-1 0-2,1 0 11,-1 0-10,1 0-2</inkml:trace>
    </iact:actionData>
  </iact:action>
  <iact:action type="add" startTime="110066">
    <iact:property name="dataType"/>
    <iact:actionData xml:id="d5">
      <inkml:trace xmlns:inkml="http://www.w3.org/2003/InkML" xml:id="stk5" contextRef="#ctx0" brushRef="#br0">28095 8750 0,'-31'0'179,"-32"0"-174,31 0 4,-31 0-2,-31 0 1,63 0-4,-32 0 7,31 0-7,-62 0 3,31 0 4,31-32-7,-62 1 7,0 31-5,31 0 1,31 0 2,-31 0-6,32 0 8,-63 0-7,62 0 5,1 0 4,-1 0-6,1 0 1,31 31 2,-32-31-6,-31 32 3,32-32 11,-1 31-14,32 1 3,-31-1 3,-1 1 4,32-1-6,0 1-3,0-1 2,0 0 0,0 1 11,0 31-10,0-32-4,0 64 5,32-1-4,-1-31 5,1 63-3,-1 0-2,1 31 2,31-62 4,-32-1-3,-31 32-5,32-31 5,-32-64 1,0 32-4,0 0 5,0 0-5,0 0 5,0-32 2,0 1-5,0 31 12,0-32-13,31-31 1,1 32 1,-1-1 0,-31 1-5,31-32 4,32 31 0,-31-31 0,62 0 1,64 0-1,-1 0 0,63 0 2,-94-31-2,31-1 0,-62 1 0,30-1 0,-30 32 1,-32-31-2,31 31 4,32 0 0,-63 0-5,31 0 2,1 0 1,-32 0 4,-32 0-5,1 0 7,-1 0 1,0 0 0,-31-32-1,0 1-6,0-1 2,0 1-3,0-32 1,-31 0-1,31-32 0,-31 64 1,-1 0 0,1-1-1,-1 1 9,1-1-14,-32 1 10,31-1-9,-31 1 6,32-1-2,31 1 0,-32 31 0,1-32 0,31 1 1,-63 31-2,32 0 2,-32-32 7,0-31-6,0 32-5,-32-1 3,1 1 1,0-1-1,62 1 0,-31 31 1,0-31-1,63-1 1,-31-31-2,-32 63 3,32 0-3,-1 0 9,1 0-8,-1 0 14,1 0 9,-1 0-20,1 0-3,-1 0 0,1 0 2,-1 0 2,1 0-1</inkml:trace>
    </iact:actionData>
  </iact:action>
</iact:actions>
</file>

<file path=ppt/ink/inkAction2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20-03-30T17:37:21.734"/>
    </inkml:context>
    <inkml:brush xml:id="br0">
      <inkml:brushProperty name="width" value="0.05292" units="cm"/>
      <inkml:brushProperty name="height" value="0.05292" units="cm"/>
      <inkml:brushProperty name="color" value="#FF0000"/>
    </inkml:brush>
    <inkml:brush xml:id="br1">
      <inkml:brushProperty name="width" value="0.05292" units="cm"/>
      <inkml:brushProperty name="height" value="0.05292" units="cm"/>
      <inkml:brushProperty name="color" value="#0070C0"/>
    </inkml:brush>
  </inkml:definitions>
  <iact:action type="add" startTime="102091">
    <iact:property name="dataType"/>
    <iact:actionData xml:id="d0">
      <inkml:trace xmlns:inkml="http://www.w3.org/2003/InkML" xml:id="stk0" contextRef="#ctx0" brushRef="#br0">10540 10323 0,'31'0'309,"-31"-31"-294,0-1 0,0 1-3,32 31 41,-1 0-41,0 0 2,1-31-5,-1 31 5,1 0 0,-1 0 1,1 0 0,-1 0 21,1 0-20,-1 0 0,1 0-8,-1 0 6,1 0-5,-1 0-5,0 0 17,1 0 4,-1 0-3</inkml:trace>
    </iact:actionData>
  </iact:action>
  <iact:action type="add" startTime="107794">
    <iact:property name="dataType"/>
    <iact:actionData xml:id="d1">
      <inkml:trace xmlns:inkml="http://www.w3.org/2003/InkML" xml:id="stk1" contextRef="#ctx0" brushRef="#br0">10382 10040 0,'-31'0'147,"-32"0"-134,31 32-6,1-32 9,-32 0-11,32 0 4,-1 0-3,1 0 2,-1 0-2,1 0 2,-1 0 0,1 0-1,-1 0 0,1 0 8,-1 0-8,1 0 3,0 0 4,-1 0-8,1 0 1,-1 0 2,1 0 4,-1 0-5,1 0-2,-1 0 1,1 0 55,31 31 37,0 1-85,0-1-6,31-31-1,1 32 2,-1-1-3,-31 0 5,32 1-4,-1-1 0,1 1-2,-1-32 2,1 0 3,-32 31-3,31-31 0,-31 32 6,31-32-6,1 31 76,-32 32-47,31-63-24,32 0 93,-31 0-69,-1 0-21,1 0-3,-1 0 115,1 0-117,-32-31 20,63 31-19,-63-32 0,31 1 12,-31-1-15,0 1 5,31-1 3,-31 1-9,0-1-1,32 1 1,-32 0 10,0-1-12,0 1 4,0-1 6,0 1-7,0-1 4,0 1-2,0-1-5,0 1 106</inkml:trace>
    </iact:actionData>
  </iact:action>
  <iact:action type="add" startTime="139987">
    <iact:property name="dataType"/>
    <iact:actionData xml:id="d2">
      <inkml:trace xmlns:inkml="http://www.w3.org/2003/InkML" xml:id="stk2" contextRef="#ctx0" brushRef="#br0">12113 10827 0,'-32'31'370,"1"-31"-364,31 32 57,-32-32 11,32 31-49,-31-31-18,-32 0 5,31 0-6,32 32 2,-31-32-2,31 63 46,0-32 14,0 1-44,-31-32-14,31 31-2,-32-31 1,32 32 7,0-1 221,0 1-228,0-1 60,0 1-51,0-1 26,0 32-26,32-63 12,-1 32-10,-31-1 13,31-31-24,32 0 1,-63 32 14,32-32 3,-1 0 4,1 0 8,-1 0-17,1 31-15,-32 0 17,31-31-7,1 0 2,-1 0-10,-31 63 23,32-63-22,-1 0 3,-31 32 18,31-32-5,32 0 27,-31 0 50,-1 0-84,1 0 9,-1 0-4,1 0-15,-32-63 1,63 31-2,-32 32 2,-31-31 0,0 0-1,32-32 9,-32 31-10,0 1 1,31-32 0,-31 31 2,0 1 5,0-1-6,0 1 7,0-32-9,0 31 8,0 1-4,0-1 9,0 1-11,0-1 7,-31 32 295,-1 0-282,1 0-7,-1 32 2,1-32-17,31 31-1,-32-31 6,1 0-3,-1 0 5,1 32 3,-1-32-11,32 31 13,-31-31-8,-1 0-3,32 63 7,-31-63-6,0 0-2,-1 0 3,1 0 0,31 32-4,-32-32 9,1 0 27,-1 0 79,1 0-90,-1 0 129,1 0-129,-1 0 94,1 0-86,-1-63-15,1 63-8,31-32 22,-31 32-12,31-31-18,-32 31 23,32-32 29</inkml:trace>
    </iact:actionData>
  </iact:action>
  <iact:action type="add" startTime="166753">
    <iact:property name="dataType"/>
    <iact:actionData xml:id="d3">
      <inkml:trace xmlns:inkml="http://www.w3.org/2003/InkML" xml:id="stk3" contextRef="#ctx0" brushRef="#br1">6166 10386 0,'-31'0'189,"0"0"-124,-1-31-49,1 31 14,-1 0 283,1 0-306,31-32 0,-32 1 0,-31 31 3,32-32-2,-64 1-3,33 0 6,-1-32-4,31 63-1,-62 0 1,62 0-2,-31 0 1,32 0 2,-1 0 7,1 0-7,0 0-1,-1 0 0,1 0-1,-1 0 1,32-32 9,-31 32 64</inkml:trace>
    </iact:actionData>
  </iact:action>
  <iact:action type="add" startTime="171912">
    <iact:property name="dataType"/>
    <iact:actionData xml:id="d4">
      <inkml:trace xmlns:inkml="http://www.w3.org/2003/InkML" xml:id="stk4" contextRef="#ctx0" brushRef="#br1">7519 11173 0,'-31'0'367,"-1"0"-355,1 0-5,-1 0-1,-30 0 9,30 32 0,1-32-7,-1 0-2,1 0 68,-1 0-64,-31 0 3</inkml:trace>
    </iact:actionData>
  </iact:action>
  <iact:action type="add" startTime="181901">
    <iact:property name="dataType"/>
    <iact:actionData xml:id="d5">
      <inkml:trace xmlns:inkml="http://www.w3.org/2003/InkML" xml:id="stk5" contextRef="#ctx0" brushRef="#br1">8715 12117 0,'-32'0'310,"1"0"-208,31 32-68,0-1 11,-32-31-23,1 0-17,-32 0 141,32 0-121,31 32-16,-32-32-3,1 0 13,-1 0 39,1 0-36,-32 0 54,31 0-72,1 0 13,-1 0-9,1 0 209</inkml:trace>
    </iact:actionData>
  </iact:action>
  <iact:action type="add" startTime="189883">
    <iact:property name="dataType"/>
    <iact:actionData xml:id="d6">
      <inkml:trace xmlns:inkml="http://www.w3.org/2003/InkML" xml:id="stk6" contextRef="#ctx0" brushRef="#br1">9722 10292 0,'-32'0'404,"1"0"-398,-1 0 8,1 0 16,-32 0 120,31 0-144,1 0 8,-1 0-6,1 0 6,0 0-4,-1 0-5,1 0-2,-1 0 30</inkml:trace>
    </iact:actionData>
  </iact:action>
  <iact:action type="add" startTime="206056">
    <iact:property name="dataType"/>
    <iact:actionData xml:id="d7">
      <inkml:trace xmlns:inkml="http://www.w3.org/2003/InkML" xml:id="stk7" contextRef="#ctx0" brushRef="#br1">11672 11299 0,'-31'0'339,"-1"0"-326,1 0-8,-1 0 3,1 0 7,-1-31-6,1 31-4,0 0 6,-1 0-5,1 0 10,-1 0-13,1 0 14,-32 0-12</inkml:trace>
    </iact:actionData>
  </iact:action>
  <iact:action type="add" startTime="225340">
    <iact:property name="dataType"/>
    <iact:actionData xml:id="d8">
      <inkml:trace xmlns:inkml="http://www.w3.org/2003/InkML" xml:id="stk8" contextRef="#ctx0" brushRef="#br1">12868 12243 0,'-32'0'411,"1"0"-405,-1 0 7,1 0-4,-1 0 6,1 0-1,0 0-1,-1 0 0,1 0-5,-1 0 6,1 0 25</inkml:trace>
    </iact:actionData>
  </iact:action>
  <iact:action type="add" startTime="240177">
    <iact:property name="dataType"/>
    <iact:actionData xml:id="d9">
      <inkml:trace xmlns:inkml="http://www.w3.org/2003/InkML" xml:id="stk9" contextRef="#ctx0" brushRef="#br1">14032 10260 0,'-32'0'687,"1"0"-680,-1 0 11,1 0-12,-32 0 14,32 0 38,31 32 11,-32-32 22,1 0-84,-1 0 4</inkml:trace>
    </iact:actionData>
  </iact:action>
  <iact:action type="add" startTime="255478">
    <iact:property name="dataType"/>
    <iact:actionData xml:id="d10">
      <inkml:trace xmlns:inkml="http://www.w3.org/2003/InkML" xml:id="stk10" contextRef="#ctx0" brushRef="#br1">15039 11205 0,'-32'0'480,"1"0"-466,-1 0-4,1 0 3,-1 0-5,1 0-1,-1 31 84,1-31-68</inkml:trace>
    </iact:actionData>
  </iact:action>
  <iact:action type="add" startTime="260775">
    <iact:property name="dataType"/>
    <iact:actionData xml:id="d11">
      <inkml:trace xmlns:inkml="http://www.w3.org/2003/InkML" xml:id="stk11" contextRef="#ctx0" brushRef="#br1">15133 9285 0,'-31'0'213,"-1"0"-204,1 0 3,-1 0 41,1 0 1,-32 0 5,31 0-35</inkml:trace>
    </iact:actionData>
  </iact:action>
  <iact:action type="add" startTime="263568">
    <iact:property name="dataType"/>
    <iact:actionData xml:id="d12">
      <inkml:trace xmlns:inkml="http://www.w3.org/2003/InkML" xml:id="stk12" contextRef="#ctx0" brushRef="#br1">15762 10921 0,'-31'0'371,"-1"0"-364,1 0 1,-1 0 6,1 0-7,-32 0 11,32 0-13,-1 0 17,1 0-21,-1 0 15,1 0-1,-1 0-6,1 0-4,-1 0 3,1 0-1,-1 0 30,1 0-31,-1 0 8,1 0-5,0 0-4,-1 0 4,1 0-3,-1 0 10,1 0-11,-1 0 2,1 0 7,-1 0-7,1 0 4,31 32 1,0-1 78,0 1-58,0-1-27,0 1 2,0-1 0,0 1-3,31-1 4,1-31-1,-1 32 3,-31-1-6,32-31 4,-1 32-1,-31 62 2,32-94-4,-1 63 5,32-31-2,-63-1 6,31 0-9,-31 32 10,32-31-4,-32-1 1,31 1-6,-31-1 3,32 1 4,-32-1-3,0 1-3,0-1 0,31 1 7,32-32 37,-31 0-22,-1 0 16,1 0-40,-1 0 12,1 0-2,-1 0 21,0 0-29,1 0 0,-1-32 6,1-31-4,-1 0-4,1 0 4,-1 32 6,1-1-7,-32 1-1,0-1 1,0 1 0,31 0 4,-31-1-5,0 1 0,0-1 9,0-31-7,0 32 4,0-1-7,0 1 10,0-1-8,0 1 6,0-32-9,0 31 9,0 1 11,0-1-13,0 1 4,0-1-10,0 1 18,0-1-17,0 1 1</inkml:trace>
    </iact:actionData>
  </iact:action>
  <iact:action type="add" startTime="274433">
    <iact:property name="dataType"/>
    <iact:actionData xml:id="d13">
      <inkml:trace xmlns:inkml="http://www.w3.org/2003/InkML" xml:id="stk13" contextRef="#ctx0" brushRef="#br1">16391 12149 0,'-31'0'336,"0"0"-323,-1 0-6,1 0 23,-1 0-16,1 0 67,-1 0-75,1 0 2,-1 0 3,1 0 1,-1 0-6,1 0 9,-1 0 708,1 0-717,0 0 2,-1 0-2,1 0 26</inkml:trace>
    </iact:actionData>
  </iact:action>
  <iact:action type="add" startTime="280515">
    <iact:property name="dataType"/>
    <iact:actionData xml:id="d14">
      <inkml:trace xmlns:inkml="http://www.w3.org/2003/InkML" xml:id="stk14" contextRef="#ctx0" brushRef="#br1">16895 11960 0,'-32'-31'223,"1"-1"-214,-1 1 0,1-1 1,31 1-2,-31 31-1,-1 0-3,1 0 6,-1 0-2,1 0-4,-1 0 5,1 0 14,-1 0-17,1 0 31,-32 0-24,31 0 0,1 0 2,0 0 0,-1 0 7,1 0 15,-32 0 2,31 0-25,1 31-2,-1 1-3,32-1 73,0 1-60,0-1-1,0 1-16,0-1 3,0 1 9,0-1-9,32 32 112,-1-32-103,32-31-2,-31 0 8,-1 0-17,1 0 2,-1 0 37,0 0-24,32 0 0,-31 0-5,-1 0-3,1 0-5,-1 0-1,1 0 8,-1 0-9,1 0 1,-1 0 0,1 0-1,-1 0 8,0 0 2,1 0 66,-1 0-30,-31-63 42,-31 32-81,31 0-4,-32 31-5,1-32 4,31 1 3,-31 31-7,-1-32 6,1 1-5,-1-1 1,1 32 3,-1 0-3,32-31 0,-31 31 2,-1-32-1,1 32 100,-32 32-104,63-1 13</inkml:trace>
    </iact:actionData>
  </iact:action>
  <iact:action type="add" startTime="284395">
    <iact:property name="dataType"/>
    <iact:actionData xml:id="d15">
      <inkml:trace xmlns:inkml="http://www.w3.org/2003/InkML" xml:id="stk15" contextRef="#ctx0" brushRef="#br1">17461 10229 0,'-63'0'231,"32"0"-227,-1 0 10,1 0-6,-1 0 7,-31 0-9,32 0 9,0 0-9,-1 0 11,1 0-11,-1 0 4,-31 0 3,32 0-6,-1 0 6,1 0-5,-1 0 6,1 0-7,-1 0 2,1 0-1,0 0-1,-1 0 7,1 0-7,-1 0-1</inkml:trace>
    </iact:actionData>
  </iact:action>
  <iact:action type="add" startTime="285591">
    <iact:property name="dataType"/>
    <iact:actionData xml:id="d16">
      <inkml:trace xmlns:inkml="http://www.w3.org/2003/InkML" xml:id="stk16" contextRef="#ctx0" brushRef="#br1">16643 10229 0</inkml:trace>
    </iact:actionData>
  </iact:action>
  <iact:action type="add" startTime="288561">
    <iact:property name="dataType"/>
    <iact:actionData xml:id="d17">
      <inkml:trace xmlns:inkml="http://www.w3.org/2003/InkML" xml:id="stk17" contextRef="#ctx0" brushRef="#br1">17839 9851 0,'-32'0'185,"32"32"-177,-31-1-3,-1 1 4,1-1 4,-1 1-7,1-32 1,-1 63 1,1-32-1,0-31 0,31 32 1,-32-1-2,1 1 4,-1-1 3,32 0-5,-31-31-2,31 32 1,0-1 1,0 1 6,0-1 24,0 1-10,0-1-6,0 1-12,-32-1-2,1 1-3,-1-1 3,32 1 1,-31-1 3,31 1-7,0-1 12,0 32-10,31-63 98,1 0-99,-1 0-1,32-31 2,0-1 3,0 1 0,63-1-4,-32 1-3,-31-1 6,-31 32-2,-1-31 2,1-1-5,-1 32 15,0 0-12,1 0-3,-1 0 13,1 0 42,-1 0-51,-31-31 17,32 31 8,-32-32-27,31 1 16,-31-1-12,0 1 3,0-1-7,32 1 0,-32-32 3,0 32-4,0-1 12,0 1-12,-32 31 123,1 0-126,31-32 6,-63 32-1,31 0 1,1 0 6,-1 0-7,1 0 2,0 0 5,-1 0-8,1 0 9,-1 0-8,1 0 8,-1 0-8,1 0 0,-32 0 8,31 0-4,1 0 0,-1 0-4,1 0 8,0 0-7,-1 0 1</inkml:trace>
    </iact:actionData>
  </iact:action>
  <iact:action type="add" startTime="291500">
    <iact:property name="dataType"/>
    <iact:actionData xml:id="d18">
      <inkml:trace xmlns:inkml="http://www.w3.org/2003/InkML" xml:id="stk18" contextRef="#ctx0" brushRef="#br1">17367 11173 0,'-32'0'206,"1"0"-200,-1 0 9,1 0-9,-1 0 10,-30 0-6,30 0 2,1 0-5,-1 0 4,1 0 3,-1 0-10</inkml:trace>
    </iact:actionData>
  </iact:action>
  <iact:action type="add" startTime="297219">
    <iact:property name="dataType"/>
    <iact:actionData xml:id="d19">
      <inkml:trace xmlns:inkml="http://www.w3.org/2003/InkML" xml:id="stk19" contextRef="#ctx0" brushRef="#br1">18468 9253 0,'0'504'104,"0"-473"-76,0 32-21,0 0 0,0 0 5,0 0-7,0-31 3,0 62-1,0-62 0,0-1-2,0 32 5,0-32 3,0 1-5,0-1 0,0 1-1,0-1 0,0 1 6,0-1-5,0 1 2,0-1 1,0 1-2,31-1-3,1 32 1,-1-63 2,-31 32 0,0-1-3,0 1-1,32 30 10,-32-30-7,0-1 7,31 1-9,-31-1 10,0 1-8,0-1-3,0 1 3,0-1 1,0 1-4,0-1 11,0 1-10,0-1 10,0 1-9,0-1 0,0 1-1,0-1 2,0 1 7,0-1-6,0 1-2,0-1 5,0 0-5,0 1 1,0-1 1,0 1-4,-31-32 5,31 31-5,-32 1 4,1-32-2,31 31-1,-32 32 3,1-63-4,-1 32 3,32-1 1,-31 1-1,0-1 4,31 1-2,-32-32-3,1 0 20,31 63-20,-32-63 2,1 0-3,-1 31 1,1-31 1,-1 0 6,1 32-7,-1-32 8,-31 0-8</inkml:trace>
    </iact:actionData>
  </iact:action>
  <iact:action type="add" startTime="300764">
    <iact:property name="dataType"/>
    <iact:actionData xml:id="d20">
      <inkml:trace xmlns:inkml="http://www.w3.org/2003/InkML" xml:id="stk20" contextRef="#ctx0" brushRef="#br1">19601 9064 0,'0'63'294,"0"-31"-285,0-1-4,0 64 3,0-64 0,0 1-3,0-1 4,0 1-2,0 31 0,0-32-1,0 1 2,0-1-1,0 1 10,0-1-13,0 0 4,0 1 10,0-1-13,0 1 4,0-1-4,0 1 2,0-1 8,0 1-6,0-1 4,0 32-6,0-31 10,0-1-10,0 1 5,0-1-5,0 1 17,0 31-10,0-32-8,-32-31 2,32 31-1,-31 1 1,-1-32 0,1 31-3,31 1 3,-63-1-1,31 1 0,32-1 2,-31 1-4,-1-1 3,1-31 2,31 32-6,0-1 7,0 1 1,0 31-3,-32-32 3,32 1-5,-31-32 1,0 31-1,31 1 3,-32-1-5,1-31 2,31 63 2,0-32-3,-32-31 1,1 32 0,-1-1 0,1-31 12,-32 32-13,63-1 0,-32 1 9,1-1-8,-1-31-1,32 32 1,-31-32 1,0 31-1,-32 1 9,31-32-10,32 31 1,-31 1 0,-1-32 0,32 31 2,-31 32-3,-1-63 4,1 32-6,-1-1 4,1-31 0,-32 32-1,63-1 0,-31 0 2,-1-31-4,32 63 2,-31-63 1,-32 0 0,31 0 6,1 0-7,-1 0 1,1 0 6,-1 0-4,-31 0 3,32 0-3,0 0 1,-1 0 1,1 0-2,-1 0-3,1 0 39</inkml:trace>
    </iact:actionData>
  </iact:action>
  <iact:action type="add" startTime="315608">
    <iact:property name="dataType"/>
    <iact:actionData xml:id="d21">
      <inkml:trace xmlns:inkml="http://www.w3.org/2003/InkML" xml:id="stk21" contextRef="#ctx0" brushRef="#br1">20324 11110 0,'0'32'179,"0"-1"-166,0 1-7,0-1 23,0 1 1,0-1-5,0 1 48,32-32 33</inkml:trace>
    </iact:actionData>
  </iact:action>
  <iact:action type="add" startTime="326589">
    <iact:property name="dataType"/>
    <iact:actionData xml:id="d22">
      <inkml:trace xmlns:inkml="http://www.w3.org/2003/InkML" xml:id="stk22" contextRef="#ctx0" brushRef="#br1">21929 9316 0,'-32'0'84,"1"0"-69,-1 0-11,1 0 15,-1 0-17,1 0 6,0 0-1,-1 0-1,1 0 10,-1 0-9,1 0-1,-1 0 9,1 0-7,-1 0 13,1 0-12,-1 0 33</inkml:trace>
    </iact:actionData>
  </iact:action>
  <iact:action type="add" startTime="329068">
    <iact:property name="dataType"/>
    <iact:actionData xml:id="d23">
      <inkml:trace xmlns:inkml="http://www.w3.org/2003/InkML" xml:id="stk23" contextRef="#ctx0" brushRef="#br1">21771 11929 0,'-31'0'299,"0"0"-292,-1 0 68,1 0-69,-1 0 12,-31 0-10,32 0 90,-1 0-10</inkml:trace>
    </iact:actionData>
  </iact:action>
  <iact:action type="add" startTime="334284">
    <iact:property name="dataType"/>
    <iact:actionData xml:id="d24">
      <inkml:trace xmlns:inkml="http://www.w3.org/2003/InkML" xml:id="stk24" contextRef="#ctx0" brushRef="#br1">24823 10292 0,'-31'0'179,"-1"0"-169,1 0-2,-1 0 6,1 0-7,-1 0 5,1 0-9,0 0 20,-1 0 79,1 0-77,-1 0-19,1 0 21</inkml:trace>
    </iact:actionData>
  </iact:action>
  <iact:action type="add" startTime="336385">
    <iact:property name="dataType"/>
    <iact:actionData xml:id="d25">
      <inkml:trace xmlns:inkml="http://www.w3.org/2003/InkML" xml:id="stk25" contextRef="#ctx0" brushRef="#br1">22998 9253 0,'0'32'228,"0"-1"-216,0 1-5,0-1 11,0 1-13,0-1 2,0 1 15,0-1 12,0 1-21,0-1-5,0 1-2,0-1 9,0 32-11,0-32 16,0 1-16,0-1 17,0 1-12,0-1 7,0 32 27,0-31-28,-31-1-7,0 1-2,-1-1 6,1-31-5,-1 32 1,-31 31 10,32-32-11,-1 1 8,1-32-10,31 31 3,-32 0 0,1 1 6,-1-32-5,32 31-3,-31 1-2,0-32 6,-1 31-4,32 1 1,-31-32 2,-1 0 0,1 0 8,-1 31-13,1-31-1,-1 0 6,1 32-3,-1-32 20</inkml:trace>
    </iact:actionData>
  </iact:action>
  <iact:action type="add" startTime="352609">
    <iact:property name="dataType"/>
    <iact:actionData xml:id="d26">
      <inkml:trace xmlns:inkml="http://www.w3.org/2003/InkML" xml:id="stk26" contextRef="#ctx0" brushRef="#br1">26050 11205 0,'-31'0'247,"-1"0"-240,1 31 1,-1-31 7,1 32-9,-1-32 4,1 0-1,0 0-6,-1 31 12,1-31-6,-1 0-4,1 0 11,-1 0 34,1 32-28,-1-32 0,32 31-13</inkml:trace>
    </iact:actionData>
  </iact:action>
  <iact:action type="add" startTime="360816">
    <iact:property name="dataType"/>
    <iact:actionData xml:id="d27">
      <inkml:trace xmlns:inkml="http://www.w3.org/2003/InkML" xml:id="stk27" contextRef="#ctx0" brushRef="#br1">27183 11992 0,'-32'0'233,"1"0"-226,-1 0 8,1 0-6,0 0 34,31 31-37,-63-31 34,31 32 51,1-32-62,-1 0 62</inkml:trace>
    </iact:actionData>
  </iact:action>
</iact:actions>
</file>

<file path=ppt/ink/inkAction3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20-03-30T17:37:21.734"/>
    </inkml:context>
    <inkml:brush xml:id="br0">
      <inkml:brushProperty name="width" value="0.05292" units="cm"/>
      <inkml:brushProperty name="height" value="0.05292" units="cm"/>
      <inkml:brushProperty name="color" value="#0070C0"/>
    </inkml:brush>
  </inkml:definitions>
  <iact:action type="add" startTime="89670">
    <iact:property name="dataType"/>
    <iact:actionData xml:id="d0">
      <inkml:trace xmlns:inkml="http://www.w3.org/2003/InkML" xml:id="stk0" contextRef="#ctx0" brushRef="#br0">21834 5602 0,'-31'0'527,"-32"0"-521,32 0 9,-1 0-6,1 0-1,-1 0 0,1 0 0,-1 0 6,1 0-7,-1 0 3,1 0-2,-1 0-1,1 0 2,-1 0-2,1 0-1,0 0 9,-1 0-8,1 0 2,-64 0-3,64 0 9,-1 0-8,1 0 0,-32 0 1,-32 0-2,33 0 10,-1 0-3,-32 0-4,32 0 5,32 0-7,-32 0 2,-31 0-3,62 0 1,-31 0 0,0 0 0,32 0 2,-95 0-3,63 0 1,0-31 0,-31 31 1,31 0-1,31-32 0,-31 32 1,32 0-1,-32 0 2,32 0-3,-1 0 2,1 0 5,-1 0-5,1 0 7,-1 0-8,1 0 2,-32 0-1,31 0-1,-62 0 0,-32 0 2,32 0-3,62 0 1,-31 0 0,0 0-1,1 0 3,-1 0-2,31 0 2,-62-31-3,31 31 1,31 0 0,1 0-2,-1 0 5,1 0-5,-32 0 3,32 0 11,-1 0-15,1 0 2,-32 0 5,-32 0-3,64-32-4,-63 1 3,-1-1-1,-31-31 1,63 63 1,-31 0-1,0 0 0,62 0 0,-31 0 1,0 0-1,0 0 0,32 0 1,-1 0-1,1 0 10,0 0-12,-1 0 2,-62 0 1,62 0-1,-31 0 8,32 0-7,-95-31-2,32 31 2,-1-32-1,1 32 2,-1 0-3,1 0 1,31 0 2,-31 0-3,31 0 1,31 0 2,-31 0-2,-62-31 1,30 31 0,32 0-4,-63 0 6,32-31-5,31-1 3,-126 1 1,126 31-5,-31 0 6,-32 0-5,63 0 7,0 0-9,-31 0 4,63 0 0,-32 0 1,31 0-1,1 0 0,-32 0 4,31 0-5,1 0-1,-1 0 2,-31 0 9,32 0-10,-63 0 4,31 0-2,31 0 0,-31 0-4,-31 0 3,62 0 9,1 0-10,0 0 8,-1 0-4,1 0-5,-32 0 10,31 0 1,1 0-10,-1 0 1,1 0 8,-1 0-9,-31 0 11,32 0-9,0 0 5,-1 0 1,1 0 8,-1 0-8,1 0-6,-1 0 2,1 0-5,-1 0 3,1 0 6,-1 0-5,1 0 6,-1 0-10,1 0 2,0 0 0,-1 0 3,1 0-3,-1 0 6,1 0-6,-1 0 9,-31 0-11,32 0 9,-1 31-7,1-31 10,-1 32-11,1-32 1,-32 0 7,63 31-6,-31 0 0,-32-31-2,31 32 2,-31-32 7,32 31-8,-1-31 0,1 0 0,-1 0 0,1 0 8,0 32-8,-1-32 8,-31 0-6,32 0 5,-1 0-8,1 31 13,-1-31-1,1 0-9,-126 0 326,62 0-325,-62 0-3,31 32-2,32-32 1,-64 31 6,64 1-8,-32-1 7,63-31-6,-31 32 6,-32-1-9,63 1 6,32-1 2,-32 1-2,0-1-2,-32 1 1,64-32-3,-32 63 3,0-63 1,0 0-1,0 0 2,0 0-2,32 0 0,-95 0 2,63 0-4,32 0 7,-32 0-10,31 0 7,-31 0-4,32 0 3,-1 0 8,1 0-10,-1 0 9,1 31-9,-1-31 3,1 0 1,0 0-6,-1 0 5,1 0 3,-1 32-1,1-32 0,-1 0-1,1 0-2,-1 0 0,1 0 0,-1 0 4,1 0-5,-1 0-1,1 0 9,-32 0-5,32 0 6,-1 0-11,1 0 7,-1 0-2,1 0 5,-32 0-11,31 0 15,1 0-16,-1 0 7,1 0 98,0 0-98,-32 0 1,31 0-5,1 0 11,-1 0-11,1 0 11,-1 0-10,1 0-1,-1 0 1,-31 0 3,1 0 5,30 0-8,1 0-3,-32 0 5,31 0 5,1 0-6,-1 0-3,1 0 11,-1 0-8,-31 0 8,32 0-12,0 0 261,-1 0-256,1 0-3,-1-32 9,1 32-9,-1 0 0,1 0 2,-1-31-1,1 31 9,-1 0-8,1-32 5,-1 1-6,1 31 0,0 0 2,-1 0-1,1 0 41,-1 0 2,32-32-45,-31 32 10,31-31 23,0-1-10</inkml:trace>
    </iact:actionData>
  </iact:action>
  <iact:action type="add" startTime="101466">
    <iact:property name="dataType"/>
    <iact:actionData xml:id="d1">
      <inkml:trace xmlns:inkml="http://www.w3.org/2003/InkML" xml:id="stk1" contextRef="#ctx0" brushRef="#br0">11074 13880 0,'0'32'359,"0"-1"-345,0 0-8,0 1 3,0-1 5,0 32-3,0-31 0,0-1-4,0 32 1,0 0-1,0 0 0,0 0 1,0 0-1,0-31-1,0-1 3,0 0-2,0 1 0,0-1 0,0 1 0,0-1 9,0 1-8,0-1 5,0 32-3,0-31 3,0-1-7,0 1 10,0-1-10,0 1 0,0 31 9,0-32 0,0 1-4,0-1-7,0 1 43,0-1-40,0 32 6,0-32-6,0 1 9,0-1-8,0 1-1,0-1 23,0 1-27,0-1 8,0 1-3,0-1-1,0 1 9,0-1-11,0 1 10,0-1-4,0 1-3,0-1-1,0 1 0,0-1 1,0 0 7,0 1-9,0-1 9,0 32-7,0-31 8,0-1-1,0 1 7,0-1-8,0 1-7,0 31 14,0-32 1,0 1 10,0-1-1,0 1 74,0-1-69,0 32 28,0-32-49,0 1 15,0-1-15,0 1-8,0-1 8,0 1-9,0-1 2,0 1-1,0-1 0,0 1 9,0-1-10,0 1 12,0-1-11,0 1 49</inkml:trace>
    </iact:actionData>
  </iact:action>
  <iact:action type="add" startTime="111670">
    <iact:property name="dataType"/>
    <iact:actionData xml:id="d2">
      <inkml:trace xmlns:inkml="http://www.w3.org/2003/InkML" xml:id="stk2" contextRef="#ctx0" brushRef="#br0">12742 16272 0,'-32'0'234,"1"0"-227,0 0 8,-1 0-7,-31 0 29,32 0-32,-1 0 9,1 0-5,-1 0 5,1 0 84,-1 0-79,1 0 222,-32 0-216</inkml:trace>
    </iact:actionData>
  </iact:action>
  <iact:action type="add" startTime="117320">
    <iact:property name="dataType"/>
    <iact:actionData xml:id="d3">
      <inkml:trace xmlns:inkml="http://www.w3.org/2003/InkML" xml:id="stk3" contextRef="#ctx0" brushRef="#br0">24225 16209 0,'0'32'277,"32"-32"-263,-1 0-7,1 0 36,-32 31 59,31-31-64,-31 32-31,0-1 84,32-31-12,31 0-74,-32 0 14,1 0-16,-1 0 14,1 0 34,-1 0-29,32 0-9,-32 0-6</inkml:trace>
    </iact:actionData>
  </iact:action>
  <iact:action type="add" startTime="119982">
    <iact:property name="dataType"/>
    <iact:actionData xml:id="d4">
      <inkml:trace xmlns:inkml="http://www.w3.org/2003/InkML" xml:id="stk4" contextRef="#ctx0" brushRef="#br0">29826 16020 0,'-32'0'328,"1"0"-306,-1 0 45,1 0-58,-32 0 28,31 0-33,1 0 11,-1 0-5,1 0 77,0 0-52,-1 0-13,1 0 2,-1 0-19,1 0 10,-1 0-6,1 0-3,-1 0 36,1 0-13,-1 0 228</inkml:trace>
    </iact:actionData>
  </iact:action>
  <iact:action type="add" startTime="154717">
    <iact:property name="dataType"/>
    <iact:actionData xml:id="d5">
      <inkml:trace xmlns:inkml="http://www.w3.org/2003/InkML" xml:id="stk5" contextRef="#ctx0" brushRef="#br0">13654 16429 0</inkml:trace>
    </iact:actionData>
  </iact:action>
  <iact:action type="add" startTime="154781">
    <iact:property name="dataType"/>
    <iact:actionData xml:id="d6">
      <inkml:trace xmlns:inkml="http://www.w3.org/2003/InkML" xml:id="stk6" contextRef="#ctx0" brushRef="#br0">13654 16429 0</inkml:trace>
    </iact:actionData>
  </iact:action>
  <iact:action type="add" startTime="154863">
    <iact:property name="dataType"/>
    <iact:actionData xml:id="d7">
      <inkml:trace xmlns:inkml="http://www.w3.org/2003/InkML" xml:id="stk7" contextRef="#ctx0" brushRef="#br0">13654 16429 0</inkml:trace>
    </iact:actionData>
  </iact:action>
  <iact:action type="add" startTime="168425">
    <iact:property name="dataType"/>
    <iact:actionData xml:id="d8">
      <inkml:trace xmlns:inkml="http://www.w3.org/2003/InkML" xml:id="stk8" contextRef="#ctx0" brushRef="#br0">11861 16524 0,'0'31'272,"0"1"-258,0-1-7,0 1 9,0-1-11,0 1 3,0-1 0,0 1-2,0 31 9,0 0-8,0 31 7,0-62 1,0-1-7,0 0 7,0 1-9,0-1 2,0 1 0,0-1-1,0 1 1,0-1 7,0 1-7,0-1 5,0 1-3,0-1-4,0 1 2,0-1-1,0 1 6,0-1-7,0 1 4,0-1 3,0 32-5,-31-63 0,31 31-3,0 1 10,0-1 9,0 1-18,0-1 0,-32-31 2,1 63-1,-1-63 0,32 32 0,0-1 0,0 1 5,0-1-2,0 1 0,0 31 2,0-32-3,0 1 6,0-1-10,0 1 3,0-1 7,0 0-9,0 1 4,0-1-4,0 1 4,0-1 3,0 1-6,0-1 8,0 1-9,0-1 4,0 1-6,0-1 3,0 1 1,0-1 7,0 1-6,0 62-2,0-31-2,0-31 6,0 30-7,0 1 4,0 32-2,0-1 2,0 1-1,0-32 2,0 0 0,0-32-5,0 32 6,0 31-6,0-62 13,0-1-12,0 1 4,0-1 4,0 1-3,0 31 2,0-32-4,0 1 7,0-1-9,0 1 9,0-1-7,0 1-2,0-1 1,0 1 3,0-1-3,0 0 6,0 1-6,32-32 0,-1 31 0,-31 1 1,0-1 1,0 1-4,0-1 5,32-31 71,-1 0-68,0 0 3,1 0-11,-1 0 2,32 0-1,32 0 2,-64 0 7,1 0-8,-1 0 7,1 0-7,-1 0 1,0 0 24,1 0-13,-1 0-5,1 0 8,-1 0-12,1 0 4,-32-31 31,31 31-37,-31-32-1,0 1-2,32-1 4,-1 32-2,1-31 2,-32-1-3,31 1 2,1 0-3,-1-64 5,0 1-5,1 62 4,31-94-1,-63 63-2,0-31-1,0 62 5,0-62-6,0 63 6,0-32-2,0 0-3,31 31 4,-31-31-1,0 0-1,0 32 0,0-32 0,0 31 2,0-62-3,0 31 1,0 32-1,0-32 3,0 0-4,0-32 5,0 32-2,0 32-2,0-64-1,-63 32 5,32 0-2,31 32-2,0 0 2,-32-1 0,32 1-1,0-1 2,0 1-4,0-1 16,0 1-16,-31 31 3,31-32 2,0 1 4,-31-1-9,-1 1 2,32-1 0,0 1 8,0-1-5,-31 1-2,-32-1-2,63-62 0,0 63 2,0-32 8,0 31-11,-32 32 1,32-31 4,0-1-4,0 1 1,0-1 2,0 1-4,-31 31 3,31-32 1,0 1-2,-32 31 2,32-32 3,0-31-4,-31 63 7,31-31-9,-32-1 1,32 1 0,0-1 8,-63 1-8,32-32 9,31 32-8,0-1 21,-31 1-24,31-1 10,0 1-1,0-1-6,-32 1 1,1-1-4,31 1 3,-32 31 6,1 0-7,-1-32 0,1 32 5,-1 0-1,1 0 5,-1 0 7,32-31-11,-31-1-4,-1 1 13,1-32-14,0 63 0,-1-32 9,1 32-9,-1 0 15,1 0 13</inkml:trace>
    </iact:actionData>
  </iact:action>
  <iact:action type="add" startTime="180437">
    <iact:property name="dataType"/>
    <iact:actionData xml:id="d9">
      <inkml:trace xmlns:inkml="http://www.w3.org/2003/InkML" xml:id="stk9" contextRef="#ctx0" brushRef="#br0">14221 14510 0,'0'283'612,"0"-252"-597,0 1-6,0-1-2,0 1 6,0-1-5,0 32 8,0-31-11,0 31 8,0-32-5,0 1 0,0 62 0,0-63-2,0 1 1,0-1 1,0 32 8,0-31-10,0-1 4,0 1-2,0-1-5,0 1 13,0-1-7,0 1 5,0-1-6,0 1-1,0-1-2,0 1 3,0-1-1,0 0 9,0 1-7,0-1 3,0 32-4,0-31 6,0-1-6,0 1 6,0-1-8,0 1 2,0 31 6,0-32-4,0 1 4,0-1-9,0 1 12,0-1-12,0 1 12,0-1 78,0 0-67</inkml:trace>
    </iact:actionData>
  </iact:action>
  <iact:action type="add" startTime="199021">
    <iact:property name="dataType"/>
    <iact:actionData xml:id="d10">
      <inkml:trace xmlns:inkml="http://www.w3.org/2003/InkML" xml:id="stk10" contextRef="#ctx0" brushRef="#br0">17933 16272 0,'-31'0'350,"-1"0"-343,1 0 8,-1-31-7,1 31-2,-1-32 5,1 32-4,-1 0-1,1 0 7,-1 0-4,1 0 5,0 0-8,-1 0 3,1 0 13,-1 0 43</inkml:trace>
    </iact:actionData>
  </iact:action>
  <iact:action type="add" startTime="205720">
    <iact:property name="dataType"/>
    <iact:actionData xml:id="d11">
      <inkml:trace xmlns:inkml="http://www.w3.org/2003/InkML" xml:id="stk11" contextRef="#ctx0" brushRef="#br0">24509 15233 0,'-32'0'167,"-31"0"-159,32 0 1,-32 0-4,0 0 4,31 0 6,1 0-9,0 0 13,-1 0-14,1 0 2,-32 0 7,31 0-8,1 0 56,-1 0 10</inkml:trace>
    </iact:actionData>
  </iact:action>
  <iact:action type="add" startTime="211896">
    <iact:property name="dataType"/>
    <iact:actionData xml:id="d12">
      <inkml:trace xmlns:inkml="http://www.w3.org/2003/InkML" xml:id="stk12" contextRef="#ctx0" brushRef="#br0">15133 19168 0,'-63'0'397,"32"0"-391,-1-32 2,1 32 0,-1-31 2,-31 31-6,32 0 7,-1 0 3,1 0-9,-1 0 9,-30 0-7,30 0 9,1 0-10,-1 0 3,1 0 6,-1 0-10,-31 0 11,32 0-11,-1 0 14,1 0-15,-1 0 10,1 0-7,0 0 0,-1 0 3,1 0-4,-1 0 0,1 0 8,-1 0-6,1 0 7,-1 0-8,1 31 3,-1-31-5,1 0 2,-1 32 2,32-1-3,-31-31 1,0 32 3,31-1 70,0 1-58,-32 31-8,32-32-7,0 1 10,0-1-11,0 1-2,0-1 11,0 0-8,0 1 1,0-1-2,0 1 3,0-1 4,0 1-3,0-1-3,0 1 31,0-1-34,0 1 4,0-1 0,0 1 1,0-1 4,0 1-6,0-1 9,0 32-8,0-31 7,0-1-8,0 0 9,0 1-11,0-1 2,0 32 5,32-63 47,-1 0-53,0 0 9,1 0-8,31 0 0,0 0 1,-32 0 0,32 0-2,0 0 2,0 0 0,0 0 0,0 0-2,-32 0 2,64 0 0,-32 0 5,-32 0-6,1 0 8,-1 0-7,0 0-1,1 0 0,-1 0 1,1 0 29,-1 0 10,1 0 12,-32-31-52,0-1 33,0 1-19,0-1-6,0 1 0,0 0-6,0-32 7,0 31-12,0 1 12,0-1-10,31 32 2,1-31-1,-32-1-1,0 1 2,0-1 0,0 1-1,31-1 10,1-31-13,-32 32 3,0-64 11,0 64-14,0 0 3,0-32 2,31 31-3,-31-62 3,0 31-3,0 31 1,0-31 0,0 32 4,0-1 0,0 1-4,0-1 10,0 1-12,0-1 24,0 1 88,0 62 8,-63 95-118,-31 32 2</inkml:trace>
    </iact:actionData>
  </iact:action>
  <iact:action type="add" startTime="220244">
    <iact:property name="dataType"/>
    <iact:actionData xml:id="d13">
      <inkml:trace xmlns:inkml="http://www.w3.org/2003/InkML" xml:id="stk13" contextRef="#ctx0" brushRef="#br0">15353 16146 0,'-31'0'110,"-1"0"-96,1 0-6,-1 0 8,1 0 0,-1 0 3,1 32-8,0-32-7,-1 0 13,1 0 39,-1 0-35,1 0 1,-32 0-4</inkml:trace>
    </iact:actionData>
  </iact:action>
  <iact:action type="add" startTime="235513">
    <iact:property name="dataType"/>
    <iact:actionData xml:id="d14">
      <inkml:trace xmlns:inkml="http://www.w3.org/2003/InkML" xml:id="stk14" contextRef="#ctx0" brushRef="#br0">14504 16587 0,'-32'31'292,"1"32"-285,-1 0 0,1-31 1,-1 62 2,32-31-3,-31-63 1,0 32 0,-1-1-4,1 1 8,-1-32-8,1 62 5,31-30-5,-32-32 3,1 31 3,31 1-5,-32-1 2,-31 1 2,32-1 0,31 1-5,-32-1 3,1 1 3,0-1-6,-1 1 12,32-1-7,0 1 5,-31 31-9,-32-32 5,63 1 4,0-1-7,-32 0 8,32 1-8,-31-32 2,31 63-3,0-32 1,-32 32 10,1-31-14,-1-32 5,32 31 0,-63 1-2,32 62 1,0-62 5,31 31-9,-32 0 5,1 31-1,-1-63 1,32 32-2,-31 0 3,31-31-3,0 62 4,0-62-2,0 31-5,0 0 6,0 0-3,0-32 1,0 1 0,0-1 8,0 0-6,0 1-4,0-1 11,0 1-9,0-1 2,0 1-2,0-1-1,0 1 8,31 31-7,1 31 8,-32-62-1,31-1-3,-31 1-5,0-1 0,32 1 1,-32-1 0,62 0 0,-30 1 1,-32-1-1,31 1 3,1 31-5,-1-32 3,-31 32-2,32 0 4,-1-63-4,32 32 3,-63-1-5,0 1 6,32-32-5,-32 63 2,31-32 2,1 1 4,-1-1-5,0-31-1,-31 31 1,63 1-2,-31-1 3,31-31 4,-32 0-6,1 0 2,62 0 0,-62 0-2,-1 0-3,0 32 3,1-1 23,-1-31 24,1 0-42,-1 0-5,1 0 1,-1 0 0,32 0 0,32 0-2,-1 0 2,0-63-2,1 32 1,-64 31 0,32-32 0,-31 32 0,-1 0 8,0 0-7,1 0 6,-1 0 8,1-31-15,-1 0 1,1-1 9,-1 1-9,-31-1-2,32 1 1,31-32 2,-63 31-3,31 32 1,1-31-2,-1-1 5,0-62 5,1 62-6,-1-31-2,32 0 0,-31-31-2,-32 63 4,31-32-5,1 0 4,-1 0 0,-31 0-2,0 0 1,0 31 0,0 1 0,0-1 1,0-31-1,0 32 0,0 0 1,0-1-1,0 1 0,0-1 1,-31-62-1,-1 31 3,32 0-3,-31 31-2,-32-31 5,31-31-5,1 31 5,-1 31 0,1-30-5,31-33-1,-31 95 6,31-31-4,-32-1 0,32 1 1,-31 31 0,31-32 3,0-31-5,-32 32 4,1-1-4,-1-31 7,1 0-1,-1 0-2,32 1-4,-31-1 3,-1 0 0,1 31-2,-32 1 4,32-32-6,31 31 4,-63 1-1,31-1 2,32 1-4,-31 31 4,-32-32-3,31 1 1,1-32 1,-1 63 2,32-32-6,-31 1 4,-1 31-1,32-31 0,-31-1 2,-32 1-3,32-32 9,31 31-9,-32 32 2,1-31-1,31-1 2,-32 32-3,1 0 1,-1 0 0,1 0 8,-1-31-8,1 31 23,-1 0-4,1 0 6,-32-32-14,32 1-7,-1 31-4,1 0 0,31-32 0,-32 32 2,1 0 19,31-31 16</inkml:trace>
    </iact:actionData>
  </iact:action>
  <iact:action type="add" startTime="247908">
    <iact:property name="dataType"/>
    <iact:actionData xml:id="d15">
      <inkml:trace xmlns:inkml="http://www.w3.org/2003/InkML" xml:id="stk15" contextRef="#ctx0" brushRef="#br0">16863 14919 0,'0'31'250,"0"1"-245,0-1 6,0 1 3,0-1-9,0 1 3,0-1 0,0 1 1,0-1 2,0 0-3,0 1 1,0 62 6,32-62-10,-1 31 1,1 0 2,-1-32-2,1 64 3,-32-32-3,0-32 1,31-31 1,-31 32-1,0-1 0,32-31 1,-32 63 1,0-32-2,0 1 10,0 31-10,31-32 8,-31 1-12,0-1 7,0 1-5,0-1 2,0 1 7,0-1-7,0 1 2,0-1 4,0 1 2,0-1 3,0 1-10,0-1 0,0 0 4,0 1-5,0-1 9,0 32-9,0-31 45,0-1-24,0 1-13,0-1-9,0 1 1,0 31 10,0-32-13,0 1 13</inkml:trace>
    </iact:actionData>
  </iact:action>
  <iact:action type="add" startTime="258830">
    <iact:property name="dataType"/>
    <iact:actionData xml:id="d16">
      <inkml:trace xmlns:inkml="http://www.w3.org/2003/InkML" xml:id="stk16" contextRef="#ctx0" brushRef="#br0">20639 16146 0,'-32'0'221,"1"0"-216,-1 0 11,1 0-9,-32 0 17,32 0 12,-1 0-15,1 0-15,-1 0 2,1 0 12,-1 0-13,1 0 74,-1 0-71,1 0-2,-1 0 6,1 0-10,-1 0 21,1 0-17,0 0 6</inkml:trace>
    </iact:actionData>
  </iact:action>
  <iact:action type="add" startTime="263944">
    <iact:property name="dataType"/>
    <iact:actionData xml:id="d17">
      <inkml:trace xmlns:inkml="http://www.w3.org/2003/InkML" xml:id="stk17" contextRef="#ctx0" brushRef="#br0">17461 18318 0,'-63'0'427,"0"-32"-423,32 32 2,-32 0 1,-31-31 1,62 31-1,-31 0 1,32 0 3,-1 0 1,-31 0-4,32-31 7,-1 31-8,32-32 2,-31 1-5,-1 31 3,1 0 0,-32 0 8,32 0-5,-1 0 5,1 0-8,-1 0 12,1 0-2,-1 0 10,32 31 113,0 1-134,0-1 11,0 0-13,0 1 4,0-1-1,0 1 0,0-1 9,0 1-10,0-1 9,0 32-7,0-31 6,0-1-7,0 1 0,0-1 7,32 1-4,-1-32-1,-31 63-3,32-32 4,-1-31-8,1 32 6,-32-1 16,63-31-18,-32 32 81,0-1-80,1-31 10,-1 0 12,1 0-23,31 0 17,-32 0-19,1 0 18,-1 0-14,1 0 14,-1 0-15,1 0 4,-1 0-5,-31 31-1,31-31 2,1 32 2,-1-32 4,1 0-3,-1 0 26,1 0-16,-1 0-5,1 0 50,-1 0-37,1 0-13,-32-32-8,0 1 1,0 0-1,31-1 8,1 1-9,-1 31 2,0-32-1,-31-31 1,32 63-1,-32-31 0,0-1 1,0 1-1,0-1 7,0 1-6,0-32 6,0 31-7,0 1 1,0-1-1,0 1 0,0-1 9,0 1-10,0-1 9,0 1-7,0 0 6,0-1-7,0 1 0,-32 31 300,1 0-293,0 0-4,-1 0-5,1 0 13,-1 31-12,32 1-1,-31-32 3,-1 0-2,1 0 1,-1 0 9,-31 0-10,63 31 114,-31-31-115,-1 31 2</inkml:trace>
    </iact:actionData>
  </iact:action>
  <iact:action type="add" startTime="274005">
    <iact:property name="dataType"/>
    <iact:actionData xml:id="d18">
      <inkml:trace xmlns:inkml="http://www.w3.org/2003/InkML" xml:id="stk18" contextRef="#ctx0" brushRef="#br0">19475 16209 0,'-32'0'140,"1"0"-132,-1 0 4,1 0-5,-1 0 2,1 0-3,-1 0 1,1 0 30,0 0 57,-1 0-85,1 0 6,-1 0-6,1 0-3,-1 0 53,1 0-51,-1 0 5,1-31-5,-1 31-3,1 0 12,-1 0-10,1 0 0,0 0 2,-1 0-4,1 0 8,-1 0-4,1 0 9,-32 0 6</inkml:trace>
    </iact:actionData>
  </iact:action>
  <iact:action type="add" startTime="286049">
    <iact:property name="dataType"/>
    <iact:actionData xml:id="d19">
      <inkml:trace xmlns:inkml="http://www.w3.org/2003/InkML" xml:id="stk19" contextRef="#ctx0" brushRef="#br0">20890 14667 0,'0'31'405,"0"32"-395,0 0 5,0 0-14,0 0 9,0-31-6,0-1 3,0 1 1,0 62 6,0-62-8,0-1 10,0 0-8,0 1 6,0-1-5,0 1-2,0-1-2,0 1 5,0-1 4,0 1-4,0-1-8,0 1 15,0-1-8,0 1-5,0-1 4,0 1-1,0-1 7,0 1-5,0-1-3,0 1 7,0-1 10,0 0-9,0 1-7,0-1 1,0 1 7,0-1-8,0 1 15,0 31-15,0-32 8,0 1-8,0-1 0,0 1 38,0-1 63</inkml:trace>
    </iact:actionData>
  </iact:action>
  <iact:action type="add" startTime="288580">
    <iact:property name="dataType"/>
    <iact:actionData xml:id="d20">
      <inkml:trace xmlns:inkml="http://www.w3.org/2003/InkML" xml:id="stk20" contextRef="#ctx0" brushRef="#br0">17556 16429 0,'-63'0'133,"0"32"-127,-32-32 3,1 31-1,0 1-4,-32-32 3,94 31 1,-31 1 2,0-1-2,32 32 1,-32-31-3,32-32-3,-1 0 7,1 31 5,-1-31-9,32 32 1,-31-1 0,-1-31 3,1 0-6,-1 0 2,1 0 4,-1 32-5,32-1 3,0 1 0,0-1-2,-31-31 0,31 32 2,-32-32 7,32 31 1,0 1-10,-31-32 3,31 31 14,0 0-1,0 1-15,0-1-3,0 1 4,0-1-1,0 1 9,0-1-10,0 64 13,0-1-16,31-31 5,1 63 1,-32-32-1,0-31-2,0 0 2,0 63 0,0-94-4,0 62 4,0 1 1,0-33-4,0 33 5,0 31-1,0-63-3,0 31 1,0 32 2,31-31-4,-31-33 2,0 64-1,0-31 2,0-32-3,0 0 5,0 31-4,0-62 1,0 31 0,0-32 2,0 63-1,0-62-4,0-1 5,0 32 5,0 0 1,0 0-6,0-31-4,0-1 2,0 1 2,0-1-3,0 32 4,0 0-6,0-32 4,0 32-1,0-31 0,0 31 0,0-32 2,0 1-4,0-1 3,0 1-1,0-1 9,0 1-9,0-1 7,0 32-7,0-31 9,32-1 6,-1-31-13,32 0 4,-31 0-4,31 0 3,-32 0-2,1 0-6,62 0 4,-63 0-1,64 0 3,-1 0-2,63 0-1,-31-31-1,32-32 2,-64 31 1,0 1-3,-31-1 2,-31 1 0,31-1-5,-32 32 8,32 0 3,-31 0-10,-32-31 6,31 31-3,0-32 1,1 32 4,-1-31 5,1-1-13,-1 1 7,-31-1-4,0 1 0,32 31 5,-1 0 6,-31-32-12,32 1 2,-32 0-1,31-64 2,-31 32-2,0 32 0,32-32-1,-32-32 2,0 64-1,0-32 0,0 0 1,0-63-1,0 32 0,0-1 2,0 1-5,0-32 2,0-31 1,-32 62 1,1 1 1,-1-1 1,1 1-3,-1-1 1,-31-31 0,63 64-6,-31 30 5,-1-62 3,1-1-2,0 32 0,-1 32-1,1-32 0,-1 0 1,1 0 2,-1 0-5,1 0 1,-1 0 1,32 0-3,0 32 6,-31-1-5,-1-31 8,1 32-3,-1-1-5,1-31 3,31 0-1,-31 32 0,-1-1 0,1 1 1,-1-63 9,1 31-12,-32 63 4,31-63-3,32 0 0,-31 31 2,-1-31 0,32 0 0,0 32-2,0-32 3,0-32-1,0 64-3,0 0 4,0-1-4,-31 1 10,-1 31 25,1-32 51,0 1-65</inkml:trace>
    </iact:actionData>
  </iact:action>
  <iact:action type="add" startTime="299989">
    <iact:property name="dataType"/>
    <iact:actionData xml:id="d21">
      <inkml:trace xmlns:inkml="http://www.w3.org/2003/InkML" xml:id="stk21" contextRef="#ctx0" brushRef="#br0">21897 16241 0,'-31'0'387,"-1"0"-381,1 0 3,-1 0 5,1 0-6,0 0 9,-32 0-13,31 0 9,1 0 10</inkml:trace>
    </iact:actionData>
  </iact:action>
  <iact:action type="add" startTime="302548">
    <iact:property name="dataType"/>
    <iact:actionData xml:id="d22">
      <inkml:trace xmlns:inkml="http://www.w3.org/2003/InkML" xml:id="stk22" contextRef="#ctx0" brushRef="#br0">23156 16241 0,'-32'0'278,"1"0"-271,-1 0 7,1 0-6,-32 0 6,32 0-2,-1 0 0,1 0-6,-1 0 3,1 0 4,-1 0-3,1 0-6,-1 0 3,1 0 1,-1 0 7,1 0-6,-1 0 4</inkml:trace>
    </iact:actionData>
  </iact:action>
  <iact:action type="add" startTime="312821">
    <iact:property name="dataType"/>
    <iact:actionData xml:id="d23">
      <inkml:trace xmlns:inkml="http://www.w3.org/2003/InkML" xml:id="stk23" contextRef="#ctx0" brushRef="#br0">21142 18381 0,'-31'0'170,"-1"0"-165,1 0 10,-1 0-9,1 0 10,-1 0-6,1 31-5,-1-31 1,1 0 1,0 0 0,-1 0 8,1 0-7,-1 0 6,-31 0-5,32 0 4,-1 0-5,1 0 7,-1 0 21,32 32-29,-31-1 2,31 1 16,0-1 35,0 1 32,0-1-85,0 1 8,0-1 5,0 1 33,0-1-46,0 1 8,0-1 0,0 1 6,0-1 1,0 1-18,0-1 29,31-31 24,1 0-45,-32 31 34,31-31-22,1 0-10,-32 32-9,63-32 11,-32 0-1,1 0 12,-1 0-21,1 0 38,-1 0-28,0 0-9,1 0 1,-1 0 14,1 0-14,-1 0 14,1 0-15,-1 0 36,1 0-38,-1 0 3,1 0 32,-1 0-11,1 0-18,-1 0 1,1 0 15,-1 0-12,0 0-2,1 0 3,-1-32-8,1 1-1,-1-32-1,-31-31-1,32 62 2,31-31 1,-63 32-1,0-1 0,0-31 1,0 32-1,31-1 8,-31 1-8,32-1 1,-32 1-2,0-1 3,0 1-3,0-1 2,0 1 1,0 0-4,0-1 5,0 1-3,0-1-1,0 1 1,0-1 1,0 1 6,0-1-5,0 1-2,-32 31 10,1 0-7,-1 0 44,1 0-3,-1 0-43,1 0 6,-1 0-9,1 0 13,-32 0-11,32 0-3,-1 0 4,1 0-2,-1 0 8,1 0-3,-1 0 1,1 0-1,-1 0-6,1 0 8,-1 0-5,1 0 9,-32 0-10,31 0 5,1 31-3,0-31-4,-1 32 11,1-32-8,-32 31 4,31 1-4,1-1 6,-1 1-6,1-32-1,-1 31 8,1 1 45,0-32-54,-1 0 32,32 31-33,-31 0 7,31 1 9,0-1 2,0 1 96</inkml:trace>
    </iact:actionData>
  </iact:action>
  <iact:action type="add" startTime="332217">
    <iact:property name="dataType"/>
    <iact:actionData xml:id="d24">
      <inkml:trace xmlns:inkml="http://www.w3.org/2003/InkML" xml:id="stk24" contextRef="#ctx0" brushRef="#br0">21866 16713 0,'-32'0'140,"-31"-32"-132,-31 1-1,0-1 0,62 1 1,-62-1 0,31-31-2,-31 32 2,62-32-2,-31 32 0,0-1 2,63 1-1,-31 31 0,-32 0 2,31 0 4,1 0-4,-1 0-3,1 0 9,-1 0-9,-30 0 9,30 0-8,1 0 15,-1 0-15,1 31 8,31 1-5,-32-32-5,1 31 10,31 0 8,-32 1-15,1-1 4,-1 1-4,1-1 8,0 1-10,-1-1 0,1 1 11,-32 31-11,63-32 1,-32 1 0,1 31 0,-1 0 1,1 0 0,-1 0-2,32-32 2,0 63-1,0-31 0,-31-31 2,31 31-3,0-32 1,0 32 2,-63 0-3,31 0 1,1-31 0,0 31 5,31 31-10,-32-63 6,32 32-1,0 0 0,0 32 1,-31-32 1,31 0-4,-32-32 3,1 95-1,31-63 0,0 0 0,-63 0 3,63 63-5,0-63 2,0 0 3,0 63-3,0-63 0,0-1-1,0 64 3,0-63-4,31 63 2,1 32 3,-1-33-5,-31 33 4,0-64-3,32 1 1,-32-64 0,0 64 0,0-64 1,31 32 2,-31 0-5,32 0 1,-32 0 2,0 0-1,0-32 9,0 1-8,0 31 5,0-32-6,0 1 9,31-1-10,0-31 16,32 32-15,32-32 0,31 0 3,-63 0-5,94 0 2,-31 0 0,-32 0 2,-62 0-1,30 0 1,-30 0-5,-1 0 3,1 0 0,-1 0 0,1 0 16,-1 0 5,1-32-20,-1-31 8,64-31-8,-32 31-2,-1 0 2,1 31-2,63-62 2,-63 62-1,0 1 1,0 0-1,-32-1 3,1 1-5,-1 31 0,1 0 10,-1 0-7,-31-32 44,0 1-31,32-1-11,-1 1-5,1-1 2,-1 1 7,1-32-6,-1 63-1,-31-95 2,0 64-4,32-32 3,-32 0-1,0-31 7,0 62-7,0-31 1,0 0-1,0 32 0,0-64 1,0 64-1,0-32 1,0 0-2,0 0 4,0 0-5,0 0 3,0 32-1,0-32 0,-32-63 3,1 31-5,-1 32 5,1-63-6,-1 1 5,1-1 0,-1 31-4,1 32 3,-1-63-2,32 63 1,-31 32 0,31-32 1,0 32-1,-32-32 2,1 0-3,31 0 1,-63 31 0,63-31 0,0-63 3,-31 63-5,31-31 3,0-32-1,-32 63 0,32 32 1,0-64-1,-31 32 2,31 32-4,-32-32 2,1-32 3,-1 64-2,1 0-4,-1-1 4,32 1-1,-31-1 7,31 1-6,-32-1 0,32 1-1,0-1 2,0 1 18</inkml:trace>
    </iact:actionData>
  </iact:action>
  <iact:action type="add" startTime="338287">
    <iact:property name="dataType"/>
    <iact:actionData xml:id="d25">
      <inkml:trace xmlns:inkml="http://www.w3.org/2003/InkML" xml:id="stk25" contextRef="#ctx0" brushRef="#br0">24981 14667 0,'-32'31'222,"1"64"-218,-1-1 7,32 32-8,0-63 7,0 32-2,0 30 0,0-62 0,0 32-2,0 31 1,0-63-3,0 0 4,0 31 0,0-63-1,0 64 0,0-32 3,0 0-4,0 0-1,0-32 3,0 32-1,0 0 2,0 0-2,0-31-1,0-1 4,0 0 6,0 32-13,0 0 6,0-31-2,0 31-1,0-32 1,0 1 0,0-1 0,0 32 8,0-31-8,0-1 0,0 32 1,0-31 6,0-1-6,0 1-1,0-1 0,0 0 0,0 1 8,0-1-8,0 1 9,0-1-9,0 1 0,0-1 0,0 1 0</inkml:trace>
    </iact:actionData>
  </iact:action>
  <iact:action type="add" startTime="347018">
    <iact:property name="dataType"/>
    <iact:actionData xml:id="d26">
      <inkml:trace xmlns:inkml="http://www.w3.org/2003/InkML" xml:id="stk26" contextRef="#ctx0" brushRef="#br0">27246 16461 0,'-32'0'593,"1"0"-585,-1 0-2,1 0 0,-1 0 2,1 0 11,-32 0-16,32 0 14,-1 0-11,1 0 10,-1 0-10,1 0 5,-32 0 1,31 0 3,1 0-9,-1 0 2,1 0 5,0 0-5,-32 0 8,31 0-10,1 0 10,-1 0 17,1 0 62,-1 0-87,1 0-2,-1 0 2,1 0-2,-1 0 1,1 0 9,0 0-9,-1 0 9,1 0-8,-1 0-3,1 0 2,-1 0 0</inkml:trace>
    </iact:actionData>
  </iact:action>
  <iact:action type="add" startTime="360184">
    <iact:property name="dataType"/>
    <iact:actionData xml:id="d27">
      <inkml:trace xmlns:inkml="http://www.w3.org/2003/InkML" xml:id="stk27" contextRef="#ctx0" brushRef="#br0">20890 20049 0</inkml:trace>
    </iact:actionData>
  </iact:action>
  <iact:action type="add" startTime="364204">
    <iact:property name="dataType"/>
    <iact:actionData xml:id="d28">
      <inkml:trace xmlns:inkml="http://www.w3.org/2003/InkML" xml:id="stk28" contextRef="#ctx0" brushRef="#br0">24981 19168 0,'-32'0'192,"1"0"-185,-1 0 5,1 0-6,-1 0 5,32 31-7,-63-31 8,32 0 14,31 32-18,0-1 34,0 1-11,0-1 16,-32-31-42,32 32 10,0-1-2,0 1 69,0-1-67,0 1 21,0-1-22,0 0 2,0 1-2,0-1 12,0 1 25,0-1-33,32 1-3,31-32-12,-32 31 14,1-31-9,-1 0 0,1 32 5,-1-32-8,1 0 69,-1 0-44,0 0-25,1 0 10,-1 0-6,1 0 4,31 0 1,-32 0 11,1 0-20,-1 0 63,1 0-62,-1 0 2,32 0 28,-32 0-14,1-32 15,-1 1-24,-31-1-4,0 1-2,0-1-1,0 1 18,0-1-6,0 1-8,0 0-5,0-32 9,0 31-6,0 1-1,-31-1 1,31 1-1,-32 31 0,-30-32 0,62 1 1,-32 31-1,1-32 2,-1 1 0,1 31 28,-1-32-34,-31 32 12,32 0 29,-1 0-15,1 0-18,-1 0 29,1 0-25,0 0-8,-1 0 30,1 0-30,31 32 1,-32-1-1,1-31 2,-1 0-1,-31 0 6,32 0-5,-1 32 5,1-32-6,-1 31 107</inkml:trace>
    </iact:actionData>
  </iact:action>
  <iact:action type="add" startTime="374670">
    <iact:property name="dataType"/>
    <iact:actionData xml:id="d29">
      <inkml:trace xmlns:inkml="http://www.w3.org/2003/InkML" xml:id="stk29" contextRef="#ctx0" brushRef="#br0">28441 16335 0,'0'-31'172,"-31"31"-170,-1 0 9,1 0-4,-1 0 4,1 0-3,0 0-1,-1 0 0,1 0 0,-1 0 9,1 0-9,-1 0 11,1 0-15,-1 0 6,1 0-2,-1 0 55,1 0-41,-1 0-5,1 0-4</inkml:trace>
    </iact:actionData>
  </iact:action>
  <iact:action type="add" startTime="380330">
    <iact:property name="dataType"/>
    <iact:actionData xml:id="d30">
      <inkml:trace xmlns:inkml="http://www.w3.org/2003/InkML" xml:id="stk30" contextRef="#ctx0" brushRef="#br0">30046 15108 0,'0'31'198,"0"1"-191,0-1 7,0 0-7,0 1 3,0-1-3,0 32-1,0-31 10,0-1-9,-32-31 1,32 32-3,0-1 2,-31 1 3,31 31 4,0-32-1,0 1-6,0-1 1,0 1 6,0-1-6,0 32 6,0-32-7,0 1 8,0-1-7,0 1 6,0-1-6,0 1 0,0-1 0,0 1-1,0-1 1,0 1 4,0-1-4,0 1 6,0-1-5,0 1-3,0-1 0,0 1 2,0-1 53,0 1-49,0-1-4</inkml:trace>
    </iact:actionData>
  </iact:action>
  <iact:action type="add" startTime="382401">
    <iact:property name="dataType"/>
    <iact:actionData xml:id="d31">
      <inkml:trace xmlns:inkml="http://www.w3.org/2003/InkML" xml:id="stk31" contextRef="#ctx0" brushRef="#br0">25704 16807 0,'-31'0'70,"-64"0"-65,1-31 4,0-1-2,-1 1 2,-31-1-6,32-31 9,62 32-9,-30-32 8,-33 31-8,32 1 4,32-1 3,-32 32-3,0 0-2,31 0 5,-30 0-5,30 0 2,-31 0 2,0 0-2,0 32 1,0-1-1,32 1 1,-32-1 0,63 1 0,-31-1-5,-64 1 5,64-1 6,-1 1-7,1-1 9,-1 1-10,32-1 7,-63-31-8,32 32 2,31-1-2,0 1 13,0 31-12,-32-32 1,32 32 0,-31 0 0,0 0 2,31 0-4,-32 0 2,32 31 0,0-62 0,0 94 0,0-95 0,0 32 1,0 63-1,0-95 0,0 64 0,0-1 1,0 32-1,0-31 0,0 62 1,0-31-1,0 31 0,0-31 0,0 63 1,0-32-1,0 1 0,0-1 1,0 32-1,0-126 2,0 63-3,0 0 3,0-32-3,0-62 1,0 30 0,32 1 0,-32 0 0,0-31 2,31-1 0,-31 32-2,31 32 1,64-32-1,-64-32-2,32 32 1,0 63 1,-31-63 1,-32 0-1,31-32 0,32 64 0,-32-32 2,32 0-3,-31-63 2,-32 31-1,31 1 0,32-32 0,0 63 1,32-32-1,125 1 1,-31-32 2,31 0-6,-63 0 3,-31 0 3,-32 0-3,1 0-2,-32 0 3,-32 0 1,1 0-2,-1 0 6,0 0-5,1 0 23,-1 0-27,1-63 4,-32 31-1,31 32 1,1-31-1,-1-1 0,-31 1 2,32 31-1,-1-63-1,-31-32 2,63 32-5,-63-31 3,32-63 3,-32 31-5,0-32 4,0 32-4,-63 32 3,31 0-2,1-32 2,-1-63-1,1 126 0,-1-32 1,1-30 2,-1 30-2,1 32-4,-1-63 6,1 32-6,31-1 3,0 32 3,0 1-5,0-1 3,0 31-2,-31-31 2,31-31-1,-32 62 0,1-62 0,-1 31 1,32-63-1,-31 63 0,-32 0 1,63-31-1,-32 62 0,32-31 1,0 32-1,0-1 8,0 1-8,0-1 0,0 1 3,0-1-5,0 1 2,0-32 0,0 0 2,-31 0-3,31 0 1,-32 0 3,32 32-4,-31-64 0,31 1 1,-32 62 0,32-31 3,-31-31-5,31 31 4,-31 0 0,31 32-5,-32-1 3,1 1 9,-1-1-10,32 1 9,0-1-8,-31 1 0,-1-1 45,1-31-45,31 32 10,0-1-9,-32 32-1,-31 0 15,63-31 14,-31 31-29,-1-32 9</inkml:trace>
    </iact:actionData>
  </iact:action>
  <iact:action type="add" startTime="389506">
    <iact:property name="dataType"/>
    <iact:actionData xml:id="d32">
      <inkml:trace xmlns:inkml="http://www.w3.org/2003/InkML" xml:id="stk32" contextRef="#ctx0" brushRef="#br0">30864 16241 0,'31'0'236,"1"0"-230,-1 0 11,1 0-10,-1-32-3,1 1 3,31 31 0,-32 0 1,0 0 6,1 0-7,31 0 1,-32 0-1,1 0 0,-1 0 1,1 0-1,-1 0 11,1 0-6,-1 0 1,1 0 3,-1 0-9,0 0 0,1 0 0,-1-32 33,1 32-25,-1 0-9,1 0 7,31-31 16,-63-1-22,63 1 0,-32-1 0,1 32 0,-1 0 8,0-31-7,-31-1-1,32 32 2,-1 0-2,1 0-1,-1 0 9,1 0-5,31 0 1,-32 0 4,1 0 0,-1 0 7,1 0-14,-1 0 6,0-31-7,1 31 0,-1 0 0,-31-32 3,32 32-5,-1 0 99,1 0-66,31-31-12,0-1-19,31-30 2,-31 62-4</inkml:trace>
    </iact:actionData>
  </iact:action>
  <iact:action type="add" startTime="397721">
    <iact:property name="dataType"/>
    <iact:actionData xml:id="d33">
      <inkml:trace xmlns:inkml="http://www.w3.org/2003/InkML" xml:id="stk33" contextRef="#ctx0" brushRef="#br0">30423 17814 0,'0'-94'249,"-31"31"-244,-1-63 5,1 63-1,0 0-2,31 32-4,-32-1 5,1 1 1,-1-1-4,1 1 5,31-1-6,-32 32 6,32-63-2,-31 32-3,31-1 10,-32-30-8,32 30 7,-31 1-6,31-1 10,0 1-15,0-1 6,-32 32-4,-31 0 112,32 0-103,0 0-6,-1 0-1,1 0 8,-1 0-5,-31 0 2,63 63 94,0 0-102,0 63 2,0 0 2,0 31 0,0-94-2,0 0 1,32 94 1,-1-31 0,-31-31-2,0-64 1,0 32 1,0 0 0,0-31 6,0-1-7,0 1 1,0-1-1,0 1 0,0-1 7,0 0-7,32 1 2,-32-1 6,0 1-9,0-1 1,0 1 0,0-1 0,31-31 2,-31 32 0,32-32 39,-1 31-32,0-31 27,32 0-32,-31 0 5,-1 0-14,1 0 6,-1 0 7,1 0-5,31-63-6,0 32 7,-32-95-4,0 63-1,1-31-1,-1-32 2,-31 94 0,32-31 1,-1 0 2,1 32-3,-1-32 3,-31 0-8,0 31 5,0-30 0,0-33 3,0 64-2,0-1-3,0 1 5,0-1 1,0 1 217,-31 31-221,31-32 0,-32 1 4,1-1-8,31 1 6,-63-1-1,31 1-2,1 31 0,31-32 30,0 1 8,-31 31-28,31-32-10</inkml:trace>
    </iact:actionData>
  </iact:action>
  <iact:action type="add" startTime="415594">
    <iact:property name="dataType"/>
    <iact:actionData xml:id="d34">
      <inkml:trace xmlns:inkml="http://www.w3.org/2003/InkML" xml:id="stk34" contextRef="#ctx0" brushRef="#br0">7802 20395 0,'-31'252'88,"31"-220"-81,-31-32 0,-1 0 1,1 0-1,-1 0 9,-31 31 37,63 1-32,0-1-2,0 0-5,0 1-6,0-1 6,0 32 3,0-31 10,0-1 17,0 1-29</inkml:trace>
    </iact:actionData>
  </iact:action>
  <iact:action type="add" startTime="417112">
    <iact:property name="dataType"/>
    <iact:actionData xml:id="d35">
      <inkml:trace xmlns:inkml="http://www.w3.org/2003/InkML" xml:id="stk35" contextRef="#ctx0" brushRef="#br0">8872 20427 0,'0'31'204,"0"32"-196,0-31 1,0 31-4,0 31 6,0-62 3,0-1-6,0 0 6,0 1-7,0-1 1,0 1-2,0-1 2,0 1 4,0-1-4,0 1 23</inkml:trace>
    </iact:actionData>
  </iact:action>
  <iact:action type="add" startTime="418761">
    <iact:property name="dataType"/>
    <iact:actionData xml:id="d36">
      <inkml:trace xmlns:inkml="http://www.w3.org/2003/InkML" xml:id="stk36" contextRef="#ctx0" brushRef="#br0">10980 20018 0,'0'31'227,"-31"32"-221,-1-32 2,1 64 1,31-32-2,0-32-2,0 32 3,0-31 1,0 62-4,0-62 5,0-1-3,0 1 6,0-1-6,0 1 7,0 31-5,0-32 5,0 0-5,0 1 4</inkml:trace>
    </iact:actionData>
  </iact:action>
  <iact:action type="add" startTime="420474">
    <iact:property name="dataType"/>
    <iact:actionData xml:id="d37">
      <inkml:trace xmlns:inkml="http://www.w3.org/2003/InkML" xml:id="stk37" contextRef="#ctx0" brushRef="#br0">12081 20112 0,'0'63'236,"0"0"-231,0-32 4,0 64-3,0-32 1,0-32 3,0 32-5,0 32 12,0-64-10,0 32 8,0-31-11,0-1 11,0 0-8,0 1 1,0-1-1,0 1 2,0-1 4,0 1-4</inkml:trace>
    </iact:actionData>
  </iact:action>
  <iact:action type="add" startTime="422562">
    <iact:property name="dataType"/>
    <iact:actionData xml:id="d38">
      <inkml:trace xmlns:inkml="http://www.w3.org/2003/InkML" xml:id="stk38" contextRef="#ctx0" brushRef="#br0">14252 20238 0,'-63'94'197,"63"-62"-192,-31 31 7,-1 31-9,32-31 8,0-31-4,0-1-2,0 1 3,0-1 8,0 1-12,0-1 7,0 0-7,0 1 7,0-1 0,0 1 2,0-1 21</inkml:trace>
    </iact:actionData>
  </iact:action>
  <iact:action type="add" startTime="424531">
    <iact:property name="dataType"/>
    <iact:actionData xml:id="d39">
      <inkml:trace xmlns:inkml="http://www.w3.org/2003/InkML" xml:id="stk39" contextRef="#ctx0" brushRef="#br0">17084 20175 0,'0'31'218,"0"1"-211,0-1 0,0 1 8,0-1-8,0 1 3,0-1-2,0 1-4,0-1 10,0 1-4,0-1-5,0 1 10,0-1-6,0 1 5,0-1 24</inkml:trace>
    </iact:actionData>
  </iact:action>
  <iact:action type="add" startTime="429286">
    <iact:property name="dataType"/>
    <iact:actionData xml:id="d40">
      <inkml:trace xmlns:inkml="http://www.w3.org/2003/InkML" xml:id="stk40" contextRef="#ctx0" brushRef="#br0">24792 20427 0,'0'63'133,"-32"31"-125,1 1-1,31-1-2,-32 0 1,32 1 3,0-1-3,0-31 2,0 0-1,0-31 0,0 62 0,0-62 1,0-1 6,0 0-6,0 1 7,0-1-8,0 1 2,0-1-3,0 1 11,-31-1 16</inkml:trace>
    </iact:actionData>
  </iact:action>
  <iact:action type="add" startTime="430752">
    <iact:property name="dataType"/>
    <iact:actionData xml:id="d41">
      <inkml:trace xmlns:inkml="http://www.w3.org/2003/InkML" xml:id="stk41" contextRef="#ctx0" brushRef="#br0">30172 20081 0,'0'94'153,"0"0"-146,0 64 3,0-64-3,0 64 0,0-33 2,0 33-3,0-64 1,0-62-2,0-1 5,0 1-3,0-1 0,0 1 1,0-1-3,0 1 10</inkml:trace>
    </iact:actionData>
  </iact:action>
</iact:actions>
</file>

<file path=ppt/ink/inkAction4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20-03-30T17:37:21.734"/>
    </inkml:context>
    <inkml:brush xml:id="br0">
      <inkml:brushProperty name="width" value="0.05292" units="cm"/>
      <inkml:brushProperty name="height" value="0.05292" units="cm"/>
      <inkml:brushProperty name="color" value="#0070C0"/>
    </inkml:brush>
  </inkml:definitions>
  <iact:action type="add" startTime="78091">
    <iact:property name="dataType"/>
    <iact:actionData xml:id="d0">
      <inkml:trace xmlns:inkml="http://www.w3.org/2003/InkML" xml:id="stk0" contextRef="#ctx0" brushRef="#br0">4782 11394 0,'32'0'58,"-1"0"-54,1 0 187,-1 0-176,-31-32-11,31 32 6,1 0-2,-1 0 9,1 0-3,-1 0-5,1 32 4,-1-32-4,1 31-1,-32 1-3,31-32 4,1 31 0,-1-31 14,1 0-16,-1 0 11,0 0-6,1 0-2,-1 0 15,1 0-17,-1 0 6,1 0-6,-1 0 2,1 0-4,-1 0-1,1 0 4,-1 0 22,1 0-23,-1 0 8,0 0-9,1 0 0,-1 0 9,1 0-7,-1 0 1,64 0-2,-95-31 0,63 31-3,0-32 3,-32 32 1,63-31 0,-62 31-1,-1 0-1,1 0 3,-1 0-6,1 0 33,-1 0-29,32 0 8,0-32-4,-32 32-5,32 0-1,0 0 4,-31-31-4,-1 31 4,1-32-1,-1 32 2,1 0-4,-1 0 28,1 0-19,-1 0-10,63-31 11,32-1-10,-63 1 3,63-1-2,0-31 0,-32 0-1,32 63 0,-32-31 2,-31-1-3,-31 1 2,-1 31-1,1 0 2,-32-32 89,31 32-12,1 32-74,-32-1 1,31 1-6,1-32 2,-32 31 0,31-31 6,-31 32 7,0-1-11,32-31-3,-1 32 0,-31-1-1,0 1-1,31-32 0,1 31 2,-32 1 2,31-32 4,-31 31-4,-31-31 295,-1 0-298</inkml:trace>
    </iact:actionData>
  </iact:action>
  <iact:action type="add" startTime="80872">
    <iact:property name="dataType"/>
    <iact:actionData xml:id="d1">
      <inkml:trace xmlns:inkml="http://www.w3.org/2003/InkML" xml:id="stk1" contextRef="#ctx0" brushRef="#br0">8998 11677 0,'-31'0'46,"-1"0"-29,1 31-12,-1 1 3,1-1 0,-1-31-2,-31 32 10,32-32-8,31 31 0,-63 1 0,31-32 2,32 31 0,-62 1-3,30-32-1,32 31 2,-63 1 0,32-1 1,-1-31 6,1 32-8,31-1 3,-32 0-2,1-31 1,-1 0-5,1 32 5,-1-32-1,1 31 0,0-31 0,-32 32 0,31-32-1,1 0 0,-1 0 3,1 0-4,-1 0 0,1 0 2,-1 0 70,-93-32-61,125 1-9,-63-1-2,31 1 4,1 31-1,-1-31-2,1 31 2,31-32-4,-32 32 16,1 0 7,31-31-13,-32 31 2,1 0-9,-1-32-1,1 32 5,-32-31-5,32 31 1,-64 0 1,1 0-2,31-32 3,-31 1-3,-1-1-2,64 32 5,-1-31-1,1 31 0,-1 0-3,-62 31 74,31-31-74,-31 32 1,-1-1 2,-31 1 1,32-1-5,31 1 3,-31-1 2,31 1-7,31-1 9,1-31-6,31 31 12,-32 1 21,1-1-30,31 1-6,-94 31 7,-1 31-3,1 1 2,-1-1-4,1 1 7,0-33-4,31 1 1,0-31-1,31-1-1,1 1-1,31-1 46,-32 32-33,32 0-11,-31 0-1,-1-31 2,32-1-3,-31 1 0,31-1 2,0 1 0,-31-1 3,31 1-4,-32 30 2,1 1-7,31 0 12,0 0-8,-32 32 2,1-1 0,31-31 0,-32 32 0,1-1 0,-1 0 1,1-31-1,-1 32 0,1 31-7,31-32 11,-32-31-3,32 31-2,0 1-2,0-32 6,0 31-3,0-31-4,0 0 8,0 0-8,0 32 6,0-64-1,0 63-5,32-31 8,-1 0-6,-31-31 4,32-1-3,-1-31 0,1 32 3,-32-1-4,63 1-3,0-1 11,0-31-8,31 0 1,0 0 2,-31 0-2,32 0 1,-1 0-3,0 0 6,-62-31-4,31-1 3,0 1-6,31-1 2,0 1 5,32-1-5,0 1 4,-31-1-5,-1 32 3,0-31 3,1 31-5,-32 0 2,62-32-2,-30 32 4,-1-31-1,1-1-5,-32 1 8,31 0-5,32-1 0,-32 1-1,-62-1 3,93 1-2,-30-1 0,-1 1 1,-62 31-1,-1-32 1,1 32 2,31 0 33,-1 0-42,1 0 8,32 0 2,-1-31-3,-31 31-4,31 0 5,-62 0-2,-1 0 9,1 0-8,-1 0 8,1 0 9,-1 31-20,1 1 7,-1-1-5,1-31 2,-32 32-5,63-1 4,-32-31-2,-31 32 4,31-1 71,1 1-67,-1-32-6,1 0 41,-1 0 11,1 0-24,-1 0-24,1 0-7,62 0 11,-31 0-8,31 0 1,1-32-1,-1 32-1,-94-31-1,32-1 3,-1 1-1,-31-1 10,32-31-9,-1 0-5,-31 32 6,31-1-5,1 1 3,-32-1-1,31 1 3,1-1-5,-1-31 7,1 32 0,-32-1-4,0 1 0,0 0 54,0-1-46,0 1-8,0-64 2,31 32-1,-31 32-5,0-1 3,32 1 2,-32-1 8,0 1-10,0-1 11,0-62-10,0 62-3,0-30 1,0 30 5,0-31-3,0-31 0,0-1-3,0 1 3,0-32 0,0 0 0,0 32 0,31-32 1,1 31-2,-1 1-1,-31 62 2,32-31 0,-32 32 0,0-1 11,0-30-11,0 30 7,0-31-7,0 32-3,0-1 3,0 1 0,0-32 2,0 0-2,0 31 0,0 1 0,-32-32-2,32 0 10,0 31-8,0 1 5,0 0 6,0-1 29,0 1-34,0-1-7,-31 1 1,31-32 1,-32 31 1,1-31-4,31 32 0,-32-1 2,1 1 1,31-1-4,-32 32 2,1 0 152,-1 0-146,1 0 58,-1 32-56,1-1-7,0 1 11,-1-32-13,32 31 10,-31-31 134,-1 0-33,1 0-109,-1 0-2,1-31 4,-1 31-5,32-32 6,-31 32-3,-1-31 1,1 31 146,-1 0-150,1 0 4,0 0 200,-1 0-191,32 31-12,0 1 9</inkml:trace>
    </iact:actionData>
  </iact:action>
  <iact:action type="add" startTime="108787">
    <iact:property name="dataType"/>
    <iact:actionData xml:id="d2">
      <inkml:trace xmlns:inkml="http://www.w3.org/2003/InkML" xml:id="stk2" contextRef="#ctx0" brushRef="#br0">9942 11331 0,'-32'0'243,"1"0"-210,-1 0-27,1 0 5,0 0 3,-1 0 4,1 0 1,-1 0-1,1 0-4,-1 0 20,1 0-28,-1 0 15,1 0-13,-1 0 0,1-32 14,-1 32 51,1 0-44,0 0 33,-1 0-14</inkml:trace>
    </iact:actionData>
  </iact:action>
  <iact:action type="add" startTime="114284">
    <iact:property name="dataType"/>
    <iact:actionData xml:id="d3">
      <inkml:trace xmlns:inkml="http://www.w3.org/2003/InkML" xml:id="stk3" contextRef="#ctx0" brushRef="#br0">5348 10670 0,'-31'0'211,"0"0"-203,-1 0 0,1 0 9,-1 31-2,32 1 2,-31-32-10,-1 0 2,1 0-1,-1 0 3,32 31 62,-31 1-57,31-1-9,-32-31 2,1 0 0,31 31-5,-32 1 3,32-1 64,0 1-62,0-1-1,0 1 10,0-1-11,-31 1 0,31-1-2,0 1 3,0-1 5,0 1-8,0-1 3,0 32 1,0 0-1,0 0 4,0-31-2,0-1 3,0 0-5,0 1 42,31-32 12,1 0-53,-1 0-1,1-32 8,-1 1-1,1 0-2,-1 31-5,-31-32-1,0 1 19,32 31-12,-1 0 43,1 0-43,-1-32 0,32 1-6,-32-32 0,32 63 2,0-63-5,0 0 3,-31 31 0,-1 1 0,1 31 0,-1-32-1,-31 1 2,32 31-3,-1 0 10,-31-32-1,0 1 67,31-1-67,1 32-10,-32-31 52,0-1 65,-32 32-106,32-31-7,-31 31 0,31-31-3,-31 31 10,31-32-8,-32 32 82,1 0-71,-1 0-2,1 0-2,-1 0-7,1 0 14,-1 0-3,1 0-12,-1 0 17,1 0-16,-1 0 9,1 0 52,0 0-57,31-31-4,-32 31 30,1 0-26,-1 0 4,1 0-11,-1 0 4</inkml:trace>
    </iact:actionData>
  </iact:action>
  <iact:action type="add" startTime="118040">
    <iact:property name="dataType"/>
    <iact:actionData xml:id="d4">
      <inkml:trace xmlns:inkml="http://www.w3.org/2003/InkML" xml:id="stk4" contextRef="#ctx0" brushRef="#br0">10351 12180 0,'-32'0'158,"1"0"-138,-1 32 3,1-32-16,0 31 13,31 1 18,-32-32 34,1 31-60,31 1 13,-32-32-12,1 0 8,31 31 13,0 1 22,-32-1-49,32 1 15,0-1-14,0 1 16,0-1-8,0 1 0,0-1-1,0 1-6,0-1 8,0 0-8,0 1 4,0-1-6,0 1 4,32-32 10,-32 31-14,0 1 11,0-1 14,31 1-26,-31-1 3,0 1 14,32-1-14,-1 1 4,-31-1 9,0 1-5,32-32 57,-1 0 25,0 0-91,-31-32 15,32 32-13,-32-31 3,0-1 12,31 1-12,-31-1 3,0 1-4,0-1-6,0 1 8,0-1-9,0 1 54,0-64-45,0 64-5,0-32-4,0 0 5,0 0 6,0 32-8,0-1 0,0-31 1,0 32 5,0-1-7,0 1-1,32 62 395</inkml:trace>
    </iact:actionData>
  </iact:action>
  <iact:action type="add" startTime="130086">
    <iact:property name="dataType"/>
    <iact:actionData xml:id="d5">
      <inkml:trace xmlns:inkml="http://www.w3.org/2003/InkML" xml:id="stk5" contextRef="#ctx0" brushRef="#br0">12301 11236 0,'32'0'413,"-1"0"-359,1 0-46,-1 0-1,1 0 12,-1 0-2,1 0-2,-1 0-10,1 0 3,-1 0 14,1 0-14,-32 32 8,31-32-6,0 0-2,1 0 6,-1 0 18,1 0 24,-1 0 6,1 0-57,-1 0 46,1 0 50</inkml:trace>
    </iact:actionData>
  </iact:action>
  <iact:action type="add" startTime="149728">
    <iact:property name="dataType"/>
    <iact:actionData xml:id="d6">
      <inkml:trace xmlns:inkml="http://www.w3.org/2003/InkML" xml:id="stk6" contextRef="#ctx0" brushRef="#br0">8149 10103 0,'0'32'141,"-32"-32"-132,1 0 0,-1 31-3,32 1 5,-31-32-5,-1 31-1,32 0 2,-31 1 1,-1-32 0,1 31 0,31 1 0,-32-32 0,32 63 3,-31-32-4,-1 1 5,1-1-4,0 1 3,-1-1 3,1 1-4,31-1 22,0 1-18,0-1 15,0 1-21,0-1 0,-32-31 1,32 32-1,0-1-2,0 0 9,0 1-7,0-1 1,0 1-2,0-1 1,0 1 0,0-1 10,32 1-11,-1-1 8,-31 1-7,32-1-1,-1 1 10,0-1-9,1 1 8,-1-1-8,-31 1 5,32-1-1,-1 1-5,1-32 10,-32 31-1,0 1-4,31-32-4,1 0 0,-32 31-2,31-31 4,1 31-2,-1 1 8,1-32 4,-32 31-4,31-31 56,-31-31-57,31-1-9,1 1 4,-1 0 5,1-1-8,-1 32 1,-31-31 1,32-1-2,-1 1 10,32-64 42,-31 32-51,-1 0 2,1 0-4,-1-31 5,0 31-2,-31 0-4,32 32 6,-1 31-4,-31-32 6,0 1-4,0-1 69,0 1-41,-31-1-26,31 1-6,-32-1 7,32 1-5,-31 31-1,31-32 9,-31 1 4,31-1-13,-32 1 78,1-1-76,-1 32 9,32-31-9,-31 31 83,-1 0-18,1 0-69,-1-32 7,1 1 14,-1 31-20,32-32 6,-31 1-6,-32 0 6</inkml:trace>
    </iact:actionData>
  </iact:action>
  <iact:action type="add" startTime="153414">
    <iact:property name="dataType"/>
    <iact:actionData xml:id="d7">
      <inkml:trace xmlns:inkml="http://www.w3.org/2003/InkML" xml:id="stk7" contextRef="#ctx0" brushRef="#br0">13245 14226 0,'-31'0'193,"-1"0"-184,1 0 6,-1 0-4,1 32 5,0-1-1,-1-31 2,32 32-15,0-1 16,-31-31-12,31 32 6,-32-32 2,1 31 1,31 1 1,-32-32-8,1 31 7,31 1-8,-32-1 11,1-31-11,-1 31 6,32 1 27,0-1 5,0 1-37,0-1 0,-31-31 16,31 32-12,0-1-5,0 1 9,0-1-10,0 1 0,0-1 11,0 1-10,0-1 9,0 1 2,0-1-6,0 1 0,0-1-8,0 1 14,0-1-12,31 32 12,-31-32-12,0 1 10,0-1-10,0 1 4,0-1 6,0 1-8,32-32 1,-1 0 89,1 0-75,-1 0-12,1 0-5,-1 0 82,1 0-64,-1-63-3,1 63-15,-1-32 4,-31 1-4,0-1 12,31 1-12,1 0 2,-32-1 9,0 1-9,31-1 8,-31 1-11,0-1 5,32 32-3,-32-31 0,31-1 1,-31 1 7,0-1-6,0 1 6,0-1-6,0 1 4,0-1 12,0 1 169,0-1-177,0 1-11,0-1 5,0 1 12,0-1-11,0 1 60,0 0-42,0-1-21,0 1-2,-31-1 2,31 1 0,0-1 7,0 1-10,-32-1 135,32 1-126,0-1 163,0-31-168,0 0 7,0 32-10</inkml:trace>
    </iact:actionData>
  </iact:action>
  <iact:action type="add" startTime="166332">
    <iact:property name="dataType"/>
    <iact:actionData xml:id="d8">
      <inkml:trace xmlns:inkml="http://www.w3.org/2003/InkML" xml:id="stk8" contextRef="#ctx0" brushRef="#br0">14976 11205 0,'0'-32'66,"31"32"109,1 0-135,-1 0-24,1 0-1,-1 0-6,0 32 5,1-32 5,-1 0-10,-31 31 6,32 1 4,-1-32-8,1 0-6,-1 0 19,-31 31-17,32-31 9,-32 32 62,31-1-62,1-31-9,-1 0 95,1 32-87,-1-32-7</inkml:trace>
    </iact:actionData>
  </iact:action>
  <iact:action type="add" startTime="186410">
    <iact:property name="dataType"/>
    <iact:actionData xml:id="d9">
      <inkml:trace xmlns:inkml="http://www.w3.org/2003/InkML" xml:id="stk9" contextRef="#ctx0" brushRef="#br0">16140 11929 0,'0'-32'23,"-32"1"54,1 31-63,-1 0 19,32-32-6,-31 32 34,-1 0-53,1 0 7,-32 32 2,32-32-3,-1 31-8,1-31 2,31 32 1,-32-32-2,1 0 9,31 31 61,-32 1-69,1-32-2,-1 31 4,32 1 24,0-1-28,-31 0 16,31 1-13,0-1-4,0 1 14,0-1-11,0 1 16,0-1-10,0 1 19,0-1-25,0 1 0,0-1 5,31 1-5,1-1 12,-32 1-16,0-1 5,31-31 4,-31 32-4,0-1-2,0 1 9,0-1-9,32 0 4,-1 1 9,-31-1-11,0 1 14,0-1-13,0 1-2,32-32-2,-1 31 2,-31 1 0,32-32 0,-32 31 1,0 1-2,31-1 2,1-31-2,-32 32 3,0-1-4,0 1 20,0-1-22,31-31 4,-31 32 6,31-32 3,1 0 35,-32 31-42,31-31 51,1-31-36,-32-1-16,31 1-3,1 31 19,-32-32-18,0 1 7,31 31 27,-31-63-35,0 31 4,32 32-3,-32-31-2,31-1 7,-31 1-5,0-1 8,0 1-8,0-1 10,0 1-11,0-1 11,0 1 37,0 0-41,0-1 3,0 1-7,0-1 15,0 1-16,0-1-1,0-31 87,-31 32-87,31-1 9,0 1-9,0-1 9,0 1-6,0-1-3,0 1 15,0-1-6,-32 32-1,32-31 10,0-1-18,0 1 1,0 0 6,0-1-5,0 1 7,0-1-9,-31 1 56,31-1-37,0 1-10,-32 31-7,32-32-1,0 1-5,0-1 32,0 1-21,0-1 187</inkml:trace>
    </iact:actionData>
  </iact:action>
  <iact:action type="add" startTime="193170">
    <iact:property name="dataType"/>
    <iact:actionData xml:id="d10">
      <inkml:trace xmlns:inkml="http://www.w3.org/2003/InkML" xml:id="stk10" contextRef="#ctx0" brushRef="#br0">16454 11362 0,'32'0'209,"-1"0"-171,1 0-21,-1 0-7,1 0 29,-1 0-25,1 0 0,-1 0 4,1 0-10,-1 0 8,0 0-1,1 0 16,-1 0-22,1 0 5,-1 0 4,1 0-3,-1 0 77,1 0-54,-1 0-19,1 0 42,-1 0-46</inkml:trace>
    </iact:actionData>
  </iact:action>
  <iact:action type="add" startTime="212034">
    <iact:property name="dataType"/>
    <iact:actionData xml:id="d11">
      <inkml:trace xmlns:inkml="http://www.w3.org/2003/InkML" xml:id="stk11" contextRef="#ctx0" brushRef="#br0">17839 14226 0,'-32'0'163,"1"0"-148,-1 0-6,1 0 7,-1 0-9,1 0 1,-1 0 8,1 0-7,0 0 6,-32 0-6,31 0 8,1 32-12,-1-32 7,1 31 0,-1-31-4,1 32 170,31-1-159,-32-31-14,32 32 11,-31-32 14,31 31-22,0 1 11,0-1-11,0 1 25,-32-1-21,32 0 2,0 1-3,-31-1-6,31 1 11,0-1-6,0 1 6,0-1-11,0 1 2,0-1 18,0 1-1,0-1-17,0 1-2,0-1 5,0 1 9,0-1-13,0 1 8,0-1-6,0 1-1,0-1 7,0 1-5,31-1 7,-31 0 9,0 1-9,32-32 32,-1 0-26,1 0-15,-32 31 7,31-31 29,1 0-31,-1 0 14,1-31-22,-1 31 5,-31-32-1,32 1 2,-1 31-4,-31-31 4,32 31-4,-32-32 5,31 32-3,0-31-3,-31-1 3,0 1 1,0-1 4,32 1-3,-32-1 7,0 1-8,31-1-5,-31 1 12,0-1-11,32 1 15,-32-1-13,31 1 3,-31-32 2,32 31 6,-32 1-12,0-1 2,0 1 6,0-32-3,31 63-6,-31-31 3,0-1 1,0 1 7,0-1-10,0 1 481,32 31-474</inkml:trace>
    </iact:actionData>
  </iact:action>
  <iact:action type="add" startTime="215828">
    <iact:property name="dataType"/>
    <iact:actionData xml:id="d12">
      <inkml:trace xmlns:inkml="http://www.w3.org/2003/InkML" xml:id="stk12" contextRef="#ctx0" brushRef="#br0">17839 11394 0,'31'0'375,"1"0"-367,-1 0 6,1 0-7,-1 0 9,0 0-8,1 0 0,-1 0 7,1 0-6,-1 0 13,1 0 13,-1 0-17,1 0 3,-1 0-7,1 0 4,-1 0-11,1 0 22,-1 0-22,0 0 9,1 0 8,-1 0-8,1 0 54,-1 0-54,1 0-8,-1 0 7,-31 31-7</inkml:trace>
    </iact:actionData>
  </iact:action>
  <iact:action type="add" startTime="241132">
    <iact:property name="dataType"/>
    <iact:actionData xml:id="d13">
      <inkml:trace xmlns:inkml="http://www.w3.org/2003/InkML" xml:id="stk13" contextRef="#ctx0" brushRef="#br0">19066 13314 0,'0'-32'40,"-32"32"-24,32-31 7,-31 31 25,-1-32 46,1 32-79,-1 0 0,1 0 39,-1 0-47,1 0 9,0 0 19,-1 0 3,1 0 10,-1 0-43,1 0 104,31 32-46,-32-1-56,1-31 4,-1 32 10,1-1-12,-1 0 18,1 1-18,31-1-7,-32-31 5,32 32 11,0-1-4,-31-31-6,0 32 3,31-1-7,-32 1 3,1-1 12,-1 1-15,1-1 13,-1 1-9,32-1 1,-31 1 6,-1-1-7,32 1 5,0-1 6,0 1 60,0-1-58,32-31-13,-32 31 2,31-31-2,1 0-1,-1 0 7,1 32-3,-1-32-5,1 0 19,-1 0-14,0 0 5,1 0-9,-1 0 2,1 0-2,-1 0 4,1 0-6,-1 0 12,1 0-11,-1 0 10,1 0-8,-1 0 1,1 0 6,-1 0-7,0 0 92,1 0-97,-1 0 11,1 0 1,-1 0-7,1 0 7,-1 0-6,1 0 6,-1 0 1,1 0 7,-32-32 55,31 32 3,-31-31-73,32 0 16,-32-1-16,0 1-1,0-1 7,0 1-5,0-1 7,0 1-8,0-1 0,0 1 8,0-1-9,-32 32 8,1 0 127,-1-31-42,1-1-86,-1 1-5,1 31-2,-1-32 11,32 1-10,-31-1 7,-1 1-10,32-1 3,-31 32 10,31-31 48,-32 31-50,32-31-8</inkml:trace>
    </iact:actionData>
  </iact:action>
  <iact:action type="add" startTime="245793">
    <iact:property name="dataType"/>
    <iact:actionData xml:id="d14">
      <inkml:trace xmlns:inkml="http://www.w3.org/2003/InkML" xml:id="stk14" contextRef="#ctx0" brushRef="#br0">19286 11268 0,'31'0'245,"1"0"-240,-1 0 19,1 0-14,-1 0 3,1 0-6,-1-32 2,1 32 9,-1 0-13,1 0 2,-1 0 2,1 0-3,-1 0 4,0 0-3,1 0 1,-1 0 9,1 0-12,-1 0 13,1 0-10,-1 0-1,1 0 6,-1 0 77,1 0-53,-1 0-30,0 0 16,1 0-15,-1 0 9,-31-31 146</inkml:trace>
    </iact:actionData>
  </iact:action>
  <iact:action type="add" startTime="256532">
    <iact:property name="dataType"/>
    <iact:actionData xml:id="d15">
      <inkml:trace xmlns:inkml="http://www.w3.org/2003/InkML" xml:id="stk15" contextRef="#ctx0" brushRef="#br0">20513 11897 0,'0'-31'49,"-31"31"53,-1 0-79,32 31-9,-31-31-6,31 32 7,-32-32-5,32 31 8,-31-31-16,-1 32 24,1-1-17,31 1-4,-32-32 3,1 0 3,-1 31-3,32 0-2,-31-31-2,-1 32 4,32-1 0,-31 1 1,-1-32-2,1 31 1,31 1 0,-31-32 1,-32 31 1,63 1-4,0-1-1,-32-31 6,1 32 5,31-1-3,0 1 6,-32-32-10,32 31 4,0 1-7,0-1 45,0 1-46,0-1 11,0 1-11,0-1 3,0 0 8,32 1-7,-1-32-2,-31 31 2,32 1 0,-1-32-4,1 31 3,-1-31 8,0 0-8,-31 32-1,32-1 2,-1-31 0,1 32-2,-1-1 0,32 1-1,-31-1 11,-1 1-8,1-1-3,-1 1 10,1-32-7,-32 31 9,31-31-11,1 32 1,-1-32 7,0 31-6,1-31-5,-1 0 15,1 0-3,-1 0 4,1 0-12,-1 0 0,-31 32 2,32-32-2,-1 0 0,1 0 8,30 0-8,-30 0-2,-1 0 2,1 0 0,-1 0-2,32 0 2,-31 0 11,-1 0-11,1-32 14,-32 1-14,31 31-3,-31-32 7,32 1-8,-32-1 11,31 1-7,1-1 4,-1 32-1,-31-31-7,0-1 5,31 1 5,-31-1-9,0 1 6,0-1 3,0 1-5,0-1 7,0 1-11,0-1 46,-31 1-22,0 31-21,31-31 1,-32 31-1,1 0 7,-1-32-8,1 1-1,-1-1 1,1 32 1,31-31-2,-32-1 3,1 32-2,-1-31 1,32-1 0,-31 1 0,-1 31 0,32-32 0,0 1 1,-31 31-2,-1 0 17,1-32-17,31 1 19,-31 31-19,-1-32 0,32 1 11,-31-1-14,-1 32 6,1-31-2,31-1 1,0 1 68,-32 31-63,1-31-7,31-1 11,-32 32-9,32-31 0,-31 31-4,31-32 10,-32 1-6,1-1 4,0 1-5,31-1 9,-32 32-12,32-31 11,-31-1 58,31 1-46,-32 31 145,1 0-162</inkml:trace>
    </iact:actionData>
  </iact:action>
  <iact:action type="add" startTime="265288">
    <iact:property name="dataType"/>
    <iact:actionData xml:id="d16">
      <inkml:trace xmlns:inkml="http://www.w3.org/2003/InkML" xml:id="stk16" contextRef="#ctx0" brushRef="#br0">23596 11331 0,'32'0'227,"-1"0"-221,1 0 2,-1 0 19,1-32-20,-32 1 9,31 31-8,0 0-2,1 0 3,-1 0 8,1 0-13,-1-32 14,1 32-12,-1 0 2,1 0 11,-1 0-13,1 0 1,-1 0-1,1 0 4,-1 0 12,0 0-5,1 0 46,-1 0-57,1 0 12,-1 0 253</inkml:trace>
    </iact:actionData>
  </iact:action>
  <iact:action type="add" startTime="271227">
    <iact:property name="dataType"/>
    <iact:actionData xml:id="d17">
      <inkml:trace xmlns:inkml="http://www.w3.org/2003/InkML" xml:id="stk17" contextRef="#ctx0" brushRef="#br0">24823 12117 0,'-31'0'76,"-1"0"-33,1 0-30,-1 0 4,1 0-7,-1 0 0,1 0-1,0 0 17,-1 0-21,1 0 12,-1 0 5,1 32 83,31-1-89,-32 1 7,32-1-14,-31-31-4,31 32 3,-32-1 1,32 1-1,-31-1 6,31 1-8,0-1 12,-32-31-14,32 32 13,0-1 34,0 1-39,0-1 7,0 1-3,0-1-11,0 1 13,0-1-6,0 0 6,0 1 6,0-1-18,0 1 1,0-1 8,0 1-6,0-1 12,0 1-12,0-1 9,0 1 3,0-1 18,32-31-23,-1 0 39,1 0-25,-1 0-22,-31 32 2,32-32-1,-1 0-6,1 0 25,-1 31-24,1-31 6,-1 0 5,0 0-8,1 0 81,-1 0-84,1 0 13,-1 0 60,-31-31-69,32 31 2,-32-32-3,31 1 3,1-1-2,-1 32 0,-31-31 0,0-1-5,32 32 10,-1-31 7,-31-1 6,32 32-12,-1-31-2,0-1-10,-31 1 9,32-1 4,-32 1-8,31 31 0,-31-31 0,32-1 2,-32 1-1,31 31-1,-31-32 7,0 1 62,-31-1-5,31 1-64,0-1-2,-32 32 4,1-31-4,31-1 6,-32 32 71,-30 0-65,62-31-8,-32 31-3,1-32 3,-1 1-2,-62-1 7,62 1-5,1-1 2,-1 32-7,1-31 7,-1-1 3,1 32 130,0 0-59,-1 0-80,32-31 3,-31 31 11,-1 0 131</inkml:trace>
    </iact:actionData>
  </iact:action>
  <iact:action type="add" startTime="281565">
    <iact:property name="dataType"/>
    <iact:actionData xml:id="d18">
      <inkml:trace xmlns:inkml="http://www.w3.org/2003/InkML" xml:id="stk18" contextRef="#ctx0" brushRef="#br0">27088 11488 0,'0'-31'24,"0"-1"108,-31 32-75,0 0-50,-1 0 16,1 0-7,-1 0-3,1 0 4,-1 0-1,1 0 11,-1 0-24,1 0 5,-1 0 15,1 0-15,-1 0 11,1 0-6,0 0 66,-32-31-62,31-1 10,1 32-18,-1 0-2,1 0 18,-1 0-9,32-31 5,-31 31-5,-1 0-5,32-32-1,-31 32-4</inkml:trace>
    </iact:actionData>
  </iact:action>
  <iact:action type="add" startTime="291342">
    <iact:property name="dataType"/>
    <iact:actionData xml:id="d19">
      <inkml:trace xmlns:inkml="http://www.w3.org/2003/InkML" xml:id="stk19" contextRef="#ctx0" brushRef="#br0">27781 13188 0,'-32'0'109,"1"0"-69,-1 0-34,1 0 11,-32 0-8,0 0 8,31 0-9,-30 31 5,30-31-8,1 0 13,-1 0-12,1 0 72,-1 32-57,1-32-15,31 31 4,-32-31-3,32 32 0,-31-32-2,31 31 17,-32 0-14,1-31 3,-1 0-2,32 32-2,-31-1 2,0 1-2,31-1 8,-32 1-5,1-32-4,31 31 9,0 1 2,-32-32-9,32 31 0,0 1 5,-31-1-7,31 1 13,-32-1-11,32 1-1,0-1 9,0 1-6,0-1 3,0 1 0,0-1 13,32-31-2,-1 31-8,1 1-4,-1-32-2,1 0 4,-1 31-7,0 1 10,1-32-10,-1 0-1,1 0 11,-1 31 0,1-31 0,-1 0 1,1 0-13,-1 0 11,1 0-10,-1-31 12,1 31-11,-1-32 2,0 32 53,1 0-58,-1 0 13,-31-31-9,32 31 0,-1-32-1,1 32 7,-1 0-5,1 0 7,-32-31-6,31 31 26,-31-31-26,0-1-2,32 32-2,-32-31 17,0-1 19,31 1 6,-31-1 6,0 1-30,0-1 3,0 1-3,0-1 33,0 1-51,-31-1 2,-1 1 10,1-1-2,-1 1 13,32-1-22,-31 1 1,-1-1 9,1 1 0,-1 31-4,32-31 13,-31-1-14,-1 32-2,32-31-1,-31 31-1,0 0-3,-1-32 1,32 1 4,-31 31 4,-1-32 37,32 1-44,-31 31 0,-1 0 9,1 0-2,-1 0 75,1 0-85,-1 0 13,1-32-10,-1 32 2,1 0 4,31-31-2</inkml:trace>
    </iact:actionData>
  </iact:action>
  <iact:action type="add" startTime="296930">
    <iact:property name="dataType"/>
    <iact:actionData xml:id="d20">
      <inkml:trace xmlns:inkml="http://www.w3.org/2003/InkML" xml:id="stk20" contextRef="#ctx0" brushRef="#br0">29385 11362 0,'32'0'103,"-1"0"-82,1 0-14,-1 0 17,0 0-15,1 0-3,-1 0 8,1 0-5,-1 0 7,1 0-5,-1 0-4,1 0 8,-1 0-10,1 0 18,-1 0-13,1 0-4,-1 0 10,0 0-7</inkml:trace>
    </iact:actionData>
  </iact:action>
  <iact:action type="add" startTime="305006">
    <iact:property name="dataType"/>
    <iact:actionData xml:id="d21">
      <inkml:trace xmlns:inkml="http://www.w3.org/2003/InkML" xml:id="stk21" contextRef="#ctx0" brushRef="#br0">30707 14289 0,'-32'0'163,"1"0"-146,-1 0-4,1 0-6,-1 0 12,1 0-10,-1 0 5,1 0-5,-1 0 6,1 32-8,-1-32 2,1 0 98,0 0-10,31 31-84,-32 1-7,1-1 5,-1-31-4,32 32 10,-31-1-2,-1 1 2,32-1-13,-31 0 4,-1-31 0,1 0 0,31 32-1,-32-32 11,1 31-1,31 1 150,0-1-151,0 1-7,0-1 6,0 1-6,0-1 6,0 1-10,0-1 4,0 1 10,31-32-11,-31 31-3,32-31 19,-32 32-17,31-32 0,-31 31 1,32-31 7,-1 0 3,1 0-8,-1 32 5,1-32-7,-1 0-2,-31 31 2,32-31-1,-1 0 3,0 0 22,1 0 29,-1 0-52,1 0 4,-1 0 3,1 0-1,-32-31-7,31 31 7,1 0 20,-1-32-27,-31 1-1,32 31 7,-1 0 18,-31-32-24,32 32 0,-32-31-5,31 31 15,0 0 28,-31-32-37,0 1-2,0-1-1,32 32 2,-32-31 9,0-1-7,0 1 5,0-1 2,0 1-8,0-1 5,0 1-9,0-1 12,0 1-7,0 0 3,0-1 168,-32 1-168,1 31-4,31-32 9,-31 32-3,31-31-9,-32 31 43,32-32-35,-31 32-3,-1 0-7,1 0 9,-1 0 4,1 0-9,-1-31 9,1 31-7,-1-32 231,-31 32-235,63-31 2,-31-1-2,0 1 4</inkml:trace>
    </iact:actionData>
  </iact:action>
</iact:actions>
</file>

<file path=ppt/ink/inkAction5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20-03-30T17:37:21.734"/>
    </inkml:context>
    <inkml:brush xml:id="br0">
      <inkml:brushProperty name="width" value="0.05292" units="cm"/>
      <inkml:brushProperty name="height" value="0.05292" units="cm"/>
      <inkml:brushProperty name="color" value="#0070C0"/>
    </inkml:brush>
  </inkml:definitions>
  <iact:action type="add" startTime="30003">
    <iact:property name="dataType"/>
    <iact:actionData xml:id="d0">
      <inkml:trace xmlns:inkml="http://www.w3.org/2003/InkML" xml:id="stk0" contextRef="#ctx0" brushRef="#br0">10477 15202 0,'31'0'171,"1"0"-164,-1 0 9,1 0-7,-1 0 17,0 0-18,1 0-3,-1 0 8,1 0-5,-32-31 0,31 31 0,1 0 0,-1 0 8,1 0-8,-1-32 0,1 32 7,-1 0-8,1 0 4,-1 0-6,0-31 4,1-1 8,-1 32-8,1 0 4,-1 0 111</inkml:trace>
    </iact:actionData>
  </iact:action>
  <iact:action type="add" startTime="56458">
    <iact:property name="dataType"/>
    <iact:actionData xml:id="d1">
      <inkml:trace xmlns:inkml="http://www.w3.org/2003/InkML" xml:id="stk1" contextRef="#ctx0" brushRef="#br0">19412 11079 0,'0'31'320,"0"1"-312,0-1 7,0 1-8,0-1 9,0 1-8,0-1 0,0 1 8,0-1-4,0 1 3,0 31-10,0-32 6,0 0-5,0 1-1,0-1 4,0 1 1,0-1-1,0 1 36,0-1-38,0 1 14,0-1 80,0 1-93,0-1 8,-32-31 50</inkml:trace>
    </iact:actionData>
  </iact:action>
  <iact:action type="add" startTime="58332">
    <iact:property name="dataType"/>
    <iact:actionData xml:id="d2">
      <inkml:trace xmlns:inkml="http://www.w3.org/2003/InkML" xml:id="stk2" contextRef="#ctx0" brushRef="#br0">19349 10984 0,'-32'32'212,"32"-1"-206,-31 1 8,-1-1-5,32 1 12,0-1-12,-31-31 7,31 32-9,0-1 13,0-62 243</inkml:trace>
    </iact:actionData>
  </iact:action>
  <iact:action type="add" startTime="59682">
    <iact:property name="dataType"/>
    <iact:actionData xml:id="d3">
      <inkml:trace xmlns:inkml="http://www.w3.org/2003/InkML" xml:id="stk3" contextRef="#ctx0" brushRef="#br0">20198 10984 0,'0'32'52,"0"-1"-43,0 1-2,0-1 7,0 1-6,0-1 0,0 1 0,0-1 0,0 1 2,0 31-1,-31-32-1,31 32-1,-32 0-2,32-32 13,0 1-10,0-1 9,0 1-8,0-1-3,0 1 102,0-1-60,0 1-24,0-1-18,0 1 64,32-1-54,-32 1-9,0-64 260,0 1-228,31 31-18,-31-32 2,0 1 74,0-1-84,32 32-7,-32-31 4,0-1 61,0 1 176,0-1-238,0 1 7</inkml:trace>
    </iact:actionData>
  </iact:action>
</iact:actions>
</file>

<file path=ppt/ink/inkAction6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20-03-30T17:37:21.734"/>
    </inkml:context>
    <inkml:brush xml:id="br0">
      <inkml:brushProperty name="width" value="0.05292" units="cm"/>
      <inkml:brushProperty name="height" value="0.05292" units="cm"/>
      <inkml:brushProperty name="color" value="#0070C0"/>
    </inkml:brush>
  </inkml:definitions>
  <iact:action type="add" startTime="32473">
    <iact:property name="dataType"/>
    <iact:actionData xml:id="d0">
      <inkml:trace xmlns:inkml="http://www.w3.org/2003/InkML" xml:id="stk0" contextRef="#ctx0" brushRef="#br0">23030 10040 0,'-63'0'162,"0"0"-151,-31 0-4,62 0 4,-31 0-4,32 0 0,-32 0 1,-31 0-2,62 0 0,-31 0 3,32 0 0,-64 0-3,32 0 0,32 0 4,-32 0-7,32 0 6,-32 0 6,31 0-10,1 0 13,-1 32-12,1-1 8,-1 1-8,-31-1 11,32-31-12,31 32 5,-32-1-1,1 0-7,0 1 6,31-1-1,-32 1 9,32-1-7,-31-31-1,31 32-5,0 31 5,-32-32 7,32 1-8,-31-1 0,-1 1 8,1-1-8,31 64 8,0-32-8,0-32 0,0 32 2,0 31-4,0-31 6,0 0-5,0-31-1,0 62 3,0-62 1,0-1 4,0 1-4,0-1-4,0 1 11,0-1-10,31 1 2,1-1-1,-32 0 0,31-31 8,1 0-8,-1 0 17,1 0-19,-1 0 2,0 32 8,1-32-8,-1 0 1,32 0 1,-31 0-4,31 0 3,0 0-1,0 0 2,31 0-1,-31 0-1,-32 0-2,64 0 2,-64 0 1,32 0 1,0 0-4,0 0 11,-32 0-9,1 0 7,-1 0-7,1 0 16,-1 0-17,1 0 1,-1 0 1,1 0 8,-32-32-10,31 32 1,-31-31 25,32 0-24,-1-32-1,0 31 1,-31 1-2,0-1-1,0 1 2,0-32 8,32 0-8,-32 0 8,31 0-9,-31 0 10,0 31-7,32 1 5,-32-1-8,31-30 9,-31-33-8,0 64 3,0-32-3,0 0-2,0 31 5,0-62-6,0 62 5,0-31-3,0 0 2,0 1 9,0 30-13,0 1 11,0-1-8,0 1 9,0-1-8,0 1-3,0-1 12,0 1-2,0-1 18,0 1-18</inkml:trace>
    </iact:actionData>
  </iact:action>
  <iact:action type="add" startTime="39641">
    <iact:property name="dataType"/>
    <iact:actionData xml:id="d1">
      <inkml:trace xmlns:inkml="http://www.w3.org/2003/InkML" xml:id="stk1" contextRef="#ctx0" brushRef="#br0">11263 12684 0,'-31'0'469,"-1"0"-464,-31 0 3,32 0 1,-63 0-1,31 0-4,31 0 14,-31 0-10,0 0-4,0 0 3,32 0 0,-1 0 8,1 0-5,0 0 6,-32 0-13,31 0 11,1 0-3,-1 0 7,1 0-4,-1 0-7,-31 0 9,32 0-9,-1 0 7,1 0-6,0 0 9,-1 0 28,1 0-39,-1 0 2,1 0-1,-1 0-2,1 0 10,-1 0-5,1 0 12,-1 0 33</inkml:trace>
    </iact:actionData>
  </iact:action>
  <iact:action type="add" startTime="47517">
    <iact:property name="dataType"/>
    <iact:actionData xml:id="d2">
      <inkml:trace xmlns:inkml="http://www.w3.org/2003/InkML" xml:id="stk2" contextRef="#ctx0" brushRef="#br0">22715 11960 0,'-63'189'147,"32"-126"-130,-1-32-9,1-31-4,0 32 3,-64-1 2,64-31-1,-1 0-4,1 32 4,-1-32-1,1 0 7,-32 0-5,63 31-3,-32 1 2,1-32 3,31 31-9,-31-31 6,-1 0 1,1 32-3,-32-1 8,31 1 1,1-1 2,-1 1-9,32-1-4,-31-31 5,-1 63-1,1-63-3,31 31 17,0 1-15,-32-32 1,32 31 8,0 1 4,-31-32-10,31 31-5,-31-31 10,31 63-8,0-31 14,0-1 3,0 1-16,0-1-3,0 1 20,0-1-21,94-31 6,-63 32-3,32-1 0,0-31 1,-31 32-1,62-32 2,-31 31-3,-63 1 0,31-32 2,32 0-1,0 0 6,-31 0-3,-32 31-3,31-31-2,1 0 5,-1 0 2,1 0-4,-1 0-1,1 32 2,-1-32 0,0 0-4,1 0 8,-1 0-3,32 0-3,-31 0 0,-1 0 1,1 0-2,-1 0 0,1 0 9,-1 0-6,1 0-2,-1 0 8,0 0 64,1 0-71,-1 0 5,1 0 3,-32-32 14,0 1-25,31-1 2,32 32 3,-63-31-2,0-32-1,0 31 7,0 1-6,0-32 5,0 31-4,0-31 6,-31 0-10,-1 32 0,1-1 4,31-31-3,0 1 8,0 30-4,0 1 3,-32-1-5,1 32-1,-1 0-1,1-31 9,-32-1-7,32 32 8,-1-31-10,1 31 8,31-32 3,-32 1 39,1-1-50,-1 32 9,32-31-6,-31-1-3,-1 32 18,1 0-4,-1 0-19,32-31 16,-31 31 6,31-32-17,-31 32 18,-1 0 11,1 0-19,-1 0-6,1 0 27,-1 0-23,32-31 52</inkml:trace>
    </iact:actionData>
  </iact:action>
  <iact:action type="add" startTime="51765">
    <iact:property name="dataType"/>
    <iact:actionData xml:id="d3">
      <inkml:trace xmlns:inkml="http://www.w3.org/2003/InkML" xml:id="stk3" contextRef="#ctx0" brushRef="#br0">10980 14761 0,'-31'0'381,"-1"0"-366,1 0-9,-1 0 9,1 0-8,-1 0 3,-31 0-5,0 0 2,32 0 3,0 0-6,-32 0 6,31 0-6,1 0 3,-1 0 8,1 0-8,-1 0 1,1 0 5,-32 0-5,31 0 1,-30 0 0,-1 0 4,31 0-7,1 0 3,-1 0-1,1 0 8,-1 0-10,1 0 0,-1 0 10,1 0-12,-1 0 7,1 0-4,0 0 1,-1 0 6,1 0-9,-1 0 4,1 0 6,-1 0-9,1 0 19</inkml:trace>
    </iact:actionData>
  </iact:action>
  <iact:action type="add" startTime="61210">
    <iact:property name="dataType"/>
    <iact:actionData xml:id="d4">
      <inkml:trace xmlns:inkml="http://www.w3.org/2003/InkML" xml:id="stk4" contextRef="#ctx0" brushRef="#br0">23533 14069 0,'-31'0'175,"-32"0"-164,0 0-7,-63 0 3,32 0 0,62 0 0,-31 0 1,-31 0-1,63 0-1,-1 0 2,1 0 0,-1 0 5,1 0-4,-1 0-1,1 0-2,-1 0 4,1 0 3,-1 0-4,1 0-4,-63 31 10,62-31-5,-31 0-6,-31 0 3,-1 0 1,1 0 1,31 32-4,32-32 2,-64 0 3,64 31-5,-1-31 2,32 32 1,-31-32 2,-1 0-4,1 0 7,-32 0-6,32 31 30,31 32-29,-32-63 0,32 32 16,-31-1-18,31 1-1,-32-32 2,1 31 2,31 1-2,-63-32 0,63 63 2,-32-32-5,32 32 11,0-32-8,-31-31 1,31 32-1,0-1 3,0 1-5,0-1 1,0 1 4,0-1-6,0 1 13,0-1-11,0 1 12,0 31-14,0-32 10,0 32-3,0-31-5,31 31 1,1 31 2,-1-63-3,32 32 3,-31 0-5,-1-31 4,-31-1 0,32 1-2,-1-1 1,0-31 3,1 32-2,-1-1-1,1 1 2,31-1-3,-32 32 1,32-31-3,0-1 9,0 0-8,0 1 2,0-32-3,0 31 5,0 1 0,0-1-4,0 32 4,-32-63-2,63 0-2,-62 0 2,-1 0 2,1 0-3,-1 0 0,1 0 2,31 0-1,-32 0 0,32 0 1,31-31-1,-31-1 0,32 1 1,-32-32-1,0 31 2,-1-30-3,1-33 1,0 64 1,0-32-2,0 0 2,-31 31-1,-1-62 0,1 31 1,-1 31-1,0 32 0,-31-63 2,32 32-3,-32 0 1,0-32 1,0 31-1,0-31 0,0 32 3,0-32-5,0 0 3,0 31-2,0-31 3,0 32-3,0-64 3,0 32-3,0 1 10,0 30-11,0-31 3,0 32-1,0-1 9,0 1-10,-32-1 1,1 32 1,0-31-1,-1 31 8,1 0-8,-1 0 9,1 0-9,-1 0-1,1 0 8,-32-32-6,0-31 1,0 63-4,0-31 5,32 31-5,-64-32 2,32 32 0,63-31 1,-31 31 0,-1-32-2,1 32 2,-1 0 8,1 0-9,0 0-1,-1 0 3,1 0-3,-1 0 8,1 0 24,-1 0-3,32-63-12,0 32-16,32-32 0,31-63 0</inkml:trace>
    </iact:actionData>
  </iact:action>
  <iact:action type="add" startTime="89560">
    <iact:property name="dataType"/>
    <iact:actionData xml:id="d5">
      <inkml:trace xmlns:inkml="http://www.w3.org/2003/InkML" xml:id="stk5" contextRef="#ctx0" brushRef="#br0">12081 10072 0,'-31'0'117,"-1"0"-110,1 0 8,-1 0-8,1 0 0,-32 0 1,32 0-1,-1 0 10,1 0-12,-1 0 11,1 0-8,-1 0 0,1 0-2,-1 0 1,1 0 1,-1 0 5,1 0-4,-1 0 33,1 0-35,31 31 2,-31-31-2,-1 32 1,32-1-3,0 1 2,0-1 7,0 0-4,0 1-4,0-1 2,0 1-2,0-1 9,0 1-8,0-1 9,0 64-11,0-64 13,0 1-12,0 31 7,0-32-6,0 1 1,0-1-1,0 1 3,0-1 2,0 0-4,0 1 7,32-1-7,-32 1-1,31-1 2,0 1-5,-31-1 5,32 1 5,-1-32-8,1 0 9,-1 0-6,1 0-4,-1 0 5,1 0-4,-1 0 0,1 0 8,-1 0-6,63 0 6,-31 0 3,-31 0-12,-1 0 3,32 0 1,-31 0-2,31 0-2,0 0 5,62-32-1,-93 1-6,31 31 6,0 0-3,-32 0 1,32 0 3,-31 0 4,-1 0-6,0-32 19,-31-31-20,32 32 3,-1-63-5,1-1 2,31-31 3,-32 32-6,1 62 4,-32-62 1,0 62-4,0 1 12,0-1-9,0 1-2,0 0 7,0-1-5,0 1-1,-32-1 7,1 32-3,-1 0-7,1 0 3,-1 0 8,1-31-5,-1 31 1,1 0-2,0 0 6,-1 0 14,1 0-23,-1 0 32,1 0-30,-1 0-3,1 0 10,-32 31-8,63 32 2,-32-63-3,1 32 1,-1-1 0,1 0 8,0 1-5,31-1-6,-32-31 5,1 0-3,-1 0 1,1 0 8,-1 0-8,1 0 9,-32 63-9,31-63 7,1 32-5,-1-32-3,1 0 10,0 0-11,-32 0 10,31 0-9,1 0 9</inkml:trace>
    </iact:actionData>
  </iact:action>
  <iact:action type="add" startTime="122266">
    <iact:property name="dataType"/>
    <iact:actionData xml:id="d6">
      <inkml:trace xmlns:inkml="http://www.w3.org/2003/InkML" xml:id="stk6" contextRef="#ctx0" brushRef="#br0">19506 14352 0,'95'0'168,"-1"0"-162,63 0 4,1 0-2,30-31-1,-93-1-1,94 1 3,-95 31-4,-31 0 2,31 0-1,-62 0 1,31 0 1,31 0-2,-31 0 3,0 0-3,0 0 3,-32 0-3,1 0 2,-1 0-1,1 0 0,-1 0 1,1 0 109,-1 0-100,0 0-13,1 0 15,31 0-13,-32 0 8,1 0-8,-1 0 10,1 0-11,-1 0 5,-62 0 112,-1 0-113,1 0 6,-1-32-7,-62 1-3,0-1 2,-1 1-1,1-32 1,62 0 3,-31 63-5,0-32 2,32 1 0,-63 0 1,31-1-2,0 1 2,31-32-1,-62 63 1,31 0-1,32 0 9,-1 0-8,1 0-1,-1 0 9,1 0-12,-1 0 6,1 0-2,31-32 19,0 1 2,31 31 53,1 0-77,-1 0 5,64 0 4,-33 0-8,1 31 3,0 1-4,32 31 1,-32-32 2,-1 1-1,1-1 0,0-31 1,-63 31-1,32 1 0,-1-1 1,1-31-1,-1 63 0,1-31 1,-1-32-1,-31 31 0,32 1 1,-1-32-1,-31 31 0,32 1 1,-1-1 1,0-31-1,1 32 0,-1-1-2,1-31-1,-32 32 2,0-1 37,0 1 10,0 31-17,0-32-33,0 0 13,0 1-12,0 62 2,-63 32 1,-31-31-2,-1-1 2,1 32-1,-95-32 0,63-31 4,0 0-7,32 32 7,31-64-7,0 1 3,0-1 0,0 1 1,0-1 2,0 1-6,63-1 8,-31 1-6,-32-32 0,63 31 1,-32-31 1,1 32-3,0-32 13,-1 0-12,1 0 0,-32 0 8,31 0 1,1 0-6,-1 0-1</inkml:trace>
    </iact:actionData>
  </iact:action>
  <iact:action type="add" startTime="132961">
    <iact:property name="dataType"/>
    <iact:actionData xml:id="d7">
      <inkml:trace xmlns:inkml="http://www.w3.org/2003/InkML" xml:id="stk7" contextRef="#ctx0" brushRef="#br0">20828 10166 0,'0'32'402,"0"-1"-395,0 63 0,0 32 0,0-31 1,31 94-1,0-64 0,1-62 0,-1 63 2,-31-31 0,32-1 0,-1 64-4,32-33 4,0 33-1,-63-64-2,32 1 2,-1 31-2,1-63-1,-32 31 4,0 0-1,0-62 0,31 31-1,1 0 0,-32-32 1,0 64-2,0-32-1,31-32 4,-31 32-1,0-32-2,0 1 0,0-1 4,0 1-3,31-32-2,-31 31 4,0 32-3,0-31 9,0 31-7,0-32 8,32 32-12,-32-31 13,0-1-12,0 32 10,0-31-6,0-1 3,0 1-4,0-1 0,0 0 8,0 1-11,0-126 232,-94-1-230,94 32 0,-32-31 2,1 31-3,-1 0-2,1 31 6,-1-62-2,1 31-2,-1 31 0,32-62 1,-31-32 0,-1 32 0,1 31 1,-1-32-2,1 32 3,-1 0-2,-30 32-1,62 0 2,0-1-1,0 1 1,0-1-2,-32 1 2,32-1 3,0 1 1,0-1-5,-31 1 26,31-32-27,-32 31 3,32-31-6,0 0 5,0 32-1,0-63 1,0 62 0,0 1-1,0-1 0,0 1-1,0-1 10,0 1-10,0-1 0,0 1 2,0-1 0,-31 1-2,31-64 2,0 64-1,0-32 1,-32 0 0,32 31-1,0-62-1,-31 31 3,31 32 0,0-1-4,0-31 2,0-31-1,0 31 3,0 0-3,0 31 1,0-62 1,0 63 0,0-1-2,0 1 2,0-1-1,-63 32 51</inkml:trace>
    </iact:actionData>
  </iact:action>
</iact:actions>
</file>

<file path=ppt/ink/inkAction7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20-03-30T17:37:21.734"/>
    </inkml:context>
    <inkml:brush xml:id="br0">
      <inkml:brushProperty name="width" value="0.05292" units="cm"/>
      <inkml:brushProperty name="height" value="0.05292" units="cm"/>
      <inkml:brushProperty name="color" value="#0070C0"/>
    </inkml:brush>
  </inkml:definitions>
  <iact:action type="add" startTime="129974">
    <iact:property name="dataType"/>
    <iact:actionData xml:id="d0">
      <inkml:trace xmlns:inkml="http://www.w3.org/2003/InkML" xml:id="stk0" contextRef="#ctx0" brushRef="#br0">4184 6861 0,'32'0'196,"-1"0"-182,1 0 0,-1 0 3,1 0 2,-1 0-8,1 0 0,-1 0 6,1 0-13,-1 0 4,0 0 6,1 0-1,-1 0 21,1 0-9,-1 0 11,-31 32 12,32-32-34,-32 31-12,31-31 14</inkml:trace>
    </iact:actionData>
  </iact:action>
  <iact:action type="add" startTime="138735">
    <iact:property name="dataType"/>
    <iact:actionData xml:id="d1">
      <inkml:trace xmlns:inkml="http://www.w3.org/2003/InkML" xml:id="stk1" contextRef="#ctx0" brushRef="#br0">4279 7774 0,'31'0'69,"1"0"-29,-1 0 11,1 0-32,-1 0-10,1 0 11,-1 0-18,0 0 16,1 0 2,-1 0 8,1 0 30,-1 31-12,1-31-21</inkml:trace>
    </iact:actionData>
  </iact:action>
  <iact:action type="add" startTime="144610">
    <iact:property name="dataType"/>
    <iact:actionData xml:id="d2">
      <inkml:trace xmlns:inkml="http://www.w3.org/2003/InkML" xml:id="stk2" contextRef="#ctx0" brushRef="#br0">4310 8970 0,'32'0'171,"-1"0"-155,1 0-10,-1 0 5,1 0 1,-1 0-1,0 0 2,1 0 4,-1 0-12,1 0 11,-1 31-8,1-31 17</inkml:trace>
    </iact:actionData>
  </iact:action>
  <iact:action type="add" startTime="145889">
    <iact:property name="dataType"/>
    <iact:actionData xml:id="d3">
      <inkml:trace xmlns:inkml="http://www.w3.org/2003/InkML" xml:id="stk3" contextRef="#ctx0" brushRef="#br0">4153 9977 0,'31'0'99,"-31"32"-98,32-32 48,-1 0-36,1 0-5,-32 31 5,63 1-10,-32-32 5,1 0 0,-1 31 2,1-31-1,-32 32-1,31-32-3,0 31 0,1-31 52,-1 0-48,1 0-2,-1 0 7,1 0 2,-32 32-2,0-1 79,0-62-31,-32-1-46,32 1-13,0-1 5</inkml:trace>
    </iact:actionData>
  </iact:action>
  <iact:action type="add" startTime="158356">
    <iact:property name="dataType"/>
    <iact:actionData xml:id="d4">
      <inkml:trace xmlns:inkml="http://www.w3.org/2003/InkML" xml:id="stk4" contextRef="#ctx0" brushRef="#br0">5254 8466 0,'-31'0'85,"-1"0"-47,1 32-24,-1-32-13,1 31 16,-1 1-9,1-32 7,-1 0-6,1 31-2,-1 1 20,1-1-23,-32 1 11,32-1-6,-1 1-1,1-32 0,-1 31-2,32 1 3,-31-1 9,-1 1-13,32-1 3,-31-31 0,31 32 0,0-1 13,-32 0 21,32 1-28,-31-1-4,31 1 4,-32-1-12,1 1 7,31 31-4,-31 31 5,-1-31-5,1 32 3,31-1-1,0-31 1,-32 31 7,32 1-9,0-64-3,0 32 3,0 0 3,0-31 6,0-1-7,0 1 12,0-1-16,0 1 4,0-1 6,32 1-3,-1 30 2,1 33-3,-1-32 4,0-32-2,1-31-4,-32 32-4,31-32 4,1 31-2,-1-31 51,1-31-49,-1 31 0,1-63-2,31 31 2,-32 1 0,1-1 11,-1 1-14,-31-1 3,31 32 62,1-62-59,62-33-6,1-31 3,-1 32-1,0-1 0,-31 1 1,0 0 0,-31 94 0,-32-63 1,31 31-3,1 1 10,-32-1 109,-32 1-109,32-1-8,0 1 0,-31-1 0,-1 1-2,32-1 4,-31 32 4,31-31-3,0-1 21,0-62-18,-32 31-10,1 31 7,-1-30-5,32 30 2,-31 1 0,31-1-1,0 1 2,0-1 8,0 1-8,31 31 216</inkml:trace>
    </iact:actionData>
  </iact:action>
  <iact:action type="add" startTime="161024">
    <iact:property name="dataType"/>
    <iact:actionData xml:id="d5">
      <inkml:trace xmlns:inkml="http://www.w3.org/2003/InkML" xml:id="stk5" contextRef="#ctx0" brushRef="#br0">5632 6389 0,'-32'0'10,"1"0"28,-32 32-33,31-32 8,1 0-10,-1 0 13,1 0-8,-1 0 8,1 0-8,0 0-2,31 31 1,-32-31 2,1 32-2,-1-32 10,1 31-9,-1 0 2,32 1-2,-63-1-3,0 1 2,32-1 7,-1 1-12,-30-32 6,62 31 0,-32 1 0,1-32-1,31 31 2,-32 1 77,-31 31-79,32-32 7,-1 1-5,1-32-1,31 31 0,0 1 0,0-1 0,0 1 8,-32-1-9,32 0 8,0 1-7,0-1 0,0 32 8,0-31-9,32 31 2,-32 31-2,31 1 1,-31-64 0,32 64 3,-32-64-8,31 32 5,1-32 0,-32 1 0,31-32 1,-31 31-2,0 1 1,32-1 0,-32 1-1,31-1 1,1 1 8,-32-1-9,0 1 1,31-32 0,0 31 0,-31 1 0,32-32 0,-1 0-2,1 31 5,-1 1 2,1-32-5,31 0 3,0 0-5,0 0 3,31 0-2,0-32 0,1 1 1,-64-1 0,1 1-2,-1 31 4,-31-32-4,0 1 3,0-1 38,0 1-38,0-1-3,32 1 9,-32-1-7,0 1 0,0-32 0,0 0 0,0-31 0,0-32-2,-32 0 2,1 0 1,31 63-2,-32-31 2,32-1-1,-31 32 0,31-31 0,0 62 0,0 1-1,0-1 8,0 1-8,-32 31 2,1-32 14,31 1-15,0-1 4,-32 1 0,32-1-5,0 1 9,0 0-8,0-1 4</inkml:trace>
    </iact:actionData>
  </iact:action>
</iact:actions>
</file>

<file path=ppt/ink/inkAction8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20-03-30T17:37:21.734"/>
    </inkml:context>
    <inkml:brush xml:id="br0">
      <inkml:brushProperty name="width" value="0.05292" units="cm"/>
      <inkml:brushProperty name="height" value="0.05292" units="cm"/>
      <inkml:brushProperty name="color" value="#0070C0"/>
    </inkml:brush>
  </inkml:definitions>
  <iact:action type="add" startTime="38471">
    <iact:property name="dataType"/>
    <iact:actionData xml:id="d0">
      <inkml:trace xmlns:inkml="http://www.w3.org/2003/InkML" xml:id="stk0" contextRef="#ctx0" brushRef="#br0">8400 7617 0,'32'0'149,"-1"0"-135,32 0-6,31 0 0,32-32 0,0 32-3,63 0 3,126 0 0,62-63 4,32 63-7,126 0 6,31-63-4,63-31-2,-157 31 2,0-32 0,-94 32 2,-1 32-2,-62-32 3,-95 63-1,-125-31-1,-1 31-3,-63 0 5,1 0-6,-32 31 332,0 1-320,0-1 7</inkml:trace>
    </iact:actionData>
  </iact:action>
</iact:action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BB76FB33-946B-4D94-837C-4BD818D88FB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0538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none" lIns="93026" tIns="46512" rIns="93026" bIns="46512" numCol="1" anchor="ctr" anchorCtr="0" compatLnSpc="1">
            <a:prstTxWarp prst="textNoShape">
              <a:avLst/>
            </a:prstTxWarp>
          </a:bodyPr>
          <a:lstStyle>
            <a:lvl1pPr defTabSz="930275">
              <a:defRPr sz="1300">
                <a:latin typeface="Times New Roman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3E8E7C8-6B69-47BB-AEC0-E5BDE412C8B2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967163" y="0"/>
            <a:ext cx="3030537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none" lIns="93026" tIns="46512" rIns="93026" bIns="46512" numCol="1" anchor="ctr" anchorCtr="0" compatLnSpc="1">
            <a:prstTxWarp prst="textNoShape">
              <a:avLst/>
            </a:prstTxWarp>
          </a:bodyPr>
          <a:lstStyle>
            <a:lvl1pPr algn="r" defTabSz="930275">
              <a:defRPr sz="1300">
                <a:latin typeface="Times New Roman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9FABD9C5-8990-468C-A0CB-6558D85E091D}"/>
              </a:ext>
            </a:extLst>
          </p:cNvPr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889000" y="696913"/>
            <a:ext cx="521970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A3AF9941-50D5-42F5-B119-E8DC9AB31BE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1863" y="4410075"/>
            <a:ext cx="5133975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none" lIns="93026" tIns="46512" rIns="93026" bIns="465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18AB785B-8855-4856-B001-2AA2C5E5007E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0538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none" lIns="93026" tIns="46512" rIns="93026" bIns="46512" numCol="1" anchor="b" anchorCtr="0" compatLnSpc="1">
            <a:prstTxWarp prst="textNoShape">
              <a:avLst/>
            </a:prstTxWarp>
          </a:bodyPr>
          <a:lstStyle>
            <a:lvl1pPr defTabSz="930275">
              <a:defRPr sz="1300">
                <a:latin typeface="Times New Roman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0DE64D48-8364-44CB-81FA-D538AF78522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7163" y="8820150"/>
            <a:ext cx="3030537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none" lIns="93026" tIns="46512" rIns="93026" bIns="46512" numCol="1" anchor="b" anchorCtr="0" compatLnSpc="1">
            <a:prstTxWarp prst="textNoShape">
              <a:avLst/>
            </a:prstTxWarp>
          </a:bodyPr>
          <a:lstStyle>
            <a:lvl1pPr algn="r" defTabSz="930275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04B32EA-DCC6-42AF-9B35-90921A8BF19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700" kern="1200">
        <a:solidFill>
          <a:schemeClr val="tx1"/>
        </a:solidFill>
        <a:latin typeface="Times New Roman" charset="0"/>
        <a:ea typeface="MS PGothic" panose="020B0600070205080204" pitchFamily="34" charset="-128"/>
        <a:cs typeface="ＭＳ Ｐゴシック" charset="-128"/>
      </a:defRPr>
    </a:lvl1pPr>
    <a:lvl2pPr marL="652463" algn="l" rtl="0" eaLnBrk="0" fontAlgn="base" hangingPunct="0">
      <a:spcBef>
        <a:spcPct val="30000"/>
      </a:spcBef>
      <a:spcAft>
        <a:spcPct val="0"/>
      </a:spcAft>
      <a:defRPr sz="1700" kern="1200">
        <a:solidFill>
          <a:schemeClr val="tx1"/>
        </a:solidFill>
        <a:latin typeface="Times New Roman" charset="0"/>
        <a:ea typeface="MS PGothic" panose="020B0600070205080204" pitchFamily="34" charset="-128"/>
        <a:cs typeface="+mn-cs"/>
      </a:defRPr>
    </a:lvl2pPr>
    <a:lvl3pPr marL="1304925" algn="l" rtl="0" eaLnBrk="0" fontAlgn="base" hangingPunct="0">
      <a:spcBef>
        <a:spcPct val="30000"/>
      </a:spcBef>
      <a:spcAft>
        <a:spcPct val="0"/>
      </a:spcAft>
      <a:defRPr sz="1700" kern="1200">
        <a:solidFill>
          <a:schemeClr val="tx1"/>
        </a:solidFill>
        <a:latin typeface="Times New Roman" charset="0"/>
        <a:ea typeface="MS PGothic" panose="020B0600070205080204" pitchFamily="34" charset="-128"/>
        <a:cs typeface="+mn-cs"/>
      </a:defRPr>
    </a:lvl3pPr>
    <a:lvl4pPr marL="1958975" algn="l" rtl="0" eaLnBrk="0" fontAlgn="base" hangingPunct="0">
      <a:spcBef>
        <a:spcPct val="30000"/>
      </a:spcBef>
      <a:spcAft>
        <a:spcPct val="0"/>
      </a:spcAft>
      <a:defRPr sz="1700" kern="1200">
        <a:solidFill>
          <a:schemeClr val="tx1"/>
        </a:solidFill>
        <a:latin typeface="Times New Roman" charset="0"/>
        <a:ea typeface="MS PGothic" panose="020B0600070205080204" pitchFamily="34" charset="-128"/>
        <a:cs typeface="+mn-cs"/>
      </a:defRPr>
    </a:lvl4pPr>
    <a:lvl5pPr marL="2611438" algn="l" rtl="0" eaLnBrk="0" fontAlgn="base" hangingPunct="0">
      <a:spcBef>
        <a:spcPct val="30000"/>
      </a:spcBef>
      <a:spcAft>
        <a:spcPct val="0"/>
      </a:spcAft>
      <a:defRPr sz="1700" kern="1200">
        <a:solidFill>
          <a:schemeClr val="tx1"/>
        </a:solidFill>
        <a:latin typeface="Times New Roman" charset="0"/>
        <a:ea typeface="MS PGothic" panose="020B0600070205080204" pitchFamily="34" charset="-128"/>
        <a:cs typeface="+mn-cs"/>
      </a:defRPr>
    </a:lvl5pPr>
    <a:lvl6pPr marL="3265551" algn="l" defTabSz="653110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6pPr>
    <a:lvl7pPr marL="3918661" algn="l" defTabSz="653110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7pPr>
    <a:lvl8pPr marL="4571771" algn="l" defTabSz="653110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8pPr>
    <a:lvl9pPr marL="5224882" algn="l" defTabSz="653110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94B64183-4E57-4DA0-AA83-3B6EC76F19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00C3715C-55DD-4B7B-B565-C00BA78BA03F}" type="slidenum">
              <a:rPr lang="en-US" altLang="en-US" smtClean="0">
                <a:latin typeface="Times New Roman" panose="02020603050405020304" pitchFamily="18" charset="0"/>
              </a:rPr>
              <a:pPr/>
              <a:t>1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1AA311F7-DB29-4D3D-A974-4F85949DF0B7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B2021225-45EC-42BF-96EB-7897173192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12FAE854-30CA-41DD-BD6E-DCC4646C308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7E700D53-F858-4E39-9B01-561EF12F8C87}" type="slidenum">
              <a:rPr lang="en-US" altLang="en-US" smtClean="0">
                <a:latin typeface="Times New Roman" panose="02020603050405020304" pitchFamily="18" charset="0"/>
              </a:rPr>
              <a:pPr/>
              <a:t>2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5FCA0649-9A9A-489C-8F4B-1347B087524B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1F6D11E5-BF0D-4D73-9D10-9F8232F252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A5EA7021-D52F-4D22-96E4-E3D38FEA8A2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FC852C7A-D5D4-4555-946E-1AC258D2D03C}" type="slidenum">
              <a:rPr lang="en-US" altLang="en-US" smtClean="0">
                <a:latin typeface="Times New Roman" panose="02020603050405020304" pitchFamily="18" charset="0"/>
              </a:rPr>
              <a:pPr/>
              <a:t>3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9068F14C-C35B-4819-81D7-5C6D812830B7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F6DF47FD-421D-4E6B-9B9C-58FCA57490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F4BA897D-4408-4EB8-A23B-AD833E50348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699702AC-CC44-49AF-BF1D-E77E89D16C91}" type="slidenum">
              <a:rPr lang="en-US" altLang="en-US" smtClean="0">
                <a:latin typeface="Times New Roman" panose="02020603050405020304" pitchFamily="18" charset="0"/>
              </a:rPr>
              <a:pPr/>
              <a:t>4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19FB9A31-B62E-4953-9606-EF4616A87A9A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5B0E6B0D-9909-41C0-9985-B215BBD218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083EBCA4-B471-407F-9D16-5907D94E5BF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D8CB5983-5296-4219-BB92-3A8C5214FCC8}" type="slidenum">
              <a:rPr lang="en-US" altLang="en-US" smtClean="0">
                <a:latin typeface="Times New Roman" panose="02020603050405020304" pitchFamily="18" charset="0"/>
              </a:rPr>
              <a:pPr/>
              <a:t>5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5C96D6AF-541C-4506-BE38-5F9EBE0DDC90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FE5919-C4ED-4D96-A4D6-48D6F81AF3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F10348B2-8F2D-4E55-894E-2B61DD49D1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9DF76915-30AD-4D5E-9252-776E34496B1D}" type="slidenum">
              <a:rPr lang="en-US" altLang="en-US" smtClean="0">
                <a:latin typeface="Times New Roman" panose="02020603050405020304" pitchFamily="18" charset="0"/>
              </a:rPr>
              <a:pPr/>
              <a:t>6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CFFBDD75-5A65-4AEA-B0FD-28704411C380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811C4CA-1921-40B4-BC25-D41022DDFD2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60B7C5E4-1F35-4A82-BBE3-8C9B40F7E21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39C21246-A80B-4F4A-9730-C16E57BF8CE5}" type="slidenum">
              <a:rPr lang="en-US" altLang="en-US" smtClean="0">
                <a:latin typeface="Times New Roman" panose="02020603050405020304" pitchFamily="18" charset="0"/>
              </a:rPr>
              <a:pPr/>
              <a:t>7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CD7ACCFA-D27E-431A-8466-93BE07127D5D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40392DE6-D5BD-4E37-BEB1-E46CAC308A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ABE335C2-997A-410A-9991-BA67B871760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6E1D0AAC-8008-4F2A-8158-B4933519B3AF}" type="slidenum">
              <a:rPr lang="en-US" altLang="en-US" smtClean="0">
                <a:latin typeface="Times New Roman" panose="02020603050405020304" pitchFamily="18" charset="0"/>
              </a:rPr>
              <a:pPr/>
              <a:t>8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1EF9625C-2317-44BA-BD73-61971BC0A571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E64831CE-38D2-432D-85FF-95C8B380FD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CC935389-1FFB-4DCF-9BD4-84A0C7141B0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BDDE2859-5881-44F8-9873-DD3E23F83A8A}" type="slidenum">
              <a:rPr lang="en-US" altLang="en-US" smtClean="0">
                <a:latin typeface="Times New Roman" panose="02020603050405020304" pitchFamily="18" charset="0"/>
              </a:rPr>
              <a:pPr/>
              <a:t>9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6284002F-F415-4246-91BF-FA3F7EF5CB7C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E2D0146B-1237-4BCB-9033-A94BC4DE94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72B77B62-3D4A-45B9-BE52-1D90D874679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58EAF2A7-5827-4759-BFF2-BE77B539F665}" type="slidenum">
              <a:rPr lang="en-US" altLang="en-US" smtClean="0">
                <a:latin typeface="Times New Roman" panose="02020603050405020304" pitchFamily="18" charset="0"/>
              </a:rPr>
              <a:pPr/>
              <a:t>10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44DDD9B5-44DE-4F4A-A23D-02FF26FE547F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2E1472E7-9BD5-4F9E-B210-E366ADE4FC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B2DE83D5-7F78-48CA-9A55-036265FFEFA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D7106B59-32DA-45DC-8A32-758CDC2DEEDF}" type="slidenum">
              <a:rPr lang="en-US" altLang="en-US" smtClean="0">
                <a:latin typeface="Times New Roman" panose="02020603050405020304" pitchFamily="18" charset="0"/>
              </a:rPr>
              <a:pPr/>
              <a:t>11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196E416C-9E11-4325-AC7A-D3A709DC0AD7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C32485B0-B4B6-480B-84AB-B881ED69FA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>
            <a:extLst>
              <a:ext uri="{FF2B5EF4-FFF2-40B4-BE49-F238E27FC236}">
                <a16:creationId xmlns:a16="http://schemas.microsoft.com/office/drawing/2014/main" id="{4C361F73-BC12-4CB7-88E2-D6211FFF5E4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4B5345A1-D22A-4EF7-A69B-AD1D7FE8C105}" type="slidenum">
              <a:rPr lang="en-US" altLang="en-US" smtClean="0">
                <a:latin typeface="Times New Roman" panose="02020603050405020304" pitchFamily="18" charset="0"/>
              </a:rPr>
              <a:pPr/>
              <a:t>12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C14DAE2E-B37C-48DC-BE14-3CA4B46432EB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05DB2E95-8DD0-4145-9B40-228303CD7F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26A50CCB-588A-4258-9A2D-273DAC68EAE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16A576F2-6B22-422C-B215-ABACD72E0DAF}" type="slidenum">
              <a:rPr lang="en-US" altLang="en-US" smtClean="0">
                <a:latin typeface="Times New Roman" panose="02020603050405020304" pitchFamily="18" charset="0"/>
              </a:rPr>
              <a:pPr/>
              <a:t>13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4CF99CB5-A515-4713-A61F-A3012AFBC9FB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C273F9E5-3333-4B7D-AC61-63171D22FE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0D68DFC1-C8A6-43C2-8CF1-CAB3CB7F4E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9855803E-970D-44AB-A7DF-02E2A23ADAFB}" type="slidenum">
              <a:rPr lang="en-US" altLang="en-US" smtClean="0">
                <a:latin typeface="Times New Roman" panose="02020603050405020304" pitchFamily="18" charset="0"/>
              </a:rPr>
              <a:pPr/>
              <a:t>14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C72A0B83-D0BF-4C1B-827A-1F9E6F07DD79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4567BCFF-D20A-4A90-B994-7D444CC388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5F5C3FD6-4DF3-4A05-8566-6B13A8E688F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ABA04BF1-A0D3-403A-9841-510F90B233B9}" type="slidenum">
              <a:rPr lang="en-US" altLang="en-US" smtClean="0">
                <a:latin typeface="Times New Roman" panose="02020603050405020304" pitchFamily="18" charset="0"/>
              </a:rPr>
              <a:pPr/>
              <a:t>15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721E0FF2-5E77-4773-8080-F0B91863B201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BCD04F15-0AC7-4D37-BA04-9716740F02B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CF78754C-1BD7-488B-85D4-E5AB84B9DA5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712D0C1C-6308-41EA-8381-1AC712800B93}" type="slidenum">
              <a:rPr lang="en-US" altLang="en-US" smtClean="0">
                <a:latin typeface="Times New Roman" panose="02020603050405020304" pitchFamily="18" charset="0"/>
              </a:rPr>
              <a:pPr/>
              <a:t>16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D1C1910F-3285-4E35-878F-7B78E8E2E151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B84F189F-40C5-4EEB-BED4-77E5A727B2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111C0DCD-9CE8-486E-9684-A54E2E3AEA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8A1DB991-9DCD-4B5B-88CD-9295A0C12AF3}" type="slidenum">
              <a:rPr lang="en-US" altLang="en-US" smtClean="0">
                <a:latin typeface="Times New Roman" panose="02020603050405020304" pitchFamily="18" charset="0"/>
              </a:rPr>
              <a:pPr/>
              <a:t>17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DB9B16CE-E4BC-4AE5-BF78-AC9FCB3D6A1F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6B9989CD-7D6C-4981-A5EC-AFB4E69C9F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6D5FB0CC-8407-449C-8C59-4C74EDAFEB4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FE8374C4-ADC3-45A8-B4AC-C44A7156C159}" type="slidenum">
              <a:rPr lang="en-US" altLang="en-US" smtClean="0">
                <a:latin typeface="Times New Roman" panose="02020603050405020304" pitchFamily="18" charset="0"/>
              </a:rPr>
              <a:pPr/>
              <a:t>18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16EA34CD-8A1A-4D5D-97B5-DA42CCCE8105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D09A5061-DBB5-4529-B76C-5FBD39B1CAD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59B843C5-ED05-4BF9-A4DF-DC2D0518B94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79FC35BA-5564-4E71-A52D-A5E1C7476116}" type="slidenum">
              <a:rPr lang="en-US" altLang="en-US" smtClean="0">
                <a:latin typeface="Times New Roman" panose="02020603050405020304" pitchFamily="18" charset="0"/>
              </a:rPr>
              <a:pPr/>
              <a:t>21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DAAD16E1-3CEA-4357-AB88-C8A761727781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E4E0942C-BA36-44E6-94A7-D2CA4B04D7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>
            <a:extLst>
              <a:ext uri="{FF2B5EF4-FFF2-40B4-BE49-F238E27FC236}">
                <a16:creationId xmlns:a16="http://schemas.microsoft.com/office/drawing/2014/main" id="{8BB27412-1F24-4D8E-B271-422F0477AEF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FC1C8FE5-7A3E-4573-982B-077B059322AC}" type="slidenum">
              <a:rPr lang="en-US" altLang="en-US" smtClean="0">
                <a:latin typeface="Times New Roman" panose="02020603050405020304" pitchFamily="18" charset="0"/>
              </a:rPr>
              <a:pPr/>
              <a:t>22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0C1E9B6B-FF16-4E64-8883-331C6CCDAD6E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>
            <a:extLst>
              <a:ext uri="{FF2B5EF4-FFF2-40B4-BE49-F238E27FC236}">
                <a16:creationId xmlns:a16="http://schemas.microsoft.com/office/drawing/2014/main" id="{6B0537A6-4C56-4E12-AB86-76297B042D0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>
            <a:extLst>
              <a:ext uri="{FF2B5EF4-FFF2-40B4-BE49-F238E27FC236}">
                <a16:creationId xmlns:a16="http://schemas.microsoft.com/office/drawing/2014/main" id="{3D5F1430-2CE6-41FF-B314-E19FE7BB5D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EC86BA98-C814-4318-8CE4-F263F1AF5CFA}" type="slidenum">
              <a:rPr lang="en-US" altLang="en-US" smtClean="0">
                <a:latin typeface="Times New Roman" panose="02020603050405020304" pitchFamily="18" charset="0"/>
              </a:rPr>
              <a:pPr/>
              <a:t>23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49155" name="Rectangle 2">
            <a:extLst>
              <a:ext uri="{FF2B5EF4-FFF2-40B4-BE49-F238E27FC236}">
                <a16:creationId xmlns:a16="http://schemas.microsoft.com/office/drawing/2014/main" id="{7C2373E0-F387-4069-9F9C-91EA55050214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>
            <a:extLst>
              <a:ext uri="{FF2B5EF4-FFF2-40B4-BE49-F238E27FC236}">
                <a16:creationId xmlns:a16="http://schemas.microsoft.com/office/drawing/2014/main" id="{F48FD188-FE83-46BE-A8BA-C49D0C34A1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>
            <a:extLst>
              <a:ext uri="{FF2B5EF4-FFF2-40B4-BE49-F238E27FC236}">
                <a16:creationId xmlns:a16="http://schemas.microsoft.com/office/drawing/2014/main" id="{F9A35BF0-724A-44C6-94B8-729E689615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7E1E9613-039D-49BA-BDEA-91C6C8240A6B}" type="slidenum">
              <a:rPr lang="en-US" altLang="en-US" smtClean="0">
                <a:latin typeface="Times New Roman" panose="02020603050405020304" pitchFamily="18" charset="0"/>
              </a:rPr>
              <a:pPr/>
              <a:t>24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C23F8FD0-BF41-47A3-8F7F-7841F066DAB6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>
            <a:extLst>
              <a:ext uri="{FF2B5EF4-FFF2-40B4-BE49-F238E27FC236}">
                <a16:creationId xmlns:a16="http://schemas.microsoft.com/office/drawing/2014/main" id="{E14788C3-B21B-4716-B33F-69A1A3AAD9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5D4A13B9-FFBD-4BB9-AD89-16E6EC3DEB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5FD06253-13FC-4994-82DD-C20CBDFAC82A}" type="slidenum">
              <a:rPr lang="en-US" altLang="en-US" smtClean="0">
                <a:latin typeface="Times New Roman" panose="02020603050405020304" pitchFamily="18" charset="0"/>
              </a:rPr>
              <a:pPr/>
              <a:t>25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E0A64032-F820-4A3F-AC6F-0EC21D1FA2BC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7E5EA317-1AAE-4F3B-B279-31EA0A8E1C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:a16="http://schemas.microsoft.com/office/drawing/2014/main" id="{02CDFA66-44EA-49EB-B5B5-2F809EC60DB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DAC31BBF-6AA0-4439-93D7-E6FCAACCE653}" type="slidenum">
              <a:rPr lang="en-US" altLang="en-US" smtClean="0">
                <a:latin typeface="Times New Roman" panose="02020603050405020304" pitchFamily="18" charset="0"/>
              </a:rPr>
              <a:pPr/>
              <a:t>26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798F0438-CA04-43F6-B640-E6A28BFFB49F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>
            <a:extLst>
              <a:ext uri="{FF2B5EF4-FFF2-40B4-BE49-F238E27FC236}">
                <a16:creationId xmlns:a16="http://schemas.microsoft.com/office/drawing/2014/main" id="{632DCCDC-F7E3-49D3-874C-C83C7FAE80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59153FA0-2A73-4803-B908-04208BADE02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9229F851-0606-4E77-81B5-2D2247A8DD8A}" type="slidenum">
              <a:rPr lang="en-US" altLang="en-US" smtClean="0">
                <a:latin typeface="Times New Roman" panose="02020603050405020304" pitchFamily="18" charset="0"/>
              </a:rPr>
              <a:pPr/>
              <a:t>27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BE5794F0-F4B4-4426-A173-E4ABBFB14AB0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141C9179-2F8F-4345-B12A-98728BF094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>
            <a:extLst>
              <a:ext uri="{FF2B5EF4-FFF2-40B4-BE49-F238E27FC236}">
                <a16:creationId xmlns:a16="http://schemas.microsoft.com/office/drawing/2014/main" id="{E01AD580-E20F-44D6-B6A6-D55266714C3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2BEA9644-397F-4772-8D2D-B58003C0FB3A}" type="slidenum">
              <a:rPr lang="en-US" altLang="en-US" smtClean="0">
                <a:latin typeface="Times New Roman" panose="02020603050405020304" pitchFamily="18" charset="0"/>
              </a:rPr>
              <a:pPr/>
              <a:t>28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0419" name="Rectangle 2">
            <a:extLst>
              <a:ext uri="{FF2B5EF4-FFF2-40B4-BE49-F238E27FC236}">
                <a16:creationId xmlns:a16="http://schemas.microsoft.com/office/drawing/2014/main" id="{BBC39309-FD40-450F-B6C8-53B4B50A8867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>
            <a:extLst>
              <a:ext uri="{FF2B5EF4-FFF2-40B4-BE49-F238E27FC236}">
                <a16:creationId xmlns:a16="http://schemas.microsoft.com/office/drawing/2014/main" id="{653D9482-5C72-497B-964E-0DE64F0A04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>
            <a:extLst>
              <a:ext uri="{FF2B5EF4-FFF2-40B4-BE49-F238E27FC236}">
                <a16:creationId xmlns:a16="http://schemas.microsoft.com/office/drawing/2014/main" id="{3641807E-C548-48B6-9B8D-5A5E3295377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B882C10B-5172-4698-8D1A-8811A941F749}" type="slidenum">
              <a:rPr lang="en-US" altLang="en-US" smtClean="0">
                <a:latin typeface="Times New Roman" panose="02020603050405020304" pitchFamily="18" charset="0"/>
              </a:rPr>
              <a:pPr/>
              <a:t>29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2467" name="Rectangle 2">
            <a:extLst>
              <a:ext uri="{FF2B5EF4-FFF2-40B4-BE49-F238E27FC236}">
                <a16:creationId xmlns:a16="http://schemas.microsoft.com/office/drawing/2014/main" id="{9172F766-49A5-4D7A-A2D5-C3F54595BE80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>
            <a:extLst>
              <a:ext uri="{FF2B5EF4-FFF2-40B4-BE49-F238E27FC236}">
                <a16:creationId xmlns:a16="http://schemas.microsoft.com/office/drawing/2014/main" id="{BAEA0DE7-DAA2-48DB-B1C4-190D6CBB4A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>
            <a:extLst>
              <a:ext uri="{FF2B5EF4-FFF2-40B4-BE49-F238E27FC236}">
                <a16:creationId xmlns:a16="http://schemas.microsoft.com/office/drawing/2014/main" id="{BA399CD6-5F9F-4A15-BE2D-B8C76DFE8B4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D2AEA44C-9ED8-4F49-968B-AB3B3548C6F4}" type="slidenum">
              <a:rPr lang="en-US" altLang="en-US" smtClean="0">
                <a:latin typeface="Times New Roman" panose="02020603050405020304" pitchFamily="18" charset="0"/>
              </a:rPr>
              <a:pPr/>
              <a:t>30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4515" name="Rectangle 2">
            <a:extLst>
              <a:ext uri="{FF2B5EF4-FFF2-40B4-BE49-F238E27FC236}">
                <a16:creationId xmlns:a16="http://schemas.microsoft.com/office/drawing/2014/main" id="{BFC64356-4D33-4F62-AD28-B56C1909B1C9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>
            <a:extLst>
              <a:ext uri="{FF2B5EF4-FFF2-40B4-BE49-F238E27FC236}">
                <a16:creationId xmlns:a16="http://schemas.microsoft.com/office/drawing/2014/main" id="{30758C1F-6656-49E4-8119-5E89A15212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>
            <a:extLst>
              <a:ext uri="{FF2B5EF4-FFF2-40B4-BE49-F238E27FC236}">
                <a16:creationId xmlns:a16="http://schemas.microsoft.com/office/drawing/2014/main" id="{43185C97-0B25-4533-A1B1-6D428BA2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EA9752F9-F232-43E4-A5B4-5CB0F13AAAA3}" type="slidenum">
              <a:rPr lang="en-US" altLang="en-US" smtClean="0">
                <a:latin typeface="Times New Roman" panose="02020603050405020304" pitchFamily="18" charset="0"/>
              </a:rPr>
              <a:pPr/>
              <a:t>31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6563" name="Rectangle 2">
            <a:extLst>
              <a:ext uri="{FF2B5EF4-FFF2-40B4-BE49-F238E27FC236}">
                <a16:creationId xmlns:a16="http://schemas.microsoft.com/office/drawing/2014/main" id="{353DE6B8-6FBF-4C0A-953C-FC45585A82B8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>
            <a:extLst>
              <a:ext uri="{FF2B5EF4-FFF2-40B4-BE49-F238E27FC236}">
                <a16:creationId xmlns:a16="http://schemas.microsoft.com/office/drawing/2014/main" id="{6721E4BE-52DF-430D-AD52-CF9264EEB5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>
            <a:extLst>
              <a:ext uri="{FF2B5EF4-FFF2-40B4-BE49-F238E27FC236}">
                <a16:creationId xmlns:a16="http://schemas.microsoft.com/office/drawing/2014/main" id="{310E5C56-2C67-4DFA-9029-476DA749641F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>
            <a:extLst>
              <a:ext uri="{FF2B5EF4-FFF2-40B4-BE49-F238E27FC236}">
                <a16:creationId xmlns:a16="http://schemas.microsoft.com/office/drawing/2014/main" id="{6148A25D-43DF-43DE-A6B3-C6BFCFF6C0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7">
            <a:extLst>
              <a:ext uri="{FF2B5EF4-FFF2-40B4-BE49-F238E27FC236}">
                <a16:creationId xmlns:a16="http://schemas.microsoft.com/office/drawing/2014/main" id="{F7C73B67-F103-4788-83AB-CD22ABD178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85EBA56B-0776-4DDF-B5D6-829ADB944B10}" type="slidenum">
              <a:rPr lang="en-US" altLang="en-US" smtClean="0">
                <a:latin typeface="Times New Roman" panose="02020603050405020304" pitchFamily="18" charset="0"/>
              </a:rPr>
              <a:pPr/>
              <a:t>33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92163" name="Rectangle 2">
            <a:extLst>
              <a:ext uri="{FF2B5EF4-FFF2-40B4-BE49-F238E27FC236}">
                <a16:creationId xmlns:a16="http://schemas.microsoft.com/office/drawing/2014/main" id="{3094BE5F-4E7A-4795-8A4F-F1D3C5792B45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4" name="Rectangle 3">
            <a:extLst>
              <a:ext uri="{FF2B5EF4-FFF2-40B4-BE49-F238E27FC236}">
                <a16:creationId xmlns:a16="http://schemas.microsoft.com/office/drawing/2014/main" id="{0256812A-DC83-43A7-93C6-85351FBB39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7">
            <a:extLst>
              <a:ext uri="{FF2B5EF4-FFF2-40B4-BE49-F238E27FC236}">
                <a16:creationId xmlns:a16="http://schemas.microsoft.com/office/drawing/2014/main" id="{20D1B0DC-C6FE-4EA9-8979-3AC4352224B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3F25BA04-B6FC-4BFC-92AE-17B670044AEE}" type="slidenum">
              <a:rPr lang="en-US" altLang="en-US" smtClean="0">
                <a:latin typeface="Times New Roman" panose="02020603050405020304" pitchFamily="18" charset="0"/>
              </a:rPr>
              <a:pPr/>
              <a:t>34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94211" name="Rectangle 2">
            <a:extLst>
              <a:ext uri="{FF2B5EF4-FFF2-40B4-BE49-F238E27FC236}">
                <a16:creationId xmlns:a16="http://schemas.microsoft.com/office/drawing/2014/main" id="{57737284-04FD-4D3C-A912-E860900FE157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2" name="Rectangle 3">
            <a:extLst>
              <a:ext uri="{FF2B5EF4-FFF2-40B4-BE49-F238E27FC236}">
                <a16:creationId xmlns:a16="http://schemas.microsoft.com/office/drawing/2014/main" id="{0C6F0D37-F5D4-403B-B7EB-55F972CAC8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>
            <a:extLst>
              <a:ext uri="{FF2B5EF4-FFF2-40B4-BE49-F238E27FC236}">
                <a16:creationId xmlns:a16="http://schemas.microsoft.com/office/drawing/2014/main" id="{CEC1CC6A-3A2A-457D-994A-0EB18009A32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81CBE467-0A7E-4318-B92F-D1DC6E590363}" type="slidenum">
              <a:rPr lang="en-US" altLang="en-US" smtClean="0">
                <a:latin typeface="Times New Roman" panose="02020603050405020304" pitchFamily="18" charset="0"/>
              </a:rPr>
              <a:pPr/>
              <a:t>35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96259" name="Rectangle 2">
            <a:extLst>
              <a:ext uri="{FF2B5EF4-FFF2-40B4-BE49-F238E27FC236}">
                <a16:creationId xmlns:a16="http://schemas.microsoft.com/office/drawing/2014/main" id="{DF65A56F-2AAD-45D1-8BE4-E5B39947D8E0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60" name="Rectangle 3">
            <a:extLst>
              <a:ext uri="{FF2B5EF4-FFF2-40B4-BE49-F238E27FC236}">
                <a16:creationId xmlns:a16="http://schemas.microsoft.com/office/drawing/2014/main" id="{C12864D8-DA99-4E34-BF6C-69AC235A744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7">
            <a:extLst>
              <a:ext uri="{FF2B5EF4-FFF2-40B4-BE49-F238E27FC236}">
                <a16:creationId xmlns:a16="http://schemas.microsoft.com/office/drawing/2014/main" id="{A609719D-FF9D-40B8-827E-EF271E2A3CC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394D7695-176D-4100-91B5-21059C386419}" type="slidenum">
              <a:rPr lang="en-US" altLang="en-US" smtClean="0">
                <a:latin typeface="Times New Roman" panose="02020603050405020304" pitchFamily="18" charset="0"/>
              </a:rPr>
              <a:pPr/>
              <a:t>36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98307" name="Rectangle 2">
            <a:extLst>
              <a:ext uri="{FF2B5EF4-FFF2-40B4-BE49-F238E27FC236}">
                <a16:creationId xmlns:a16="http://schemas.microsoft.com/office/drawing/2014/main" id="{78567CDC-15E5-41B4-8C78-432C4E48270C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8" name="Rectangle 3">
            <a:extLst>
              <a:ext uri="{FF2B5EF4-FFF2-40B4-BE49-F238E27FC236}">
                <a16:creationId xmlns:a16="http://schemas.microsoft.com/office/drawing/2014/main" id="{F0809D2C-0E7B-4992-8956-460D7F372C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7">
            <a:extLst>
              <a:ext uri="{FF2B5EF4-FFF2-40B4-BE49-F238E27FC236}">
                <a16:creationId xmlns:a16="http://schemas.microsoft.com/office/drawing/2014/main" id="{CB11AE35-D618-4808-B030-6D110671CFA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5D758E9B-99B7-4451-9DC9-0E163539C110}" type="slidenum">
              <a:rPr lang="en-US" altLang="en-US" smtClean="0">
                <a:latin typeface="Times New Roman" panose="02020603050405020304" pitchFamily="18" charset="0"/>
              </a:rPr>
              <a:pPr/>
              <a:t>37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00355" name="Rectangle 2">
            <a:extLst>
              <a:ext uri="{FF2B5EF4-FFF2-40B4-BE49-F238E27FC236}">
                <a16:creationId xmlns:a16="http://schemas.microsoft.com/office/drawing/2014/main" id="{8FEFC7F1-A150-4787-9C90-C014B5579F04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6" name="Rectangle 3">
            <a:extLst>
              <a:ext uri="{FF2B5EF4-FFF2-40B4-BE49-F238E27FC236}">
                <a16:creationId xmlns:a16="http://schemas.microsoft.com/office/drawing/2014/main" id="{59E17E3F-3D89-43FB-9ADF-99A6DBDB84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7">
            <a:extLst>
              <a:ext uri="{FF2B5EF4-FFF2-40B4-BE49-F238E27FC236}">
                <a16:creationId xmlns:a16="http://schemas.microsoft.com/office/drawing/2014/main" id="{3794B782-4F26-45FC-9BD7-F660E390176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56FC9FBF-FE44-48D7-AC11-3367D9C9C9B2}" type="slidenum">
              <a:rPr lang="en-US" altLang="en-US" smtClean="0">
                <a:latin typeface="Times New Roman" panose="02020603050405020304" pitchFamily="18" charset="0"/>
              </a:rPr>
              <a:pPr/>
              <a:t>38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08547" name="Rectangle 2">
            <a:extLst>
              <a:ext uri="{FF2B5EF4-FFF2-40B4-BE49-F238E27FC236}">
                <a16:creationId xmlns:a16="http://schemas.microsoft.com/office/drawing/2014/main" id="{F235F6AD-30DB-420B-8E8C-3B02AA4AFD46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8" name="Rectangle 3">
            <a:extLst>
              <a:ext uri="{FF2B5EF4-FFF2-40B4-BE49-F238E27FC236}">
                <a16:creationId xmlns:a16="http://schemas.microsoft.com/office/drawing/2014/main" id="{19A69D5F-3120-45E0-B442-821CB7DFE7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7">
            <a:extLst>
              <a:ext uri="{FF2B5EF4-FFF2-40B4-BE49-F238E27FC236}">
                <a16:creationId xmlns:a16="http://schemas.microsoft.com/office/drawing/2014/main" id="{59D10FF0-CA4F-4B64-9E56-242B88A753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41D638E1-F645-4900-8E95-AF01F7C88FA1}" type="slidenum">
              <a:rPr lang="en-US" altLang="en-US" smtClean="0">
                <a:latin typeface="Times New Roman" panose="02020603050405020304" pitchFamily="18" charset="0"/>
              </a:rPr>
              <a:pPr/>
              <a:t>39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10595" name="Rectangle 2">
            <a:extLst>
              <a:ext uri="{FF2B5EF4-FFF2-40B4-BE49-F238E27FC236}">
                <a16:creationId xmlns:a16="http://schemas.microsoft.com/office/drawing/2014/main" id="{C7FD2A89-8678-46F4-82A5-6866AB22685D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6" name="Rectangle 3">
            <a:extLst>
              <a:ext uri="{FF2B5EF4-FFF2-40B4-BE49-F238E27FC236}">
                <a16:creationId xmlns:a16="http://schemas.microsoft.com/office/drawing/2014/main" id="{17BC5DB8-5C1D-4FC7-8885-E6D3FE18BB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EBB773AD-2BB2-4989-B0FC-F7C1F2859537}"/>
              </a:ext>
            </a:extLst>
          </p:cNvPr>
          <p:cNvGrpSpPr>
            <a:grpSpLocks/>
          </p:cNvGrpSpPr>
          <p:nvPr/>
        </p:nvGrpSpPr>
        <p:grpSpPr bwMode="auto">
          <a:xfrm>
            <a:off x="298450" y="3948113"/>
            <a:ext cx="12915900" cy="268287"/>
            <a:chOff x="125" y="1865"/>
            <a:chExt cx="5424" cy="127"/>
          </a:xfrm>
        </p:grpSpPr>
        <p:sp>
          <p:nvSpPr>
            <p:cNvPr id="4" name="Rectangle 4">
              <a:extLst>
                <a:ext uri="{FF2B5EF4-FFF2-40B4-BE49-F238E27FC236}">
                  <a16:creationId xmlns:a16="http://schemas.microsoft.com/office/drawing/2014/main" id="{3A3F7483-BC3C-4E59-9BEF-3DC4EECE3A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5" y="1865"/>
              <a:ext cx="1808" cy="127"/>
            </a:xfrm>
            <a:prstGeom prst="rect">
              <a:avLst/>
            </a:prstGeom>
            <a:solidFill>
              <a:srgbClr val="336699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 sz="1800"/>
            </a:p>
          </p:txBody>
        </p:sp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EE0F45B2-0CAE-4AAF-A0D3-92CF666E90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33" y="1865"/>
              <a:ext cx="1808" cy="127"/>
            </a:xfrm>
            <a:prstGeom prst="rect">
              <a:avLst/>
            </a:prstGeom>
            <a:solidFill>
              <a:srgbClr val="99CCFF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 sz="1800"/>
            </a:p>
          </p:txBody>
        </p:sp>
        <p:sp>
          <p:nvSpPr>
            <p:cNvPr id="6" name="Rectangle 6">
              <a:extLst>
                <a:ext uri="{FF2B5EF4-FFF2-40B4-BE49-F238E27FC236}">
                  <a16:creationId xmlns:a16="http://schemas.microsoft.com/office/drawing/2014/main" id="{74179E20-B5FC-4612-A480-A2247BAC47A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1" y="1865"/>
              <a:ext cx="1808" cy="127"/>
            </a:xfrm>
            <a:prstGeom prst="rect">
              <a:avLst/>
            </a:prstGeom>
            <a:solidFill>
              <a:srgbClr val="336699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 sz="1800"/>
            </a:p>
          </p:txBody>
        </p:sp>
      </p:grpSp>
      <p:sp>
        <p:nvSpPr>
          <p:cNvPr id="7" name="Text Box 7">
            <a:extLst>
              <a:ext uri="{FF2B5EF4-FFF2-40B4-BE49-F238E27FC236}">
                <a16:creationId xmlns:a16="http://schemas.microsoft.com/office/drawing/2014/main" id="{AB2E2052-2AE6-4BCD-881A-960FA4DF13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34550" y="8783638"/>
            <a:ext cx="4070350" cy="34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30622" tIns="65311" rIns="130622" bIns="65311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defRPr/>
            </a:pPr>
            <a:r>
              <a:rPr lang="en-US" altLang="en-US" sz="1400" b="1">
                <a:solidFill>
                  <a:srgbClr val="336699"/>
                </a:solidFill>
                <a:latin typeface="Helvetica" panose="020B0604020202020204" pitchFamily="34" charset="0"/>
              </a:rPr>
              <a:t>Silberschatz, Galvin and Gagne ©2013</a:t>
            </a:r>
          </a:p>
        </p:txBody>
      </p:sp>
      <p:sp>
        <p:nvSpPr>
          <p:cNvPr id="8" name="Text Box 8">
            <a:extLst>
              <a:ext uri="{FF2B5EF4-FFF2-40B4-BE49-F238E27FC236}">
                <a16:creationId xmlns:a16="http://schemas.microsoft.com/office/drawing/2014/main" id="{8B236231-C643-441C-B0BC-D427C8A9AD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275" y="8818563"/>
            <a:ext cx="4676775" cy="34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130622" tIns="65311" rIns="130622" bIns="65311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en-US" sz="1400" b="1">
                <a:solidFill>
                  <a:srgbClr val="336699"/>
                </a:solidFill>
                <a:latin typeface="Helvetica" panose="020B0604020202020204" pitchFamily="34" charset="0"/>
              </a:rPr>
              <a:t>Operating System Concepts Essentials – 9</a:t>
            </a:r>
            <a:r>
              <a:rPr lang="en-US" altLang="en-US" sz="1400" b="1" baseline="30000">
                <a:solidFill>
                  <a:srgbClr val="336699"/>
                </a:solidFill>
                <a:latin typeface="Helvetica" panose="020B0604020202020204" pitchFamily="34" charset="0"/>
              </a:rPr>
              <a:t>th</a:t>
            </a:r>
            <a:r>
              <a:rPr lang="en-US" altLang="en-US" sz="1400" b="1">
                <a:solidFill>
                  <a:srgbClr val="336699"/>
                </a:solidFill>
                <a:latin typeface="Helvetica" panose="020B0604020202020204" pitchFamily="34" charset="0"/>
              </a:rPr>
              <a:t> Edition</a:t>
            </a:r>
          </a:p>
        </p:txBody>
      </p:sp>
      <p:pic>
        <p:nvPicPr>
          <p:cNvPr id="9" name="Picture 9" descr="dino_4">
            <a:extLst>
              <a:ext uri="{FF2B5EF4-FFF2-40B4-BE49-F238E27FC236}">
                <a16:creationId xmlns:a16="http://schemas.microsoft.com/office/drawing/2014/main" id="{C355C5B9-A418-4755-AC26-91846D927C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1900" y="5543550"/>
            <a:ext cx="3092450" cy="2125663"/>
          </a:xfrm>
          <a:prstGeom prst="rect">
            <a:avLst/>
          </a:prstGeom>
          <a:noFill/>
          <a:ln w="76200">
            <a:solidFill>
              <a:srgbClr val="336699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10">
            <a:extLst>
              <a:ext uri="{FF2B5EF4-FFF2-40B4-BE49-F238E27FC236}">
                <a16:creationId xmlns:a16="http://schemas.microsoft.com/office/drawing/2014/main" id="{5B989CEF-4EC0-4FE6-9981-7749622EB3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37113" y="5354638"/>
            <a:ext cx="3505200" cy="2517775"/>
          </a:xfrm>
          <a:prstGeom prst="rect">
            <a:avLst/>
          </a:prstGeom>
          <a:noFill/>
          <a:ln w="57150" cmpd="thinThick">
            <a:solidFill>
              <a:srgbClr val="66CCFF"/>
            </a:solidFill>
            <a:miter lim="800000"/>
            <a:headEnd/>
            <a:tailEnd/>
          </a:ln>
        </p:spPr>
        <p:txBody>
          <a:bodyPr wrap="none" lIns="130622" tIns="65311" rIns="130622" bIns="65311" anchor="ctr"/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defRPr/>
            </a:pPr>
            <a:endParaRPr lang="en-US" altLang="en-US" sz="1800"/>
          </a:p>
        </p:txBody>
      </p:sp>
      <p:sp>
        <p:nvSpPr>
          <p:cNvPr id="201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28700" y="914400"/>
            <a:ext cx="11658600" cy="2836333"/>
          </a:xfrm>
        </p:spPr>
        <p:txBody>
          <a:bodyPr/>
          <a:lstStyle>
            <a:lvl1pPr>
              <a:defRPr sz="61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81487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50486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470" y="5875867"/>
            <a:ext cx="11658600" cy="1816100"/>
          </a:xfrm>
        </p:spPr>
        <p:txBody>
          <a:bodyPr anchor="t"/>
          <a:lstStyle>
            <a:lvl1pPr algn="l">
              <a:defRPr sz="57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3470" y="3875618"/>
            <a:ext cx="11658600" cy="2000249"/>
          </a:xfrm>
        </p:spPr>
        <p:txBody>
          <a:bodyPr anchor="b"/>
          <a:lstStyle>
            <a:lvl1pPr marL="0" indent="0">
              <a:buNone/>
              <a:defRPr sz="2900"/>
            </a:lvl1pPr>
            <a:lvl2pPr marL="653110" indent="0">
              <a:buNone/>
              <a:defRPr sz="2600"/>
            </a:lvl2pPr>
            <a:lvl3pPr marL="1306220" indent="0">
              <a:buNone/>
              <a:defRPr sz="2300"/>
            </a:lvl3pPr>
            <a:lvl4pPr marL="1959331" indent="0">
              <a:buNone/>
              <a:defRPr sz="2000"/>
            </a:lvl4pPr>
            <a:lvl5pPr marL="2612441" indent="0">
              <a:buNone/>
              <a:defRPr sz="2000"/>
            </a:lvl5pPr>
            <a:lvl6pPr marL="3265551" indent="0">
              <a:buNone/>
              <a:defRPr sz="2000"/>
            </a:lvl6pPr>
            <a:lvl7pPr marL="3918661" indent="0">
              <a:buNone/>
              <a:defRPr sz="2000"/>
            </a:lvl7pPr>
            <a:lvl8pPr marL="4571771" indent="0">
              <a:buNone/>
              <a:defRPr sz="2000"/>
            </a:lvl8pPr>
            <a:lvl9pPr marL="5224882" indent="0">
              <a:buNone/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774290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9675" y="1644651"/>
            <a:ext cx="6057900" cy="6040967"/>
          </a:xfrm>
        </p:spPr>
        <p:txBody>
          <a:bodyPr/>
          <a:lstStyle>
            <a:lvl1pPr>
              <a:defRPr sz="4000"/>
            </a:lvl1pPr>
            <a:lvl2pPr>
              <a:defRPr sz="3400"/>
            </a:lvl2pPr>
            <a:lvl3pPr>
              <a:defRPr sz="2900"/>
            </a:lvl3pPr>
            <a:lvl4pPr>
              <a:defRPr sz="2600"/>
            </a:lvl4pPr>
            <a:lvl5pPr>
              <a:defRPr sz="2600"/>
            </a:lvl5pPr>
            <a:lvl6pPr>
              <a:defRPr sz="2600"/>
            </a:lvl6pPr>
            <a:lvl7pPr>
              <a:defRPr sz="2600"/>
            </a:lvl7pPr>
            <a:lvl8pPr>
              <a:defRPr sz="2600"/>
            </a:lvl8pPr>
            <a:lvl9pPr>
              <a:defRPr sz="2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96175" y="1644651"/>
            <a:ext cx="6057900" cy="6040967"/>
          </a:xfrm>
        </p:spPr>
        <p:txBody>
          <a:bodyPr/>
          <a:lstStyle>
            <a:lvl1pPr>
              <a:defRPr sz="4000"/>
            </a:lvl1pPr>
            <a:lvl2pPr>
              <a:defRPr sz="3400"/>
            </a:lvl2pPr>
            <a:lvl3pPr>
              <a:defRPr sz="2900"/>
            </a:lvl3pPr>
            <a:lvl4pPr>
              <a:defRPr sz="2600"/>
            </a:lvl4pPr>
            <a:lvl5pPr>
              <a:defRPr sz="2600"/>
            </a:lvl5pPr>
            <a:lvl6pPr>
              <a:defRPr sz="2600"/>
            </a:lvl6pPr>
            <a:lvl7pPr>
              <a:defRPr sz="2600"/>
            </a:lvl7pPr>
            <a:lvl8pPr>
              <a:defRPr sz="2600"/>
            </a:lvl8pPr>
            <a:lvl9pPr>
              <a:defRPr sz="2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67420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66184"/>
            <a:ext cx="123444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46817"/>
            <a:ext cx="6060282" cy="853016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53110" indent="0">
              <a:buNone/>
              <a:defRPr sz="2900" b="1"/>
            </a:lvl2pPr>
            <a:lvl3pPr marL="1306220" indent="0">
              <a:buNone/>
              <a:defRPr sz="2600" b="1"/>
            </a:lvl3pPr>
            <a:lvl4pPr marL="1959331" indent="0">
              <a:buNone/>
              <a:defRPr sz="2300" b="1"/>
            </a:lvl4pPr>
            <a:lvl5pPr marL="2612441" indent="0">
              <a:buNone/>
              <a:defRPr sz="2300" b="1"/>
            </a:lvl5pPr>
            <a:lvl6pPr marL="3265551" indent="0">
              <a:buNone/>
              <a:defRPr sz="2300" b="1"/>
            </a:lvl6pPr>
            <a:lvl7pPr marL="3918661" indent="0">
              <a:buNone/>
              <a:defRPr sz="2300" b="1"/>
            </a:lvl7pPr>
            <a:lvl8pPr marL="4571771" indent="0">
              <a:buNone/>
              <a:defRPr sz="2300" b="1"/>
            </a:lvl8pPr>
            <a:lvl9pPr marL="5224882" indent="0">
              <a:buNone/>
              <a:defRPr sz="23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899833"/>
            <a:ext cx="6060282" cy="5268384"/>
          </a:xfrm>
        </p:spPr>
        <p:txBody>
          <a:bodyPr/>
          <a:lstStyle>
            <a:lvl1pPr>
              <a:defRPr sz="3400"/>
            </a:lvl1pPr>
            <a:lvl2pPr>
              <a:defRPr sz="2900"/>
            </a:lvl2pPr>
            <a:lvl3pPr>
              <a:defRPr sz="2600"/>
            </a:lvl3pPr>
            <a:lvl4pPr>
              <a:defRPr sz="2300"/>
            </a:lvl4pPr>
            <a:lvl5pPr>
              <a:defRPr sz="2300"/>
            </a:lvl5pPr>
            <a:lvl6pPr>
              <a:defRPr sz="2300"/>
            </a:lvl6pPr>
            <a:lvl7pPr>
              <a:defRPr sz="2300"/>
            </a:lvl7pPr>
            <a:lvl8pPr>
              <a:defRPr sz="2300"/>
            </a:lvl8pPr>
            <a:lvl9pPr>
              <a:defRPr sz="2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967538" y="2046817"/>
            <a:ext cx="6062663" cy="853016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53110" indent="0">
              <a:buNone/>
              <a:defRPr sz="2900" b="1"/>
            </a:lvl2pPr>
            <a:lvl3pPr marL="1306220" indent="0">
              <a:buNone/>
              <a:defRPr sz="2600" b="1"/>
            </a:lvl3pPr>
            <a:lvl4pPr marL="1959331" indent="0">
              <a:buNone/>
              <a:defRPr sz="2300" b="1"/>
            </a:lvl4pPr>
            <a:lvl5pPr marL="2612441" indent="0">
              <a:buNone/>
              <a:defRPr sz="2300" b="1"/>
            </a:lvl5pPr>
            <a:lvl6pPr marL="3265551" indent="0">
              <a:buNone/>
              <a:defRPr sz="2300" b="1"/>
            </a:lvl6pPr>
            <a:lvl7pPr marL="3918661" indent="0">
              <a:buNone/>
              <a:defRPr sz="2300" b="1"/>
            </a:lvl7pPr>
            <a:lvl8pPr marL="4571771" indent="0">
              <a:buNone/>
              <a:defRPr sz="2300" b="1"/>
            </a:lvl8pPr>
            <a:lvl9pPr marL="5224882" indent="0">
              <a:buNone/>
              <a:defRPr sz="23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967538" y="2899833"/>
            <a:ext cx="6062663" cy="5268384"/>
          </a:xfrm>
        </p:spPr>
        <p:txBody>
          <a:bodyPr/>
          <a:lstStyle>
            <a:lvl1pPr>
              <a:defRPr sz="3400"/>
            </a:lvl1pPr>
            <a:lvl2pPr>
              <a:defRPr sz="2900"/>
            </a:lvl2pPr>
            <a:lvl3pPr>
              <a:defRPr sz="2600"/>
            </a:lvl3pPr>
            <a:lvl4pPr>
              <a:defRPr sz="2300"/>
            </a:lvl4pPr>
            <a:lvl5pPr>
              <a:defRPr sz="2300"/>
            </a:lvl5pPr>
            <a:lvl6pPr>
              <a:defRPr sz="2300"/>
            </a:lvl6pPr>
            <a:lvl7pPr>
              <a:defRPr sz="2300"/>
            </a:lvl7pPr>
            <a:lvl8pPr>
              <a:defRPr sz="2300"/>
            </a:lvl8pPr>
            <a:lvl9pPr>
              <a:defRPr sz="2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30727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5575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7794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364067"/>
            <a:ext cx="4512470" cy="1549400"/>
          </a:xfrm>
        </p:spPr>
        <p:txBody>
          <a:bodyPr/>
          <a:lstStyle>
            <a:lvl1pPr algn="l">
              <a:defRPr sz="29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62575" y="364067"/>
            <a:ext cx="7667625" cy="7804151"/>
          </a:xfrm>
        </p:spPr>
        <p:txBody>
          <a:bodyPr/>
          <a:lstStyle>
            <a:lvl1pPr>
              <a:defRPr sz="4600"/>
            </a:lvl1pPr>
            <a:lvl2pPr>
              <a:defRPr sz="4000"/>
            </a:lvl2pPr>
            <a:lvl3pPr>
              <a:defRPr sz="3400"/>
            </a:lvl3pPr>
            <a:lvl4pPr>
              <a:defRPr sz="2900"/>
            </a:lvl4pPr>
            <a:lvl5pPr>
              <a:defRPr sz="2900"/>
            </a:lvl5pPr>
            <a:lvl6pPr>
              <a:defRPr sz="2900"/>
            </a:lvl6pPr>
            <a:lvl7pPr>
              <a:defRPr sz="2900"/>
            </a:lvl7pPr>
            <a:lvl8pPr>
              <a:defRPr sz="2900"/>
            </a:lvl8pPr>
            <a:lvl9pPr>
              <a:defRPr sz="2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1913467"/>
            <a:ext cx="4512470" cy="6254751"/>
          </a:xfrm>
        </p:spPr>
        <p:txBody>
          <a:bodyPr/>
          <a:lstStyle>
            <a:lvl1pPr marL="0" indent="0">
              <a:buNone/>
              <a:defRPr sz="2000"/>
            </a:lvl1pPr>
            <a:lvl2pPr marL="653110" indent="0">
              <a:buNone/>
              <a:defRPr sz="1700"/>
            </a:lvl2pPr>
            <a:lvl3pPr marL="1306220" indent="0">
              <a:buNone/>
              <a:defRPr sz="1400"/>
            </a:lvl3pPr>
            <a:lvl4pPr marL="1959331" indent="0">
              <a:buNone/>
              <a:defRPr sz="1300"/>
            </a:lvl4pPr>
            <a:lvl5pPr marL="2612441" indent="0">
              <a:buNone/>
              <a:defRPr sz="1300"/>
            </a:lvl5pPr>
            <a:lvl6pPr marL="3265551" indent="0">
              <a:buNone/>
              <a:defRPr sz="1300"/>
            </a:lvl6pPr>
            <a:lvl7pPr marL="3918661" indent="0">
              <a:buNone/>
              <a:defRPr sz="1300"/>
            </a:lvl7pPr>
            <a:lvl8pPr marL="4571771" indent="0">
              <a:buNone/>
              <a:defRPr sz="1300"/>
            </a:lvl8pPr>
            <a:lvl9pPr marL="5224882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94417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8432" y="6400800"/>
            <a:ext cx="8229600" cy="755651"/>
          </a:xfrm>
        </p:spPr>
        <p:txBody>
          <a:bodyPr/>
          <a:lstStyle>
            <a:lvl1pPr algn="l">
              <a:defRPr sz="29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688432" y="817033"/>
            <a:ext cx="8229600" cy="5486400"/>
          </a:xfrm>
        </p:spPr>
        <p:txBody>
          <a:bodyPr/>
          <a:lstStyle>
            <a:lvl1pPr marL="0" indent="0">
              <a:buNone/>
              <a:defRPr sz="4600"/>
            </a:lvl1pPr>
            <a:lvl2pPr marL="653110" indent="0">
              <a:buNone/>
              <a:defRPr sz="4000"/>
            </a:lvl2pPr>
            <a:lvl3pPr marL="1306220" indent="0">
              <a:buNone/>
              <a:defRPr sz="3400"/>
            </a:lvl3pPr>
            <a:lvl4pPr marL="1959331" indent="0">
              <a:buNone/>
              <a:defRPr sz="2900"/>
            </a:lvl4pPr>
            <a:lvl5pPr marL="2612441" indent="0">
              <a:buNone/>
              <a:defRPr sz="2900"/>
            </a:lvl5pPr>
            <a:lvl6pPr marL="3265551" indent="0">
              <a:buNone/>
              <a:defRPr sz="2900"/>
            </a:lvl6pPr>
            <a:lvl7pPr marL="3918661" indent="0">
              <a:buNone/>
              <a:defRPr sz="2900"/>
            </a:lvl7pPr>
            <a:lvl8pPr marL="4571771" indent="0">
              <a:buNone/>
              <a:defRPr sz="2900"/>
            </a:lvl8pPr>
            <a:lvl9pPr marL="5224882" indent="0">
              <a:buNone/>
              <a:defRPr sz="29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688432" y="7156451"/>
            <a:ext cx="8229600" cy="1073149"/>
          </a:xfrm>
        </p:spPr>
        <p:txBody>
          <a:bodyPr/>
          <a:lstStyle>
            <a:lvl1pPr marL="0" indent="0">
              <a:buNone/>
              <a:defRPr sz="2000"/>
            </a:lvl1pPr>
            <a:lvl2pPr marL="653110" indent="0">
              <a:buNone/>
              <a:defRPr sz="1700"/>
            </a:lvl2pPr>
            <a:lvl3pPr marL="1306220" indent="0">
              <a:buNone/>
              <a:defRPr sz="1400"/>
            </a:lvl3pPr>
            <a:lvl4pPr marL="1959331" indent="0">
              <a:buNone/>
              <a:defRPr sz="1300"/>
            </a:lvl4pPr>
            <a:lvl5pPr marL="2612441" indent="0">
              <a:buNone/>
              <a:defRPr sz="1300"/>
            </a:lvl5pPr>
            <a:lvl6pPr marL="3265551" indent="0">
              <a:buNone/>
              <a:defRPr sz="1300"/>
            </a:lvl6pPr>
            <a:lvl7pPr marL="3918661" indent="0">
              <a:buNone/>
              <a:defRPr sz="1300"/>
            </a:lvl7pPr>
            <a:lvl8pPr marL="4571771" indent="0">
              <a:buNone/>
              <a:defRPr sz="1300"/>
            </a:lvl8pPr>
            <a:lvl9pPr marL="5224882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05036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33538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337007" y="370417"/>
            <a:ext cx="3217068" cy="7315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370417"/>
            <a:ext cx="9422607" cy="7315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77309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ino_3">
            <a:extLst>
              <a:ext uri="{FF2B5EF4-FFF2-40B4-BE49-F238E27FC236}">
                <a16:creationId xmlns:a16="http://schemas.microsoft.com/office/drawing/2014/main" id="{38DD2FDB-13AF-4F97-BEAF-F623614348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0"/>
            <a:ext cx="1793875" cy="1211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" name="Rectangle 3">
            <a:extLst>
              <a:ext uri="{FF2B5EF4-FFF2-40B4-BE49-F238E27FC236}">
                <a16:creationId xmlns:a16="http://schemas.microsoft.com/office/drawing/2014/main" id="{12D8860B-3AF2-4C1D-9488-D80342BDF1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69888"/>
            <a:ext cx="12344400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30622" tIns="65311" rIns="130622" bIns="6531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54D25189-FC69-4230-B14C-4E95FE6B24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209675" y="1644650"/>
            <a:ext cx="12344400" cy="6040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30622" tIns="65311" rIns="130622" bIns="6531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E6607A7F-E63D-4577-96D0-430801CE87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342900" cy="3048000"/>
          </a:xfrm>
          <a:prstGeom prst="rect">
            <a:avLst/>
          </a:prstGeom>
          <a:solidFill>
            <a:srgbClr val="336699"/>
          </a:solidFill>
          <a:ln>
            <a:noFill/>
          </a:ln>
        </p:spPr>
        <p:txBody>
          <a:bodyPr wrap="none" lIns="130622" tIns="65311" rIns="130622" bIns="65311" anchor="ctr"/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z="3400">
              <a:latin typeface="Times New Roman" panose="02020603050405020304" pitchFamily="18" charset="0"/>
            </a:endParaRPr>
          </a:p>
        </p:txBody>
      </p:sp>
      <p:sp>
        <p:nvSpPr>
          <p:cNvPr id="1030" name="Line 6">
            <a:extLst>
              <a:ext uri="{FF2B5EF4-FFF2-40B4-BE49-F238E27FC236}">
                <a16:creationId xmlns:a16="http://schemas.microsoft.com/office/drawing/2014/main" id="{AEAD33F1-C245-45D3-84FB-82FEA5AF3F4A}"/>
              </a:ext>
            </a:extLst>
          </p:cNvPr>
          <p:cNvSpPr>
            <a:spLocks noChangeShapeType="1"/>
          </p:cNvSpPr>
          <p:nvPr/>
        </p:nvSpPr>
        <p:spPr bwMode="auto">
          <a:xfrm>
            <a:off x="685800" y="1147763"/>
            <a:ext cx="12115800" cy="0"/>
          </a:xfrm>
          <a:prstGeom prst="line">
            <a:avLst/>
          </a:prstGeom>
          <a:noFill/>
          <a:ln w="19050">
            <a:solidFill>
              <a:srgbClr val="3366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30622" tIns="65311" rIns="130622" bIns="65311"/>
          <a:lstStyle/>
          <a:p>
            <a:endParaRPr lang="en-US"/>
          </a:p>
        </p:txBody>
      </p:sp>
      <p:sp>
        <p:nvSpPr>
          <p:cNvPr id="1031" name="Rectangle 7">
            <a:extLst>
              <a:ext uri="{FF2B5EF4-FFF2-40B4-BE49-F238E27FC236}">
                <a16:creationId xmlns:a16="http://schemas.microsoft.com/office/drawing/2014/main" id="{45104AF1-C663-490F-9FAD-9E45CC0987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048000"/>
            <a:ext cx="342900" cy="3048000"/>
          </a:xfrm>
          <a:prstGeom prst="rect">
            <a:avLst/>
          </a:prstGeom>
          <a:solidFill>
            <a:srgbClr val="99CCFF"/>
          </a:solidFill>
          <a:ln>
            <a:noFill/>
          </a:ln>
        </p:spPr>
        <p:txBody>
          <a:bodyPr wrap="none" lIns="130622" tIns="65311" rIns="130622" bIns="65311" anchor="ctr"/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z="3400">
              <a:latin typeface="Times New Roman" panose="02020603050405020304" pitchFamily="18" charset="0"/>
            </a:endParaRPr>
          </a:p>
        </p:txBody>
      </p:sp>
      <p:sp>
        <p:nvSpPr>
          <p:cNvPr id="1032" name="Rectangle 8">
            <a:extLst>
              <a:ext uri="{FF2B5EF4-FFF2-40B4-BE49-F238E27FC236}">
                <a16:creationId xmlns:a16="http://schemas.microsoft.com/office/drawing/2014/main" id="{79CCF14F-53F9-420A-A231-F812CCA927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096000"/>
            <a:ext cx="342900" cy="3048000"/>
          </a:xfrm>
          <a:prstGeom prst="rect">
            <a:avLst/>
          </a:prstGeom>
          <a:solidFill>
            <a:srgbClr val="336699"/>
          </a:solidFill>
          <a:ln>
            <a:noFill/>
          </a:ln>
        </p:spPr>
        <p:txBody>
          <a:bodyPr wrap="none" lIns="130622" tIns="65311" rIns="130622" bIns="65311" anchor="ctr"/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z="3400">
              <a:latin typeface="Times New Roman" panose="02020603050405020304" pitchFamily="18" charset="0"/>
            </a:endParaRPr>
          </a:p>
        </p:txBody>
      </p:sp>
      <p:sp>
        <p:nvSpPr>
          <p:cNvPr id="200713" name="Text Box 9">
            <a:extLst>
              <a:ext uri="{FF2B5EF4-FFF2-40B4-BE49-F238E27FC236}">
                <a16:creationId xmlns:a16="http://schemas.microsoft.com/office/drawing/2014/main" id="{108BB012-E4BB-4E80-A127-6A2AEE43C5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3975" y="8818563"/>
            <a:ext cx="631825" cy="34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130622" tIns="65311" rIns="130622" bIns="65311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defRPr/>
            </a:pPr>
            <a:r>
              <a:rPr lang="en-US" altLang="en-US" sz="1400" b="1">
                <a:solidFill>
                  <a:srgbClr val="006699"/>
                </a:solidFill>
                <a:latin typeface="Helvetica" panose="020B0604020202020204" pitchFamily="34" charset="0"/>
              </a:rPr>
              <a:t>9.</a:t>
            </a:r>
            <a:fld id="{2BE7F030-2D5E-42B2-B2C7-DC5FB7548F4D}" type="slidenum">
              <a:rPr lang="en-US" altLang="en-US" sz="1400" b="1" smtClean="0">
                <a:solidFill>
                  <a:srgbClr val="006699"/>
                </a:solidFill>
                <a:latin typeface="Helvetica" panose="020B0604020202020204" pitchFamily="34" charset="0"/>
              </a:rPr>
              <a:pPr algn="ctr">
                <a:spcBef>
                  <a:spcPct val="50000"/>
                </a:spcBef>
                <a:defRPr/>
              </a:pPr>
              <a:t>‹#›</a:t>
            </a:fld>
            <a:endParaRPr lang="en-US" altLang="en-US" sz="1400" b="1">
              <a:solidFill>
                <a:srgbClr val="006699"/>
              </a:solidFill>
              <a:latin typeface="Helvetica" panose="020B0604020202020204" pitchFamily="34" charset="0"/>
            </a:endParaRPr>
          </a:p>
        </p:txBody>
      </p:sp>
      <p:sp>
        <p:nvSpPr>
          <p:cNvPr id="200714" name="Text Box 10">
            <a:extLst>
              <a:ext uri="{FF2B5EF4-FFF2-40B4-BE49-F238E27FC236}">
                <a16:creationId xmlns:a16="http://schemas.microsoft.com/office/drawing/2014/main" id="{07C9D4E1-E05E-426F-B086-E95E1C194A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34550" y="8783638"/>
            <a:ext cx="4070350" cy="34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30622" tIns="65311" rIns="130622" bIns="65311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defRPr/>
            </a:pPr>
            <a:r>
              <a:rPr lang="en-US" altLang="en-US" sz="1400" b="1">
                <a:solidFill>
                  <a:srgbClr val="006699"/>
                </a:solidFill>
                <a:latin typeface="Helvetica" panose="020B0604020202020204" pitchFamily="34" charset="0"/>
              </a:rPr>
              <a:t>Silberschatz, Galvin and Gagne ©2013</a:t>
            </a:r>
          </a:p>
        </p:txBody>
      </p:sp>
      <p:sp>
        <p:nvSpPr>
          <p:cNvPr id="200715" name="Text Box 11">
            <a:extLst>
              <a:ext uri="{FF2B5EF4-FFF2-40B4-BE49-F238E27FC236}">
                <a16:creationId xmlns:a16="http://schemas.microsoft.com/office/drawing/2014/main" id="{75356A4A-8A2D-40AC-A3CF-8775BFF687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9400" y="8828088"/>
            <a:ext cx="4676775" cy="34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130622" tIns="65311" rIns="130622" bIns="65311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en-US" sz="1400" b="1">
                <a:solidFill>
                  <a:srgbClr val="006699"/>
                </a:solidFill>
                <a:latin typeface="Helvetica" panose="020B0604020202020204" pitchFamily="34" charset="0"/>
              </a:rPr>
              <a:t>Operating System Concepts Essentials – 9</a:t>
            </a:r>
            <a:r>
              <a:rPr lang="en-US" altLang="en-US" sz="1400" b="1" baseline="30000">
                <a:solidFill>
                  <a:srgbClr val="006699"/>
                </a:solidFill>
                <a:latin typeface="Helvetica" panose="020B0604020202020204" pitchFamily="34" charset="0"/>
              </a:rPr>
              <a:t>th</a:t>
            </a:r>
            <a:r>
              <a:rPr lang="en-US" altLang="en-US" sz="1400" b="1">
                <a:solidFill>
                  <a:srgbClr val="006699"/>
                </a:solidFill>
                <a:latin typeface="Helvetica" panose="020B0604020202020204" pitchFamily="34" charset="0"/>
              </a:rPr>
              <a:t> Edition</a:t>
            </a:r>
          </a:p>
        </p:txBody>
      </p:sp>
      <p:pic>
        <p:nvPicPr>
          <p:cNvPr id="1036" name="Picture 12" descr="dino_6">
            <a:extLst>
              <a:ext uri="{FF2B5EF4-FFF2-40B4-BE49-F238E27FC236}">
                <a16:creationId xmlns:a16="http://schemas.microsoft.com/office/drawing/2014/main" id="{F9C8ED59-3ACD-4A1A-8486-6573C12DD4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1775" y="7799388"/>
            <a:ext cx="1925638" cy="1057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600" b="1">
          <a:solidFill>
            <a:srgbClr val="006699"/>
          </a:solidFill>
          <a:latin typeface="+mj-lt"/>
          <a:ea typeface="MS PGothic" panose="020B0600070205080204" pitchFamily="34" charset="-128"/>
          <a:cs typeface="ＭＳ Ｐゴシック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600" b="1">
          <a:solidFill>
            <a:srgbClr val="006699"/>
          </a:solidFill>
          <a:latin typeface="Arial" charset="0"/>
          <a:ea typeface="MS PGothic" panose="020B0600070205080204" pitchFamily="34" charset="-128"/>
          <a:cs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600" b="1">
          <a:solidFill>
            <a:srgbClr val="006699"/>
          </a:solidFill>
          <a:latin typeface="Arial" charset="0"/>
          <a:ea typeface="MS PGothic" panose="020B0600070205080204" pitchFamily="34" charset="-128"/>
          <a:cs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600" b="1">
          <a:solidFill>
            <a:srgbClr val="006699"/>
          </a:solidFill>
          <a:latin typeface="Arial" charset="0"/>
          <a:ea typeface="MS PGothic" panose="020B0600070205080204" pitchFamily="34" charset="-128"/>
          <a:cs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600" b="1">
          <a:solidFill>
            <a:srgbClr val="006699"/>
          </a:solidFill>
          <a:latin typeface="Arial" charset="0"/>
          <a:ea typeface="MS PGothic" panose="020B0600070205080204" pitchFamily="34" charset="-128"/>
          <a:cs typeface="ＭＳ Ｐゴシック" charset="-128"/>
        </a:defRPr>
      </a:lvl5pPr>
      <a:lvl6pPr marL="653110" algn="ctr" rtl="0" fontAlgn="base">
        <a:spcBef>
          <a:spcPct val="0"/>
        </a:spcBef>
        <a:spcAft>
          <a:spcPct val="0"/>
        </a:spcAft>
        <a:defRPr sz="4600" b="1">
          <a:solidFill>
            <a:srgbClr val="006699"/>
          </a:solidFill>
          <a:latin typeface="Arial" charset="0"/>
        </a:defRPr>
      </a:lvl6pPr>
      <a:lvl7pPr marL="1306220" algn="ctr" rtl="0" fontAlgn="base">
        <a:spcBef>
          <a:spcPct val="0"/>
        </a:spcBef>
        <a:spcAft>
          <a:spcPct val="0"/>
        </a:spcAft>
        <a:defRPr sz="4600" b="1">
          <a:solidFill>
            <a:srgbClr val="006699"/>
          </a:solidFill>
          <a:latin typeface="Arial" charset="0"/>
        </a:defRPr>
      </a:lvl7pPr>
      <a:lvl8pPr marL="1959331" algn="ctr" rtl="0" fontAlgn="base">
        <a:spcBef>
          <a:spcPct val="0"/>
        </a:spcBef>
        <a:spcAft>
          <a:spcPct val="0"/>
        </a:spcAft>
        <a:defRPr sz="4600" b="1">
          <a:solidFill>
            <a:srgbClr val="006699"/>
          </a:solidFill>
          <a:latin typeface="Arial" charset="0"/>
        </a:defRPr>
      </a:lvl8pPr>
      <a:lvl9pPr marL="2612441" algn="ctr" rtl="0" fontAlgn="base">
        <a:spcBef>
          <a:spcPct val="0"/>
        </a:spcBef>
        <a:spcAft>
          <a:spcPct val="0"/>
        </a:spcAft>
        <a:defRPr sz="4600" b="1">
          <a:solidFill>
            <a:srgbClr val="006699"/>
          </a:solidFill>
          <a:latin typeface="Arial" charset="0"/>
        </a:defRPr>
      </a:lvl9pPr>
    </p:titleStyle>
    <p:bodyStyle>
      <a:lvl1pPr marL="488950" indent="-488950" algn="l" rtl="0" eaLnBrk="0" fontAlgn="base" hangingPunct="0">
        <a:spcBef>
          <a:spcPct val="35000"/>
        </a:spcBef>
        <a:spcAft>
          <a:spcPct val="0"/>
        </a:spcAft>
        <a:buClr>
          <a:srgbClr val="993300"/>
        </a:buClr>
        <a:buSzPct val="90000"/>
        <a:buFont typeface="Monotype Sorts" pitchFamily="-84" charset="2"/>
        <a:buChar char="n"/>
        <a:defRPr kumimoji="1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-128"/>
        </a:defRPr>
      </a:lvl1pPr>
      <a:lvl2pPr marL="1060450" indent="-407988" algn="l" rtl="0" eaLnBrk="0" fontAlgn="base" hangingPunct="0">
        <a:spcBef>
          <a:spcPct val="35000"/>
        </a:spcBef>
        <a:spcAft>
          <a:spcPct val="0"/>
        </a:spcAft>
        <a:buClr>
          <a:srgbClr val="CC6600"/>
        </a:buClr>
        <a:buSzPct val="80000"/>
        <a:buFont typeface="Monotype Sorts" pitchFamily="-84" charset="2"/>
        <a:buChar char="l"/>
        <a:defRPr kumimoji="1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550988" indent="-325438" algn="l" rtl="0" eaLnBrk="0" fontAlgn="base" hangingPunct="0">
        <a:spcBef>
          <a:spcPct val="35000"/>
        </a:spcBef>
        <a:spcAft>
          <a:spcPct val="0"/>
        </a:spcAft>
        <a:buClr>
          <a:srgbClr val="009900"/>
        </a:buClr>
        <a:buSzPct val="75000"/>
        <a:buFont typeface="Webdings" panose="05030102010509060703" pitchFamily="18" charset="2"/>
        <a:buChar char="4"/>
        <a:defRPr kumimoji="1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2039938" indent="-325438" algn="l" rtl="0" eaLnBrk="0" fontAlgn="base" hangingPunct="0">
        <a:spcBef>
          <a:spcPct val="35000"/>
        </a:spcBef>
        <a:spcAft>
          <a:spcPct val="0"/>
        </a:spcAft>
        <a:buClr>
          <a:schemeClr val="hlink"/>
        </a:buClr>
        <a:buSzPct val="75000"/>
        <a:buChar char="–"/>
        <a:defRPr kumimoji="1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530475" indent="-325438" algn="l" rtl="0" eaLnBrk="0" fontAlgn="base" hangingPunct="0">
        <a:spcBef>
          <a:spcPct val="35000"/>
        </a:spcBef>
        <a:spcAft>
          <a:spcPct val="0"/>
        </a:spcAft>
        <a:buClr>
          <a:srgbClr val="FF0066"/>
        </a:buClr>
        <a:buSzPct val="75000"/>
        <a:buChar char="»"/>
        <a:defRPr kumimoji="1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3183912" indent="-326555" algn="l" rtl="0" eaLnBrk="0" fontAlgn="base" hangingPunct="0">
        <a:spcBef>
          <a:spcPct val="35000"/>
        </a:spcBef>
        <a:spcAft>
          <a:spcPct val="0"/>
        </a:spcAft>
        <a:buClr>
          <a:srgbClr val="FF0066"/>
        </a:buClr>
        <a:buSzPct val="75000"/>
        <a:buChar char="»"/>
        <a:defRPr kumimoji="1">
          <a:solidFill>
            <a:schemeClr val="tx1"/>
          </a:solidFill>
          <a:latin typeface="+mn-lt"/>
          <a:ea typeface="ＭＳ Ｐゴシック" charset="-128"/>
        </a:defRPr>
      </a:lvl6pPr>
      <a:lvl7pPr marL="3837022" indent="-326555" algn="l" rtl="0" eaLnBrk="0" fontAlgn="base" hangingPunct="0">
        <a:spcBef>
          <a:spcPct val="35000"/>
        </a:spcBef>
        <a:spcAft>
          <a:spcPct val="0"/>
        </a:spcAft>
        <a:buClr>
          <a:srgbClr val="FF0066"/>
        </a:buClr>
        <a:buSzPct val="75000"/>
        <a:buChar char="»"/>
        <a:defRPr kumimoji="1">
          <a:solidFill>
            <a:schemeClr val="tx1"/>
          </a:solidFill>
          <a:latin typeface="+mn-lt"/>
          <a:ea typeface="ＭＳ Ｐゴシック" charset="-128"/>
        </a:defRPr>
      </a:lvl7pPr>
      <a:lvl8pPr marL="4490133" indent="-326555" algn="l" rtl="0" eaLnBrk="0" fontAlgn="base" hangingPunct="0">
        <a:spcBef>
          <a:spcPct val="35000"/>
        </a:spcBef>
        <a:spcAft>
          <a:spcPct val="0"/>
        </a:spcAft>
        <a:buClr>
          <a:srgbClr val="FF0066"/>
        </a:buClr>
        <a:buSzPct val="75000"/>
        <a:buChar char="»"/>
        <a:defRPr kumimoji="1">
          <a:solidFill>
            <a:schemeClr val="tx1"/>
          </a:solidFill>
          <a:latin typeface="+mn-lt"/>
          <a:ea typeface="ＭＳ Ｐゴシック" charset="-128"/>
        </a:defRPr>
      </a:lvl8pPr>
      <a:lvl9pPr marL="5143243" indent="-326555" algn="l" rtl="0" eaLnBrk="0" fontAlgn="base" hangingPunct="0">
        <a:spcBef>
          <a:spcPct val="35000"/>
        </a:spcBef>
        <a:spcAft>
          <a:spcPct val="0"/>
        </a:spcAft>
        <a:buClr>
          <a:srgbClr val="FF0066"/>
        </a:buClr>
        <a:buSzPct val="75000"/>
        <a:buChar char="»"/>
        <a:defRPr kumimoji="1">
          <a:solidFill>
            <a:schemeClr val="tx1"/>
          </a:solidFill>
          <a:latin typeface="+mn-lt"/>
          <a:ea typeface="ＭＳ Ｐゴシック" charset="-128"/>
        </a:defRPr>
      </a:lvl9pPr>
    </p:bodyStyle>
    <p:otherStyle>
      <a:defPPr>
        <a:defRPr lang="en-US"/>
      </a:defPPr>
      <a:lvl1pPr marL="0" algn="l" defTabSz="65311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53110" algn="l" defTabSz="65311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306220" algn="l" defTabSz="65311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959331" algn="l" defTabSz="65311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4pPr>
      <a:lvl5pPr marL="2612441" algn="l" defTabSz="65311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5pPr>
      <a:lvl6pPr marL="3265551" algn="l" defTabSz="65311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6pPr>
      <a:lvl7pPr marL="3918661" algn="l" defTabSz="65311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771" algn="l" defTabSz="65311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8pPr>
      <a:lvl9pPr marL="5224882" algn="l" defTabSz="65311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1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2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6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microsoft.com/office/2011/relationships/inkAction" Target="../ink/inkAction1.xml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3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4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7.m4a"/><Relationship Id="rId2" Type="http://schemas.microsoft.com/office/2007/relationships/media" Target="../media/media7.m4a"/><Relationship Id="rId1" Type="http://schemas.openxmlformats.org/officeDocument/2006/relationships/tags" Target="../tags/tag4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audio" Target="../media/media9.m4a"/><Relationship Id="rId7" Type="http://schemas.microsoft.com/office/2011/relationships/inkAction" Target="../ink/inkAction2.xml"/><Relationship Id="rId2" Type="http://schemas.microsoft.com/office/2007/relationships/media" Target="../media/media9.m4a"/><Relationship Id="rId1" Type="http://schemas.openxmlformats.org/officeDocument/2006/relationships/tags" Target="../tags/tag5.xml"/><Relationship Id="rId6" Type="http://schemas.openxmlformats.org/officeDocument/2006/relationships/image" Target="../media/image9.png"/><Relationship Id="rId5" Type="http://schemas.openxmlformats.org/officeDocument/2006/relationships/notesSlide" Target="../notesSlides/notesSlide9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4.png"/><Relationship Id="rId5" Type="http://schemas.openxmlformats.org/officeDocument/2006/relationships/image" Target="../media/image11.emf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audio" Target="../media/media11.m4a"/><Relationship Id="rId7" Type="http://schemas.microsoft.com/office/2011/relationships/inkAction" Target="../ink/inkAction3.xml"/><Relationship Id="rId2" Type="http://schemas.microsoft.com/office/2007/relationships/media" Target="../media/media11.m4a"/><Relationship Id="rId1" Type="http://schemas.openxmlformats.org/officeDocument/2006/relationships/tags" Target="../tags/tag6.xml"/><Relationship Id="rId6" Type="http://schemas.openxmlformats.org/officeDocument/2006/relationships/image" Target="../media/image12.png"/><Relationship Id="rId5" Type="http://schemas.openxmlformats.org/officeDocument/2006/relationships/notesSlide" Target="../notesSlides/notesSlide11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audio" Target="../media/media12.m4a"/><Relationship Id="rId7" Type="http://schemas.microsoft.com/office/2011/relationships/inkAction" Target="../ink/inkAction4.xml"/><Relationship Id="rId2" Type="http://schemas.microsoft.com/office/2007/relationships/media" Target="../media/media12.m4a"/><Relationship Id="rId1" Type="http://schemas.openxmlformats.org/officeDocument/2006/relationships/tags" Target="../tags/tag7.xml"/><Relationship Id="rId6" Type="http://schemas.openxmlformats.org/officeDocument/2006/relationships/image" Target="../media/image14.jpeg"/><Relationship Id="rId5" Type="http://schemas.openxmlformats.org/officeDocument/2006/relationships/notesSlide" Target="../notesSlides/notesSlide12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3.m4a"/><Relationship Id="rId2" Type="http://schemas.microsoft.com/office/2007/relationships/media" Target="../media/media13.m4a"/><Relationship Id="rId1" Type="http://schemas.openxmlformats.org/officeDocument/2006/relationships/tags" Target="../tags/tag8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13.xml"/><Relationship Id="rId4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7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microsoft.com/office/2011/relationships/inkAction" Target="../ink/inkAction5.xml"/><Relationship Id="rId5" Type="http://schemas.openxmlformats.org/officeDocument/2006/relationships/image" Target="../media/image16.emf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media15.m4a"/><Relationship Id="rId2" Type="http://schemas.microsoft.com/office/2007/relationships/media" Target="../media/media15.m4a"/><Relationship Id="rId1" Type="http://schemas.openxmlformats.org/officeDocument/2006/relationships/tags" Target="../tags/tag9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15.xml"/><Relationship Id="rId4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9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microsoft.com/office/2011/relationships/inkAction" Target="../ink/inkAction6.xml"/><Relationship Id="rId5" Type="http://schemas.openxmlformats.org/officeDocument/2006/relationships/image" Target="../media/image18.emf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media17.m4a"/><Relationship Id="rId7" Type="http://schemas.openxmlformats.org/officeDocument/2006/relationships/image" Target="../media/image20.png"/><Relationship Id="rId2" Type="http://schemas.microsoft.com/office/2007/relationships/media" Target="../media/media17.m4a"/><Relationship Id="rId1" Type="http://schemas.openxmlformats.org/officeDocument/2006/relationships/tags" Target="../tags/tag10.xml"/><Relationship Id="rId6" Type="http://schemas.microsoft.com/office/2011/relationships/inkAction" Target="../ink/inkAction7.xml"/><Relationship Id="rId5" Type="http://schemas.openxmlformats.org/officeDocument/2006/relationships/notesSlide" Target="../notesSlides/notesSlide17.xml"/><Relationship Id="rId4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media18.m4a"/><Relationship Id="rId2" Type="http://schemas.microsoft.com/office/2007/relationships/media" Target="../media/media18.m4a"/><Relationship Id="rId1" Type="http://schemas.openxmlformats.org/officeDocument/2006/relationships/tags" Target="../tags/tag11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18.xml"/><Relationship Id="rId4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media19.m4a"/><Relationship Id="rId7" Type="http://schemas.openxmlformats.org/officeDocument/2006/relationships/image" Target="../media/image4.png"/><Relationship Id="rId2" Type="http://schemas.microsoft.com/office/2007/relationships/media" Target="../media/media19.m4a"/><Relationship Id="rId1" Type="http://schemas.openxmlformats.org/officeDocument/2006/relationships/tags" Target="../tags/tag12.xml"/><Relationship Id="rId6" Type="http://schemas.openxmlformats.org/officeDocument/2006/relationships/image" Target="../media/image21.png"/><Relationship Id="rId5" Type="http://schemas.microsoft.com/office/2011/relationships/inkAction" Target="../ink/inkAction8.xml"/><Relationship Id="rId4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media20.m4a"/><Relationship Id="rId2" Type="http://schemas.microsoft.com/office/2007/relationships/media" Target="../media/media20.m4a"/><Relationship Id="rId1" Type="http://schemas.openxmlformats.org/officeDocument/2006/relationships/tags" Target="../tags/tag13.xml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media21.m4a"/><Relationship Id="rId2" Type="http://schemas.microsoft.com/office/2007/relationships/media" Target="../media/media21.m4a"/><Relationship Id="rId1" Type="http://schemas.openxmlformats.org/officeDocument/2006/relationships/tags" Target="../tags/tag14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19.xml"/><Relationship Id="rId4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microsoft.com/office/2007/relationships/media" Target="../media/media22.m4a"/><Relationship Id="rId7" Type="http://schemas.openxmlformats.org/officeDocument/2006/relationships/oleObject" Target="../embeddings/oleObject1.bin"/><Relationship Id="rId2" Type="http://schemas.openxmlformats.org/officeDocument/2006/relationships/tags" Target="../tags/tag15.xml"/><Relationship Id="rId1" Type="http://schemas.openxmlformats.org/officeDocument/2006/relationships/vmlDrawing" Target="../drawings/vmlDrawing1.vml"/><Relationship Id="rId6" Type="http://schemas.openxmlformats.org/officeDocument/2006/relationships/notesSlide" Target="../notesSlides/notesSlide20.xml"/><Relationship Id="rId11" Type="http://schemas.openxmlformats.org/officeDocument/2006/relationships/image" Target="../media/image4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23.emf"/><Relationship Id="rId4" Type="http://schemas.openxmlformats.org/officeDocument/2006/relationships/audio" Target="../media/media22.m4a"/><Relationship Id="rId9" Type="http://schemas.openxmlformats.org/officeDocument/2006/relationships/oleObject" Target="../embeddings/oleObject2.bin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media23.m4a"/><Relationship Id="rId2" Type="http://schemas.microsoft.com/office/2007/relationships/media" Target="../media/media23.m4a"/><Relationship Id="rId1" Type="http://schemas.openxmlformats.org/officeDocument/2006/relationships/tags" Target="../tags/tag16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21.xml"/><Relationship Id="rId4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media24.m4a"/><Relationship Id="rId2" Type="http://schemas.microsoft.com/office/2007/relationships/media" Target="../media/media24.m4a"/><Relationship Id="rId1" Type="http://schemas.openxmlformats.org/officeDocument/2006/relationships/tags" Target="../tags/tag17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22.xml"/><Relationship Id="rId4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media25.m4a"/><Relationship Id="rId2" Type="http://schemas.microsoft.com/office/2007/relationships/media" Target="../media/media25.m4a"/><Relationship Id="rId1" Type="http://schemas.openxmlformats.org/officeDocument/2006/relationships/tags" Target="../tags/tag18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23.xml"/><Relationship Id="rId4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4.png"/><Relationship Id="rId5" Type="http://schemas.openxmlformats.org/officeDocument/2006/relationships/image" Target="../media/image24.jpeg"/><Relationship Id="rId4" Type="http://schemas.openxmlformats.org/officeDocument/2006/relationships/notesSlide" Target="../notesSlides/notesSlide2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audio" Target="../media/media27.m4a"/><Relationship Id="rId2" Type="http://schemas.microsoft.com/office/2007/relationships/media" Target="../media/media27.m4a"/><Relationship Id="rId1" Type="http://schemas.openxmlformats.org/officeDocument/2006/relationships/tags" Target="../tags/tag19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25.xml"/><Relationship Id="rId4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image" Target="../media/image4.png"/><Relationship Id="rId5" Type="http://schemas.openxmlformats.org/officeDocument/2006/relationships/image" Target="../media/image25.emf"/><Relationship Id="rId4" Type="http://schemas.openxmlformats.org/officeDocument/2006/relationships/notesSlide" Target="../notesSlides/notesSlide2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audio" Target="../media/media29.m4a"/><Relationship Id="rId7" Type="http://schemas.openxmlformats.org/officeDocument/2006/relationships/image" Target="../media/image4.png"/><Relationship Id="rId2" Type="http://schemas.microsoft.com/office/2007/relationships/media" Target="../media/media29.m4a"/><Relationship Id="rId1" Type="http://schemas.openxmlformats.org/officeDocument/2006/relationships/tags" Target="../tags/tag20.xml"/><Relationship Id="rId6" Type="http://schemas.openxmlformats.org/officeDocument/2006/relationships/image" Target="../media/image26.png"/><Relationship Id="rId5" Type="http://schemas.openxmlformats.org/officeDocument/2006/relationships/notesSlide" Target="../notesSlides/notesSlide27.xml"/><Relationship Id="rId4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audio" Target="../media/media30.m4a"/><Relationship Id="rId2" Type="http://schemas.microsoft.com/office/2007/relationships/media" Target="../media/media30.m4a"/><Relationship Id="rId1" Type="http://schemas.openxmlformats.org/officeDocument/2006/relationships/tags" Target="../tags/tag21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28.xml"/><Relationship Id="rId4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audio" Target="../media/media31.m4a"/><Relationship Id="rId7" Type="http://schemas.openxmlformats.org/officeDocument/2006/relationships/image" Target="../media/image4.png"/><Relationship Id="rId2" Type="http://schemas.microsoft.com/office/2007/relationships/media" Target="../media/media31.m4a"/><Relationship Id="rId1" Type="http://schemas.openxmlformats.org/officeDocument/2006/relationships/tags" Target="../tags/tag22.xml"/><Relationship Id="rId6" Type="http://schemas.openxmlformats.org/officeDocument/2006/relationships/image" Target="../media/image27.emf"/><Relationship Id="rId5" Type="http://schemas.openxmlformats.org/officeDocument/2006/relationships/notesSlide" Target="../notesSlides/notesSlide29.xml"/><Relationship Id="rId4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audio" Target="../media/media32.m4a"/><Relationship Id="rId7" Type="http://schemas.openxmlformats.org/officeDocument/2006/relationships/image" Target="../media/image4.png"/><Relationship Id="rId2" Type="http://schemas.microsoft.com/office/2007/relationships/media" Target="../media/media32.m4a"/><Relationship Id="rId1" Type="http://schemas.openxmlformats.org/officeDocument/2006/relationships/tags" Target="../tags/tag23.xml"/><Relationship Id="rId6" Type="http://schemas.openxmlformats.org/officeDocument/2006/relationships/image" Target="../media/image28.jpeg"/><Relationship Id="rId5" Type="http://schemas.openxmlformats.org/officeDocument/2006/relationships/notesSlide" Target="../notesSlides/notesSlide30.xml"/><Relationship Id="rId4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image" Target="../media/image4.png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3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image" Target="../media/image4.png"/><Relationship Id="rId5" Type="http://schemas.openxmlformats.org/officeDocument/2006/relationships/image" Target="../media/image30.emf"/><Relationship Id="rId4" Type="http://schemas.openxmlformats.org/officeDocument/2006/relationships/notesSlide" Target="../notesSlides/notesSlide3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54B251FD-267F-4043-93B9-9291F183E4FE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028700" y="914400"/>
            <a:ext cx="11658600" cy="2836863"/>
          </a:xfrm>
        </p:spPr>
        <p:txBody>
          <a:bodyPr/>
          <a:lstStyle/>
          <a:p>
            <a:pPr eaLnBrk="1" hangingPunct="1"/>
            <a:r>
              <a:rPr lang="en-US" altLang="en-US"/>
              <a:t>Virtual Memory: Page Replacement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5FD55AA-EE43-445A-90BF-5BFDC7F820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15"/>
    </mc:Choice>
    <mc:Fallback>
      <p:transition spd="slow" advTm="100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5DD65EF1-9DF1-4FC0-ABD1-A8354F582C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9575" y="395288"/>
            <a:ext cx="11803063" cy="768350"/>
          </a:xfrm>
        </p:spPr>
        <p:txBody>
          <a:bodyPr/>
          <a:lstStyle/>
          <a:p>
            <a:pPr eaLnBrk="1" hangingPunct="1"/>
            <a:r>
              <a:rPr lang="en-US" altLang="en-US" sz="4000"/>
              <a:t>What Happens if There is no Free Frame?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B227A316-09E6-4619-8558-CC05412010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41425" y="1900238"/>
            <a:ext cx="11587163" cy="6016625"/>
          </a:xfrm>
        </p:spPr>
        <p:txBody>
          <a:bodyPr/>
          <a:lstStyle/>
          <a:p>
            <a:endParaRPr lang="en-US" altLang="en-US"/>
          </a:p>
          <a:p>
            <a:r>
              <a:rPr lang="en-US" altLang="en-US"/>
              <a:t>Page replacement – find some page in memory, but not really in use, page it out</a:t>
            </a:r>
          </a:p>
          <a:p>
            <a:pPr lvl="1"/>
            <a:r>
              <a:rPr lang="en-US" altLang="en-US"/>
              <a:t>Algorithm – terminate? swap out? replace the page?</a:t>
            </a:r>
          </a:p>
          <a:p>
            <a:pPr lvl="1"/>
            <a:r>
              <a:rPr lang="en-US" altLang="en-US"/>
              <a:t>Performance – want an algorithm which will result in minimum number of page faults</a:t>
            </a:r>
          </a:p>
          <a:p>
            <a:pPr lvl="1"/>
            <a:endParaRPr lang="en-US" altLang="en-US"/>
          </a:p>
          <a:p>
            <a:r>
              <a:rPr lang="en-US" altLang="en-US"/>
              <a:t>Same page may be brought into memory several times</a:t>
            </a:r>
          </a:p>
          <a:p>
            <a:pPr>
              <a:buFont typeface="Monotype Sorts" pitchFamily="-84" charset="2"/>
              <a:buNone/>
            </a:pPr>
            <a:endParaRPr lang="en-US" alt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13BAE3F-1E66-4E98-A149-B23BA1D848F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0732"/>
    </mc:Choice>
    <mc:Fallback>
      <p:transition spd="slow" advTm="1407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867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3215305-77CC-4950-9820-F14382B481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43038" y="369888"/>
            <a:ext cx="11587162" cy="768350"/>
          </a:xfrm>
        </p:spPr>
        <p:txBody>
          <a:bodyPr/>
          <a:lstStyle/>
          <a:p>
            <a:pPr eaLnBrk="1" hangingPunct="1"/>
            <a:r>
              <a:rPr lang="en-US" altLang="en-US"/>
              <a:t>Page Replacement</a:t>
            </a:r>
          </a:p>
        </p:txBody>
      </p:sp>
      <p:sp>
        <p:nvSpPr>
          <p:cNvPr id="51202" name="Rectangle 3">
            <a:extLst>
              <a:ext uri="{FF2B5EF4-FFF2-40B4-BE49-F238E27FC236}">
                <a16:creationId xmlns:a16="http://schemas.microsoft.com/office/drawing/2014/main" id="{128382D9-A0A0-4CAF-BC6F-74AD74CD01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09675" y="1644650"/>
            <a:ext cx="11571288" cy="6040438"/>
          </a:xfrm>
        </p:spPr>
        <p:txBody>
          <a:bodyPr/>
          <a:lstStyle/>
          <a:p>
            <a:r>
              <a:rPr lang="en-US" altLang="en-US"/>
              <a:t>Prevent </a:t>
            </a:r>
            <a:r>
              <a:rPr lang="en-US" altLang="en-US" b="1">
                <a:solidFill>
                  <a:srgbClr val="3366FF"/>
                </a:solidFill>
              </a:rPr>
              <a:t>over-allocation</a:t>
            </a:r>
            <a:r>
              <a:rPr lang="en-US" altLang="en-US"/>
              <a:t> of memory by modifying page-fault service routine to include page replacement</a:t>
            </a:r>
            <a:br>
              <a:rPr lang="en-US" altLang="en-US"/>
            </a:br>
            <a:endParaRPr lang="en-US" altLang="en-US"/>
          </a:p>
          <a:p>
            <a:r>
              <a:rPr lang="en-US" altLang="en-US"/>
              <a:t>Use </a:t>
            </a:r>
            <a:r>
              <a:rPr lang="en-US" altLang="en-US" b="1">
                <a:solidFill>
                  <a:srgbClr val="3366FF"/>
                </a:solidFill>
              </a:rPr>
              <a:t>modify </a:t>
            </a:r>
            <a:r>
              <a:rPr lang="en-US" altLang="en-US"/>
              <a:t>(</a:t>
            </a:r>
            <a:r>
              <a:rPr lang="en-US" altLang="en-US" b="1">
                <a:solidFill>
                  <a:srgbClr val="3366FF"/>
                </a:solidFill>
              </a:rPr>
              <a:t>dirty</a:t>
            </a:r>
            <a:r>
              <a:rPr lang="en-US" altLang="en-US"/>
              <a:t>)</a:t>
            </a:r>
            <a:r>
              <a:rPr lang="en-US" altLang="en-US" b="1">
                <a:solidFill>
                  <a:srgbClr val="3366FF"/>
                </a:solidFill>
              </a:rPr>
              <a:t> bit </a:t>
            </a:r>
            <a:r>
              <a:rPr lang="en-US" altLang="en-US"/>
              <a:t>to reduce overhead of page transfers – only modified pages are written to disk</a:t>
            </a:r>
            <a:br>
              <a:rPr lang="en-US" altLang="en-US"/>
            </a:br>
            <a:endParaRPr lang="en-US" altLang="en-US"/>
          </a:p>
          <a:p>
            <a:r>
              <a:rPr lang="en-US" altLang="en-US"/>
              <a:t>Page replacement completes separation between logical memory and physical memory – large virtual memory can be provided on a smaller physical memory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F9E83C0-F45C-4ABD-BF8E-11B29020F00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197"/>
    </mc:Choice>
    <mc:Fallback>
      <p:transition spd="slow" advTm="881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5120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64D852F6-E652-4B6D-8D01-29FC7F8CED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90663" y="369888"/>
            <a:ext cx="11539537" cy="768350"/>
          </a:xfrm>
        </p:spPr>
        <p:txBody>
          <a:bodyPr/>
          <a:lstStyle/>
          <a:p>
            <a:pPr eaLnBrk="1" hangingPunct="1"/>
            <a:r>
              <a:rPr lang="en-US" altLang="en-US"/>
              <a:t>Need For Page Replacement</a:t>
            </a:r>
          </a:p>
        </p:txBody>
      </p:sp>
      <p:pic>
        <p:nvPicPr>
          <p:cNvPr id="11267" name="Picture 4" descr="9">
            <a:extLst>
              <a:ext uri="{FF2B5EF4-FFF2-40B4-BE49-F238E27FC236}">
                <a16:creationId xmlns:a16="http://schemas.microsoft.com/office/drawing/2014/main" id="{04007532-B4A7-4DF7-987A-6D52B20B2B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725" y="1503363"/>
            <a:ext cx="10182225" cy="6592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6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FD8DECEC-B31F-44F6-A4DE-F5C8AB7C8789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2242440" y="3127320"/>
              <a:ext cx="8245800" cy="360360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FD8DECEC-B31F-44F6-A4DE-F5C8AB7C878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233080" y="3117960"/>
                <a:ext cx="8264520" cy="3622320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DE49EB7-A31B-4A8D-BAC7-A2979CBA47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9380"/>
    </mc:Choice>
    <mc:Fallback>
      <p:transition spd="slow" advTm="1293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264ED2DA-CBC3-47AD-9C3B-E9449E0B81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19250" y="369888"/>
            <a:ext cx="11410950" cy="768350"/>
          </a:xfrm>
        </p:spPr>
        <p:txBody>
          <a:bodyPr/>
          <a:lstStyle/>
          <a:p>
            <a:pPr eaLnBrk="1" hangingPunct="1"/>
            <a:r>
              <a:rPr lang="en-US" altLang="en-US"/>
              <a:t>Basic Page Replacement</a:t>
            </a:r>
          </a:p>
        </p:txBody>
      </p:sp>
      <p:sp>
        <p:nvSpPr>
          <p:cNvPr id="55298" name="Rectangle 3">
            <a:extLst>
              <a:ext uri="{FF2B5EF4-FFF2-40B4-BE49-F238E27FC236}">
                <a16:creationId xmlns:a16="http://schemas.microsoft.com/office/drawing/2014/main" id="{14169A8A-E7C9-4B64-815B-401F64EF94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47775" y="1919288"/>
            <a:ext cx="11480800" cy="5943600"/>
          </a:xfrm>
        </p:spPr>
        <p:txBody>
          <a:bodyPr/>
          <a:lstStyle/>
          <a:p>
            <a:pPr marL="542925" indent="-542925">
              <a:buFont typeface="Monotype Sorts" pitchFamily="-84" charset="2"/>
              <a:buAutoNum type="arabicPeriod"/>
            </a:pPr>
            <a:r>
              <a:rPr lang="en-US" altLang="en-US"/>
              <a:t>Find the location of the desired page on disk</a:t>
            </a:r>
            <a:br>
              <a:rPr lang="en-US" altLang="en-US"/>
            </a:br>
            <a:endParaRPr lang="en-US" altLang="en-US"/>
          </a:p>
          <a:p>
            <a:pPr marL="542925" indent="-542925">
              <a:buFont typeface="Monotype Sorts" pitchFamily="-84" charset="2"/>
              <a:buAutoNum type="arabicPeriod"/>
            </a:pPr>
            <a:r>
              <a:rPr lang="en-US" altLang="en-US"/>
              <a:t>Find a free frame:</a:t>
            </a:r>
            <a:br>
              <a:rPr lang="en-US" altLang="en-US"/>
            </a:br>
            <a:r>
              <a:rPr lang="en-US" altLang="en-US"/>
              <a:t>   -  If there is a free frame, use it</a:t>
            </a:r>
            <a:br>
              <a:rPr lang="en-US" altLang="en-US"/>
            </a:br>
            <a:r>
              <a:rPr lang="en-US" altLang="en-US"/>
              <a:t>   -  If there is no free frame, use a page replacement algorithm to select a </a:t>
            </a:r>
            <a:r>
              <a:rPr lang="en-US" altLang="en-US" b="1">
                <a:solidFill>
                  <a:srgbClr val="3366FF"/>
                </a:solidFill>
              </a:rPr>
              <a:t>victim</a:t>
            </a:r>
            <a:r>
              <a:rPr lang="en-US" altLang="en-US">
                <a:solidFill>
                  <a:srgbClr val="3366FF"/>
                </a:solidFill>
              </a:rPr>
              <a:t> </a:t>
            </a:r>
            <a:r>
              <a:rPr lang="en-US" altLang="en-US" b="1">
                <a:solidFill>
                  <a:srgbClr val="3366FF"/>
                </a:solidFill>
              </a:rPr>
              <a:t>frame</a:t>
            </a:r>
            <a:br>
              <a:rPr lang="en-US" altLang="en-US" b="1">
                <a:solidFill>
                  <a:srgbClr val="3366FF"/>
                </a:solidFill>
              </a:rPr>
            </a:br>
            <a:r>
              <a:rPr lang="en-US" altLang="en-US" b="1">
                <a:solidFill>
                  <a:srgbClr val="3366FF"/>
                </a:solidFill>
              </a:rPr>
              <a:t>	- </a:t>
            </a:r>
            <a:r>
              <a:rPr lang="en-US" altLang="en-US"/>
              <a:t>Write victim frame to disk if dirty</a:t>
            </a:r>
            <a:br>
              <a:rPr lang="en-US" altLang="en-US"/>
            </a:br>
            <a:endParaRPr lang="en-US" altLang="en-US"/>
          </a:p>
          <a:p>
            <a:pPr marL="542925" indent="-542925">
              <a:buFont typeface="Monotype Sorts" pitchFamily="-84" charset="2"/>
              <a:buAutoNum type="arabicPeriod"/>
            </a:pPr>
            <a:r>
              <a:rPr lang="en-US" altLang="en-US"/>
              <a:t>Bring  the desired page into the (newly) free frame; update the page and frame tables</a:t>
            </a:r>
          </a:p>
          <a:p>
            <a:pPr marL="571500" lvl="1" indent="0">
              <a:buFont typeface="Monotype Sorts" pitchFamily="-84" charset="2"/>
              <a:buNone/>
            </a:pPr>
            <a:r>
              <a:rPr lang="en-US" altLang="en-US"/>
              <a:t>Which page &amp; frame tables?</a:t>
            </a:r>
            <a:br>
              <a:rPr lang="en-US" altLang="en-US"/>
            </a:br>
            <a:endParaRPr lang="en-US" altLang="en-US"/>
          </a:p>
          <a:p>
            <a:pPr marL="542925" indent="-542925">
              <a:buFont typeface="Monotype Sorts" pitchFamily="-84" charset="2"/>
              <a:buAutoNum type="arabicPeriod"/>
            </a:pPr>
            <a:r>
              <a:rPr lang="en-US" altLang="en-US"/>
              <a:t>Continue the process by restarting the instruction that caused the trap</a:t>
            </a:r>
          </a:p>
          <a:p>
            <a:pPr marL="542925" indent="-542925">
              <a:buFont typeface="Monotype Sorts" pitchFamily="-84" charset="2"/>
              <a:buAutoNum type="arabicPeriod"/>
            </a:pPr>
            <a:endParaRPr lang="en-US" altLang="en-US"/>
          </a:p>
          <a:p>
            <a:pPr marL="542925" indent="-542925">
              <a:buFont typeface="Monotype Sorts" pitchFamily="-84" charset="2"/>
              <a:buNone/>
            </a:pPr>
            <a:r>
              <a:rPr lang="en-US" altLang="en-US"/>
              <a:t>Note now potentially 2 page transfers for page fault – increasing EAT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43CBE1E-0594-4ED4-B303-9379D41F1FE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5113"/>
    </mc:Choice>
    <mc:Fallback>
      <p:transition spd="slow" advTm="1751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5529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E04B736E-360B-4C7A-BBD2-EB72D4B490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33525" y="369888"/>
            <a:ext cx="11496675" cy="768350"/>
          </a:xfrm>
        </p:spPr>
        <p:txBody>
          <a:bodyPr/>
          <a:lstStyle/>
          <a:p>
            <a:pPr eaLnBrk="1" hangingPunct="1"/>
            <a:r>
              <a:rPr lang="en-US" altLang="en-US"/>
              <a:t>Page Replacement</a:t>
            </a:r>
          </a:p>
        </p:txBody>
      </p:sp>
      <p:pic>
        <p:nvPicPr>
          <p:cNvPr id="15363" name="Picture 4" descr="9">
            <a:extLst>
              <a:ext uri="{FF2B5EF4-FFF2-40B4-BE49-F238E27FC236}">
                <a16:creationId xmlns:a16="http://schemas.microsoft.com/office/drawing/2014/main" id="{F9EBFE31-B207-4015-9D8C-F7ACA2C774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5200" y="1627188"/>
            <a:ext cx="10093325" cy="661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8E87232-6CF6-4E83-82FE-829FBD5B7D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4348"/>
    </mc:Choice>
    <mc:Fallback>
      <p:transition spd="slow" advTm="94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4E4EB7A1-9A79-49E1-AB71-43195854EB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17650" y="369888"/>
            <a:ext cx="11512550" cy="768350"/>
          </a:xfrm>
        </p:spPr>
        <p:txBody>
          <a:bodyPr/>
          <a:lstStyle/>
          <a:p>
            <a:pPr eaLnBrk="1" hangingPunct="1"/>
            <a:r>
              <a:rPr lang="en-US" altLang="en-US" sz="4000"/>
              <a:t>Page and Frame Replacement Algorithms</a:t>
            </a:r>
          </a:p>
        </p:txBody>
      </p:sp>
      <p:sp>
        <p:nvSpPr>
          <p:cNvPr id="59394" name="Rectangle 3">
            <a:extLst>
              <a:ext uri="{FF2B5EF4-FFF2-40B4-BE49-F238E27FC236}">
                <a16:creationId xmlns:a16="http://schemas.microsoft.com/office/drawing/2014/main" id="{B780C668-E24F-453C-9B0E-5DE3FB1D61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09675" y="1798638"/>
            <a:ext cx="11642725" cy="5822950"/>
          </a:xfrm>
        </p:spPr>
        <p:txBody>
          <a:bodyPr/>
          <a:lstStyle/>
          <a:p>
            <a:pPr>
              <a:tabLst>
                <a:tab pos="4494213" algn="ctr"/>
              </a:tabLst>
            </a:pPr>
            <a:r>
              <a:rPr lang="en-US" altLang="en-US" b="1">
                <a:solidFill>
                  <a:srgbClr val="3366FF"/>
                </a:solidFill>
              </a:rPr>
              <a:t>Frame-allocation algorithm </a:t>
            </a:r>
            <a:r>
              <a:rPr lang="en-US" altLang="en-US"/>
              <a:t>determines </a:t>
            </a:r>
          </a:p>
          <a:p>
            <a:pPr lvl="1">
              <a:tabLst>
                <a:tab pos="4494213" algn="ctr"/>
              </a:tabLst>
            </a:pPr>
            <a:r>
              <a:rPr lang="en-US" altLang="en-US"/>
              <a:t>How many frames to give each process</a:t>
            </a:r>
          </a:p>
          <a:p>
            <a:pPr lvl="1">
              <a:tabLst>
                <a:tab pos="4494213" algn="ctr"/>
              </a:tabLst>
            </a:pPr>
            <a:r>
              <a:rPr lang="en-US" altLang="en-US"/>
              <a:t>Which frames to replace</a:t>
            </a:r>
          </a:p>
          <a:p>
            <a:pPr lvl="1">
              <a:tabLst>
                <a:tab pos="4494213" algn="ctr"/>
              </a:tabLst>
            </a:pPr>
            <a:endParaRPr lang="en-US" altLang="en-US"/>
          </a:p>
          <a:p>
            <a:pPr>
              <a:tabLst>
                <a:tab pos="4494213" algn="ctr"/>
              </a:tabLst>
            </a:pPr>
            <a:r>
              <a:rPr lang="en-US" altLang="en-US" b="1">
                <a:solidFill>
                  <a:srgbClr val="3366FF"/>
                </a:solidFill>
              </a:rPr>
              <a:t>Page-replacement algorithm</a:t>
            </a:r>
          </a:p>
          <a:p>
            <a:pPr lvl="1">
              <a:tabLst>
                <a:tab pos="4494213" algn="ctr"/>
              </a:tabLst>
            </a:pPr>
            <a:r>
              <a:rPr lang="en-US" altLang="en-US"/>
              <a:t>Want lowest page-fault rate on both first access and re-access</a:t>
            </a:r>
          </a:p>
          <a:p>
            <a:pPr>
              <a:buFont typeface="Monotype Sorts" pitchFamily="-84" charset="2"/>
              <a:buNone/>
              <a:tabLst>
                <a:tab pos="4494213" algn="ctr"/>
              </a:tabLst>
            </a:pPr>
            <a:endParaRPr lang="en-US" altLang="en-US"/>
          </a:p>
          <a:p>
            <a:pPr>
              <a:tabLst>
                <a:tab pos="4494213" algn="ctr"/>
              </a:tabLst>
            </a:pPr>
            <a:r>
              <a:rPr lang="en-US" altLang="en-US"/>
              <a:t>Compare algorithms on a particular string of memory references (reference string)</a:t>
            </a:r>
          </a:p>
          <a:p>
            <a:pPr lvl="1">
              <a:tabLst>
                <a:tab pos="4494213" algn="ctr"/>
              </a:tabLst>
            </a:pPr>
            <a:r>
              <a:rPr lang="en-US" altLang="en-US"/>
              <a:t>String is just page numbers, not full addresses</a:t>
            </a:r>
          </a:p>
          <a:p>
            <a:pPr lvl="1">
              <a:tabLst>
                <a:tab pos="4494213" algn="ctr"/>
              </a:tabLst>
            </a:pPr>
            <a:r>
              <a:rPr lang="en-US" altLang="en-US"/>
              <a:t>Repeated access to the same page does not cause a page fault</a:t>
            </a:r>
          </a:p>
          <a:p>
            <a:pPr lvl="1">
              <a:tabLst>
                <a:tab pos="4494213" algn="ctr"/>
              </a:tabLst>
            </a:pPr>
            <a:r>
              <a:rPr lang="en-US" altLang="en-US"/>
              <a:t>Results depend on number of frames available</a:t>
            </a:r>
          </a:p>
          <a:p>
            <a:pPr lvl="1">
              <a:tabLst>
                <a:tab pos="4494213" algn="ctr"/>
              </a:tabLst>
            </a:pPr>
            <a:endParaRPr lang="en-US" altLang="en-US"/>
          </a:p>
          <a:p>
            <a:pPr>
              <a:tabLst>
                <a:tab pos="4494213" algn="ctr"/>
              </a:tabLst>
            </a:pPr>
            <a:r>
              <a:rPr lang="en-US" altLang="en-US"/>
              <a:t>In all our examples, the </a:t>
            </a:r>
            <a:r>
              <a:rPr lang="en-US" altLang="en-US" b="1">
                <a:solidFill>
                  <a:srgbClr val="3366FF"/>
                </a:solidFill>
              </a:rPr>
              <a:t>reference string </a:t>
            </a:r>
            <a:r>
              <a:rPr lang="en-US" altLang="en-US"/>
              <a:t>of referenced page numbers is </a:t>
            </a:r>
          </a:p>
          <a:p>
            <a:pPr>
              <a:buFont typeface="Monotype Sorts" pitchFamily="-84" charset="2"/>
              <a:buNone/>
              <a:tabLst>
                <a:tab pos="4494213" algn="ctr"/>
              </a:tabLst>
            </a:pPr>
            <a:r>
              <a:rPr lang="en-US" altLang="en-US"/>
              <a:t>	               </a:t>
            </a:r>
            <a:r>
              <a:rPr lang="en-US" altLang="en-US" b="1">
                <a:solidFill>
                  <a:srgbClr val="FF0000"/>
                </a:solidFill>
              </a:rPr>
              <a:t>7,0,1,2,0,3,0,4,2,3,0,3,0,3,2,1,2,0,1,7,0,1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5B4D1EC-B942-47B4-B1B8-32749005EA2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8410"/>
    </mc:Choice>
    <mc:Fallback>
      <p:transition spd="slow" advTm="1884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5939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2A233046-E4F8-4321-A6FF-0D8613EA6B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433388"/>
            <a:ext cx="12344400" cy="768350"/>
          </a:xfrm>
        </p:spPr>
        <p:txBody>
          <a:bodyPr/>
          <a:lstStyle/>
          <a:p>
            <a:pPr eaLnBrk="1" hangingPunct="1"/>
            <a:r>
              <a:rPr lang="en-US" altLang="en-US" sz="4000"/>
              <a:t>Graph of Page Faults Versus </a:t>
            </a:r>
            <a:br>
              <a:rPr lang="en-US" altLang="en-US" sz="4000"/>
            </a:br>
            <a:r>
              <a:rPr lang="en-US" altLang="en-US" sz="4000"/>
              <a:t>The Number of Frames</a:t>
            </a:r>
          </a:p>
        </p:txBody>
      </p:sp>
      <p:pic>
        <p:nvPicPr>
          <p:cNvPr id="19459" name="Picture 5">
            <a:extLst>
              <a:ext uri="{FF2B5EF4-FFF2-40B4-BE49-F238E27FC236}">
                <a16:creationId xmlns:a16="http://schemas.microsoft.com/office/drawing/2014/main" id="{205DC15A-5607-4831-9D62-E037F3DB76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200" y="2279650"/>
            <a:ext cx="93218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AFEEC84-DD3D-44A5-B275-6255CE930E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622"/>
    </mc:Choice>
    <mc:Fallback>
      <p:transition spd="slow" advTm="426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65CEA818-FD06-4714-A0AF-83F03C4D18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98575" y="369888"/>
            <a:ext cx="11731625" cy="768350"/>
          </a:xfrm>
        </p:spPr>
        <p:txBody>
          <a:bodyPr/>
          <a:lstStyle/>
          <a:p>
            <a:pPr eaLnBrk="1" hangingPunct="1"/>
            <a:r>
              <a:rPr lang="en-US" altLang="en-US"/>
              <a:t>First-In-First-Out (FIFO) Algorithm</a:t>
            </a:r>
          </a:p>
        </p:txBody>
      </p:sp>
      <p:sp>
        <p:nvSpPr>
          <p:cNvPr id="63490" name="Rectangle 3">
            <a:extLst>
              <a:ext uri="{FF2B5EF4-FFF2-40B4-BE49-F238E27FC236}">
                <a16:creationId xmlns:a16="http://schemas.microsoft.com/office/drawing/2014/main" id="{E26EE600-B976-47F9-9A41-8B9A4B105D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47775" y="1538288"/>
            <a:ext cx="10544175" cy="7683500"/>
          </a:xfrm>
        </p:spPr>
        <p:txBody>
          <a:bodyPr/>
          <a:lstStyle/>
          <a:p>
            <a:r>
              <a:rPr lang="en-US" altLang="en-US"/>
              <a:t>Reference string: </a:t>
            </a:r>
            <a:r>
              <a:rPr lang="en-US" altLang="en-US" b="1">
                <a:solidFill>
                  <a:srgbClr val="FF0000"/>
                </a:solidFill>
              </a:rPr>
              <a:t>7,0,1,2,0,3,0,4,2,3,0,3,0,3,2,1,2,0,1,7,0,1</a:t>
            </a:r>
            <a:endParaRPr lang="en-US" altLang="en-US"/>
          </a:p>
          <a:p>
            <a:r>
              <a:rPr lang="en-US" altLang="en-US"/>
              <a:t>3 frames (3 pages can be in memory at a time per process)</a:t>
            </a:r>
          </a:p>
          <a:p>
            <a:pPr>
              <a:buFont typeface="Monotype Sorts" pitchFamily="-84" charset="2"/>
              <a:buNone/>
            </a:pPr>
            <a:endParaRPr lang="en-US" altLang="en-US"/>
          </a:p>
          <a:p>
            <a:pPr>
              <a:buFont typeface="Monotype Sorts" pitchFamily="-84" charset="2"/>
              <a:buNone/>
            </a:pPr>
            <a:endParaRPr lang="en-US" altLang="en-US"/>
          </a:p>
          <a:p>
            <a:pPr>
              <a:buFont typeface="Monotype Sorts" pitchFamily="-84" charset="2"/>
              <a:buNone/>
            </a:pPr>
            <a:br>
              <a:rPr lang="en-US" altLang="en-US"/>
            </a:br>
            <a:endParaRPr lang="en-US" altLang="en-US"/>
          </a:p>
          <a:p>
            <a:pPr>
              <a:buFont typeface="Monotype Sorts" pitchFamily="-84" charset="2"/>
              <a:buNone/>
            </a:pPr>
            <a:endParaRPr lang="en-US" altLang="en-US" sz="1100"/>
          </a:p>
          <a:p>
            <a:pPr>
              <a:buFont typeface="Monotype Sorts" pitchFamily="-84" charset="2"/>
              <a:buNone/>
            </a:pPr>
            <a:endParaRPr lang="en-US" altLang="en-US" sz="1100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r>
              <a:rPr lang="en-US" altLang="en-US"/>
              <a:t>Can vary by reference string: consider 1,2,3,4,1,2,5,1,2,3,4,5</a:t>
            </a:r>
          </a:p>
          <a:p>
            <a:pPr lvl="1"/>
            <a:r>
              <a:rPr lang="en-US" altLang="en-US"/>
              <a:t>Adding more frames can cause more page faults!</a:t>
            </a:r>
          </a:p>
          <a:p>
            <a:pPr lvl="2"/>
            <a:r>
              <a:rPr lang="en-US" altLang="en-US" b="1">
                <a:solidFill>
                  <a:srgbClr val="3366FF"/>
                </a:solidFill>
              </a:rPr>
              <a:t>Belady</a:t>
            </a:r>
            <a:r>
              <a:rPr lang="ja-JP" altLang="en-US" b="1">
                <a:solidFill>
                  <a:srgbClr val="3366FF"/>
                </a:solidFill>
              </a:rPr>
              <a:t>’</a:t>
            </a:r>
            <a:r>
              <a:rPr lang="en-US" altLang="ja-JP" b="1">
                <a:solidFill>
                  <a:srgbClr val="3366FF"/>
                </a:solidFill>
              </a:rPr>
              <a:t>s Anomaly</a:t>
            </a:r>
          </a:p>
          <a:p>
            <a:pPr>
              <a:buFont typeface="Monotype Sorts" pitchFamily="-84" charset="2"/>
              <a:buNone/>
            </a:pPr>
            <a:endParaRPr lang="en-US" altLang="en-US" sz="1100"/>
          </a:p>
          <a:p>
            <a:r>
              <a:rPr lang="en-US" altLang="en-US"/>
              <a:t>How to track ages of pages? </a:t>
            </a:r>
          </a:p>
          <a:p>
            <a:pPr lvl="1"/>
            <a:r>
              <a:rPr lang="en-US" altLang="en-US"/>
              <a:t>Just use a FIFO queue</a:t>
            </a:r>
          </a:p>
        </p:txBody>
      </p:sp>
      <p:sp>
        <p:nvSpPr>
          <p:cNvPr id="63491" name="Text Box 16">
            <a:extLst>
              <a:ext uri="{FF2B5EF4-FFF2-40B4-BE49-F238E27FC236}">
                <a16:creationId xmlns:a16="http://schemas.microsoft.com/office/drawing/2014/main" id="{857EAADA-3195-4958-BF0C-382F828D0A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45700" y="5254625"/>
            <a:ext cx="1712913" cy="407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30622" tIns="65311" rIns="130622" bIns="65311" anchor="ctr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>
                <a:latin typeface="Helvetica" panose="020B0604020202020204" pitchFamily="34" charset="0"/>
              </a:rPr>
              <a:t>15 page faults</a:t>
            </a:r>
          </a:p>
        </p:txBody>
      </p:sp>
      <p:pic>
        <p:nvPicPr>
          <p:cNvPr id="63492" name="Picture 1">
            <a:extLst>
              <a:ext uri="{FF2B5EF4-FFF2-40B4-BE49-F238E27FC236}">
                <a16:creationId xmlns:a16="http://schemas.microsoft.com/office/drawing/2014/main" id="{71F3222D-024B-4A4C-A583-005EB266AEE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550" y="2654300"/>
            <a:ext cx="8186738" cy="231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7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8988FC39-811A-48B7-9B51-FEDB3499334F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1857600" y="3263040"/>
              <a:ext cx="7928640" cy="114480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8988FC39-811A-48B7-9B51-FEDB3499334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848240" y="3253680"/>
                <a:ext cx="7947360" cy="1163520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BB20133-7AF0-452B-9D99-36EDE7E1BE9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5761"/>
    </mc:Choice>
    <mc:Fallback>
      <p:transition spd="slow" advTm="4757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63490" grpId="0" uiExpand="1" build="p"/>
      <p:bldP spid="6349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68240FC7-D22F-41FE-BDB3-3B6FF481FF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28750" y="369888"/>
            <a:ext cx="11601450" cy="768350"/>
          </a:xfrm>
        </p:spPr>
        <p:txBody>
          <a:bodyPr/>
          <a:lstStyle/>
          <a:p>
            <a:pPr eaLnBrk="1" hangingPunct="1"/>
            <a:r>
              <a:rPr lang="en-US" altLang="en-US"/>
              <a:t>FIFO Illustrating Belady</a:t>
            </a:r>
            <a:r>
              <a:rPr lang="ja-JP" altLang="en-US"/>
              <a:t>’</a:t>
            </a:r>
            <a:r>
              <a:rPr lang="en-US" altLang="ja-JP"/>
              <a:t>s Anomaly</a:t>
            </a:r>
            <a:endParaRPr lang="en-US" altLang="en-US"/>
          </a:p>
        </p:txBody>
      </p:sp>
      <p:pic>
        <p:nvPicPr>
          <p:cNvPr id="23555" name="Picture 1" descr="9_13.pdf">
            <a:extLst>
              <a:ext uri="{FF2B5EF4-FFF2-40B4-BE49-F238E27FC236}">
                <a16:creationId xmlns:a16="http://schemas.microsoft.com/office/drawing/2014/main" id="{5635671B-025D-4D1F-B844-F9877BB71A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8563" y="2211388"/>
            <a:ext cx="8516937" cy="541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06C7662-7FBB-4C13-9BD5-5E1985FE95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564"/>
    </mc:Choice>
    <mc:Fallback>
      <p:transition spd="slow" advTm="425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A15D444F-2030-4912-B286-AF3DE5F351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23950" y="369888"/>
            <a:ext cx="11906250" cy="768350"/>
          </a:xfrm>
        </p:spPr>
        <p:txBody>
          <a:bodyPr/>
          <a:lstStyle/>
          <a:p>
            <a:pPr eaLnBrk="1" hangingPunct="1"/>
            <a:r>
              <a:rPr lang="en-US" altLang="en-US"/>
              <a:t>Optimal Algorithm</a:t>
            </a:r>
          </a:p>
        </p:txBody>
      </p:sp>
      <p:sp>
        <p:nvSpPr>
          <p:cNvPr id="67586" name="Rectangle 3">
            <a:extLst>
              <a:ext uri="{FF2B5EF4-FFF2-40B4-BE49-F238E27FC236}">
                <a16:creationId xmlns:a16="http://schemas.microsoft.com/office/drawing/2014/main" id="{EE9DA498-BF35-4EA4-9DB0-3AB8B485A68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tabLst>
                <a:tab pos="2700338" algn="l"/>
              </a:tabLst>
            </a:pPr>
            <a:r>
              <a:rPr lang="en-US" altLang="en-US"/>
              <a:t>Replace page that will not be used for longest period of time</a:t>
            </a:r>
          </a:p>
          <a:p>
            <a:pPr lvl="1">
              <a:tabLst>
                <a:tab pos="2700338" algn="l"/>
              </a:tabLst>
            </a:pPr>
            <a:r>
              <a:rPr lang="en-US" altLang="en-US"/>
              <a:t>7 is optimal for the example</a:t>
            </a:r>
          </a:p>
          <a:p>
            <a:pPr>
              <a:buFont typeface="Monotype Sorts" pitchFamily="-84" charset="2"/>
              <a:buNone/>
              <a:tabLst>
                <a:tab pos="2700338" algn="l"/>
              </a:tabLst>
            </a:pPr>
            <a:r>
              <a:rPr lang="en-US" altLang="en-US"/>
              <a:t>	</a:t>
            </a:r>
          </a:p>
          <a:p>
            <a:pPr>
              <a:tabLst>
                <a:tab pos="2700338" algn="l"/>
              </a:tabLst>
            </a:pPr>
            <a:r>
              <a:rPr lang="en-US" altLang="en-US"/>
              <a:t>How do you know this?</a:t>
            </a:r>
          </a:p>
          <a:p>
            <a:pPr lvl="1">
              <a:tabLst>
                <a:tab pos="2700338" algn="l"/>
              </a:tabLst>
            </a:pPr>
            <a:r>
              <a:rPr lang="en-US" altLang="en-US"/>
              <a:t>Can</a:t>
            </a:r>
            <a:r>
              <a:rPr lang="ja-JP" altLang="en-US"/>
              <a:t>’</a:t>
            </a:r>
            <a:r>
              <a:rPr lang="en-US" altLang="ja-JP"/>
              <a:t>t read the future</a:t>
            </a:r>
          </a:p>
          <a:p>
            <a:pPr>
              <a:tabLst>
                <a:tab pos="2700338" algn="l"/>
              </a:tabLst>
            </a:pPr>
            <a:endParaRPr lang="en-US" altLang="en-US"/>
          </a:p>
          <a:p>
            <a:pPr>
              <a:tabLst>
                <a:tab pos="2700338" algn="l"/>
              </a:tabLst>
            </a:pPr>
            <a:r>
              <a:rPr lang="en-US" altLang="en-US"/>
              <a:t>Used for measuring how well your algorithm performs</a:t>
            </a:r>
          </a:p>
        </p:txBody>
      </p:sp>
      <p:pic>
        <p:nvPicPr>
          <p:cNvPr id="67587" name="Picture 3">
            <a:extLst>
              <a:ext uri="{FF2B5EF4-FFF2-40B4-BE49-F238E27FC236}">
                <a16:creationId xmlns:a16="http://schemas.microsoft.com/office/drawing/2014/main" id="{D96DE3D4-F9CF-4CCD-B90C-E094887E133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800" y="5037138"/>
            <a:ext cx="9852025" cy="294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7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672AEC9B-6D12-46BF-8F2C-49AFB89C0281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2593800" y="1858320"/>
              <a:ext cx="9231120" cy="591480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672AEC9B-6D12-46BF-8F2C-49AFB89C028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584440" y="1848960"/>
                <a:ext cx="9249840" cy="5933520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A106B03-6046-405A-969F-86E0548BDF0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1860"/>
    </mc:Choice>
    <mc:Fallback>
      <p:transition spd="slow" advTm="4718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67586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67FC6148-463F-4D25-BDAB-BCEF6BAED8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19238" y="369888"/>
            <a:ext cx="11510962" cy="768350"/>
          </a:xfrm>
        </p:spPr>
        <p:txBody>
          <a:bodyPr/>
          <a:lstStyle/>
          <a:p>
            <a:pPr eaLnBrk="1" hangingPunct="1"/>
            <a:r>
              <a:rPr lang="en-US" altLang="en-US"/>
              <a:t>Least Recently Used (LRU) Algorithm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9F78E2ED-4B6B-4EC9-8346-72678A2354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57300" y="1595438"/>
            <a:ext cx="11028363" cy="5978525"/>
          </a:xfrm>
        </p:spPr>
        <p:txBody>
          <a:bodyPr/>
          <a:lstStyle/>
          <a:p>
            <a:pPr>
              <a:buFont typeface="Monotype Sorts" pitchFamily="-84" charset="2"/>
              <a:buNone/>
            </a:pPr>
            <a:endParaRPr lang="en-US" altLang="en-US"/>
          </a:p>
          <a:p>
            <a:r>
              <a:rPr lang="en-US" altLang="en-US"/>
              <a:t>Use past knowledge rather than future</a:t>
            </a:r>
          </a:p>
          <a:p>
            <a:r>
              <a:rPr lang="en-US" altLang="en-US"/>
              <a:t>Replace page that has not been used in the most amount of time</a:t>
            </a:r>
          </a:p>
          <a:p>
            <a:r>
              <a:rPr lang="en-US" altLang="en-US"/>
              <a:t>Associate time of last use with each page</a:t>
            </a:r>
          </a:p>
          <a:p>
            <a:pPr>
              <a:buFont typeface="Monotype Sorts" pitchFamily="-84" charset="2"/>
              <a:buNone/>
            </a:pPr>
            <a:endParaRPr lang="en-US" altLang="en-US"/>
          </a:p>
          <a:p>
            <a:pPr>
              <a:buFont typeface="Monotype Sorts" pitchFamily="-84" charset="2"/>
              <a:buNone/>
            </a:pPr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r>
              <a:rPr lang="en-US" altLang="en-US"/>
              <a:t>12 faults – better than FIFO but worse than OPT</a:t>
            </a:r>
          </a:p>
          <a:p>
            <a:r>
              <a:rPr lang="en-US" altLang="en-US"/>
              <a:t>Generally good algorithm and frequently used</a:t>
            </a:r>
          </a:p>
          <a:p>
            <a:r>
              <a:rPr lang="en-US" altLang="en-US"/>
              <a:t>But how to implement?</a:t>
            </a:r>
          </a:p>
          <a:p>
            <a:pPr>
              <a:buFont typeface="Monotype Sorts" pitchFamily="-84" charset="2"/>
              <a:buNone/>
            </a:pPr>
            <a:endParaRPr lang="en-US" altLang="en-US"/>
          </a:p>
        </p:txBody>
      </p:sp>
      <p:pic>
        <p:nvPicPr>
          <p:cNvPr id="69635" name="Picture 4" descr="9">
            <a:extLst>
              <a:ext uri="{FF2B5EF4-FFF2-40B4-BE49-F238E27FC236}">
                <a16:creationId xmlns:a16="http://schemas.microsoft.com/office/drawing/2014/main" id="{6EE4406C-4A2E-4CF9-B902-47C978470A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1288" y="3419475"/>
            <a:ext cx="10355262" cy="2511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7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94D7ACC-5804-4514-99ED-30A4F3647C17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1630800" y="3637080"/>
              <a:ext cx="9457920" cy="198324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94D7ACC-5804-4514-99ED-30A4F3647C1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621440" y="3627720"/>
                <a:ext cx="9476640" cy="2001960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40D884C-E14A-4378-ACB1-DB1CD936A04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3292"/>
    </mc:Choice>
    <mc:Fallback>
      <p:transition spd="slow" advTm="3532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4096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29CFD376-71F3-4E56-B675-D29C3962B6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LRU Algorithm (Cont.)</a:t>
            </a:r>
          </a:p>
        </p:txBody>
      </p:sp>
      <p:sp>
        <p:nvSpPr>
          <p:cNvPr id="71682" name="Rectangle 3">
            <a:extLst>
              <a:ext uri="{FF2B5EF4-FFF2-40B4-BE49-F238E27FC236}">
                <a16:creationId xmlns:a16="http://schemas.microsoft.com/office/drawing/2014/main" id="{1B3A6DB8-E397-44C7-9DF0-CA0E8EDD70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09675" y="1644650"/>
            <a:ext cx="11482388" cy="6040438"/>
          </a:xfrm>
        </p:spPr>
        <p:txBody>
          <a:bodyPr/>
          <a:lstStyle/>
          <a:p>
            <a:r>
              <a:rPr lang="en-US" altLang="en-US"/>
              <a:t>Counter implementation</a:t>
            </a:r>
          </a:p>
          <a:p>
            <a:pPr lvl="1"/>
            <a:r>
              <a:rPr lang="en-US" altLang="en-US"/>
              <a:t>Every page entry has a counter; every time page is referenced through this entry, copy the clock into the counter</a:t>
            </a:r>
          </a:p>
          <a:p>
            <a:pPr lvl="1"/>
            <a:r>
              <a:rPr lang="en-US" altLang="en-US"/>
              <a:t>When a page needs to be changed, look at the counters to find smallest value</a:t>
            </a:r>
          </a:p>
          <a:p>
            <a:pPr lvl="2"/>
            <a:r>
              <a:rPr lang="en-US" altLang="en-US"/>
              <a:t>Search through table needed</a:t>
            </a:r>
          </a:p>
          <a:p>
            <a:r>
              <a:rPr lang="en-US" altLang="en-US"/>
              <a:t>Stack implementation</a:t>
            </a:r>
          </a:p>
          <a:p>
            <a:pPr lvl="1"/>
            <a:r>
              <a:rPr lang="en-US" altLang="en-US"/>
              <a:t>Keep a stack of page numbers in a double link form:</a:t>
            </a:r>
          </a:p>
          <a:p>
            <a:pPr lvl="1"/>
            <a:r>
              <a:rPr lang="en-US" altLang="en-US"/>
              <a:t>Page referenced:</a:t>
            </a:r>
          </a:p>
          <a:p>
            <a:pPr lvl="2"/>
            <a:r>
              <a:rPr lang="en-US" altLang="en-US"/>
              <a:t>move it to the top</a:t>
            </a:r>
          </a:p>
          <a:p>
            <a:pPr lvl="2"/>
            <a:r>
              <a:rPr lang="en-US" altLang="en-US"/>
              <a:t>requires 6 pointers to be changed</a:t>
            </a:r>
          </a:p>
          <a:p>
            <a:pPr lvl="1"/>
            <a:r>
              <a:rPr lang="en-US" altLang="en-US"/>
              <a:t>But each update more expensive</a:t>
            </a:r>
          </a:p>
          <a:p>
            <a:pPr lvl="1"/>
            <a:r>
              <a:rPr lang="en-US" altLang="en-US"/>
              <a:t>No search for replacement</a:t>
            </a:r>
          </a:p>
          <a:p>
            <a:pPr lvl="1"/>
            <a:endParaRPr lang="en-US" altLang="en-US"/>
          </a:p>
          <a:p>
            <a:r>
              <a:rPr lang="en-US" altLang="en-US"/>
              <a:t>LRU and OPT are cases of </a:t>
            </a:r>
            <a:r>
              <a:rPr lang="en-US" altLang="en-US" b="1">
                <a:solidFill>
                  <a:srgbClr val="3366FF"/>
                </a:solidFill>
              </a:rPr>
              <a:t>stack algorithms </a:t>
            </a:r>
            <a:r>
              <a:rPr lang="en-US" altLang="en-US"/>
              <a:t>that don</a:t>
            </a:r>
            <a:r>
              <a:rPr lang="ja-JP" altLang="en-US"/>
              <a:t>’</a:t>
            </a:r>
            <a:r>
              <a:rPr lang="en-US" altLang="ja-JP"/>
              <a:t>t have Belady</a:t>
            </a:r>
            <a:r>
              <a:rPr lang="ja-JP" altLang="en-US"/>
              <a:t>’</a:t>
            </a:r>
            <a:r>
              <a:rPr lang="en-US" altLang="ja-JP"/>
              <a:t>s Anomaly</a:t>
            </a:r>
            <a:endParaRPr lang="en-US" altLang="en-US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2AE3EB42-A1D5-4DA0-AC42-6F8861E3E74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0656"/>
    </mc:Choice>
    <mc:Fallback>
      <p:transition spd="slow" advTm="1406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7168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55EC39B7-1F4B-4937-8E56-A1C437666D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90675" y="407988"/>
            <a:ext cx="11439525" cy="768350"/>
          </a:xfrm>
        </p:spPr>
        <p:txBody>
          <a:bodyPr/>
          <a:lstStyle/>
          <a:p>
            <a:pPr eaLnBrk="1" hangingPunct="1"/>
            <a:r>
              <a:rPr lang="en-US" altLang="en-US" sz="3200"/>
              <a:t>Use Of A Stack to Record Most Recent Page References</a:t>
            </a:r>
          </a:p>
        </p:txBody>
      </p:sp>
      <p:pic>
        <p:nvPicPr>
          <p:cNvPr id="31747" name="Picture 1" descr="9_16.pdf">
            <a:extLst>
              <a:ext uri="{FF2B5EF4-FFF2-40B4-BE49-F238E27FC236}">
                <a16:creationId xmlns:a16="http://schemas.microsoft.com/office/drawing/2014/main" id="{40B60D78-1B6B-4DD1-B0F3-3F3E569D20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263" y="2452688"/>
            <a:ext cx="7054850" cy="4899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6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A4796BD5-3A30-4344-8C20-3D6FC8114745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3771720" y="3954240"/>
              <a:ext cx="3511440" cy="151884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A4796BD5-3A30-4344-8C20-3D6FC811474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762360" y="3944880"/>
                <a:ext cx="3530160" cy="1537560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18135A2-2D80-4358-8CED-04FF80FBE2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688"/>
    </mc:Choice>
    <mc:Fallback>
      <p:transition spd="slow" advTm="726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A2B7A1D4-3FB1-4BC9-B413-8F9AAA6C36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600" y="369888"/>
            <a:ext cx="11658600" cy="768350"/>
          </a:xfrm>
        </p:spPr>
        <p:txBody>
          <a:bodyPr/>
          <a:lstStyle/>
          <a:p>
            <a:pPr eaLnBrk="1" hangingPunct="1"/>
            <a:r>
              <a:rPr lang="en-US" altLang="en-US"/>
              <a:t>LRU Approximation Algorithms</a:t>
            </a:r>
          </a:p>
        </p:txBody>
      </p:sp>
      <p:sp>
        <p:nvSpPr>
          <p:cNvPr id="75778" name="Rectangle 3">
            <a:extLst>
              <a:ext uri="{FF2B5EF4-FFF2-40B4-BE49-F238E27FC236}">
                <a16:creationId xmlns:a16="http://schemas.microsoft.com/office/drawing/2014/main" id="{79C2633A-BC27-4E78-8C63-041A3EDAD79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27188" y="1512888"/>
            <a:ext cx="11055350" cy="6862762"/>
          </a:xfrm>
        </p:spPr>
        <p:txBody>
          <a:bodyPr/>
          <a:lstStyle/>
          <a:p>
            <a:r>
              <a:rPr lang="en-US" altLang="en-US"/>
              <a:t>LRU needs special hardware and still slow</a:t>
            </a:r>
          </a:p>
          <a:p>
            <a:r>
              <a:rPr lang="en-US" altLang="en-US" b="1">
                <a:solidFill>
                  <a:srgbClr val="3366FF"/>
                </a:solidFill>
              </a:rPr>
              <a:t>Reference bit</a:t>
            </a:r>
          </a:p>
          <a:p>
            <a:pPr lvl="1"/>
            <a:r>
              <a:rPr lang="en-US" altLang="en-US"/>
              <a:t>With each page associate a bit, initially = 0</a:t>
            </a:r>
          </a:p>
          <a:p>
            <a:pPr lvl="1"/>
            <a:r>
              <a:rPr lang="en-US" altLang="en-US"/>
              <a:t>When page is referenced bit set to 1</a:t>
            </a:r>
          </a:p>
          <a:p>
            <a:pPr lvl="1"/>
            <a:r>
              <a:rPr lang="en-US" altLang="en-US"/>
              <a:t>Replace any with reference bit = 0 (if one exists)</a:t>
            </a:r>
          </a:p>
          <a:p>
            <a:pPr lvl="2"/>
            <a:r>
              <a:rPr lang="en-US" altLang="en-US"/>
              <a:t>We do not know the order, however</a:t>
            </a:r>
            <a:endParaRPr lang="en-US" altLang="en-US" sz="1100"/>
          </a:p>
          <a:p>
            <a:r>
              <a:rPr lang="en-US" altLang="en-US" b="1">
                <a:solidFill>
                  <a:srgbClr val="3366FF"/>
                </a:solidFill>
              </a:rPr>
              <a:t>Second-chance algorithm</a:t>
            </a:r>
          </a:p>
          <a:p>
            <a:pPr lvl="1"/>
            <a:r>
              <a:rPr lang="en-US" altLang="en-US"/>
              <a:t>Generally FIFO, plus hardware-provided reference bit</a:t>
            </a:r>
          </a:p>
          <a:p>
            <a:pPr lvl="1"/>
            <a:r>
              <a:rPr lang="en-US" altLang="en-US" b="1">
                <a:solidFill>
                  <a:srgbClr val="3366FF"/>
                </a:solidFill>
              </a:rPr>
              <a:t>Clock</a:t>
            </a:r>
            <a:r>
              <a:rPr lang="en-US" altLang="en-US"/>
              <a:t> replacement</a:t>
            </a:r>
          </a:p>
          <a:p>
            <a:pPr lvl="1"/>
            <a:r>
              <a:rPr lang="en-US" altLang="en-US"/>
              <a:t>If page to be replaced has </a:t>
            </a:r>
          </a:p>
          <a:p>
            <a:pPr lvl="2"/>
            <a:r>
              <a:rPr lang="en-US" altLang="en-US"/>
              <a:t>Reference bit = 0 -&gt; replace it</a:t>
            </a:r>
          </a:p>
          <a:p>
            <a:pPr lvl="2"/>
            <a:r>
              <a:rPr lang="en-US" altLang="en-US"/>
              <a:t>reference bit = 1 then:</a:t>
            </a:r>
          </a:p>
          <a:p>
            <a:pPr lvl="3"/>
            <a:r>
              <a:rPr lang="en-US" altLang="en-US"/>
              <a:t>set reference bit 0, leave page in memory</a:t>
            </a:r>
          </a:p>
          <a:p>
            <a:pPr lvl="3"/>
            <a:r>
              <a:rPr lang="en-US" altLang="en-US"/>
              <a:t>replace next page, subject to same rules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4575FC02-180E-4F39-ACA0-7EEA2E921F9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0332"/>
    </mc:Choice>
    <mc:Fallback>
      <p:transition spd="slow" advTm="1903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75778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AF5FD7F2-CCCA-43C6-96B3-025CEAE2F7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28688" y="50800"/>
            <a:ext cx="12401550" cy="1125538"/>
          </a:xfrm>
        </p:spPr>
        <p:txBody>
          <a:bodyPr/>
          <a:lstStyle/>
          <a:p>
            <a:pPr eaLnBrk="1" hangingPunct="1"/>
            <a:r>
              <a:rPr lang="en-US" altLang="en-US" sz="2900"/>
              <a:t>Second-Chance (clock) Page-Replacement Algorithm</a:t>
            </a:r>
          </a:p>
        </p:txBody>
      </p:sp>
      <p:pic>
        <p:nvPicPr>
          <p:cNvPr id="35843" name="Picture 1" descr="9_17.pdf">
            <a:extLst>
              <a:ext uri="{FF2B5EF4-FFF2-40B4-BE49-F238E27FC236}">
                <a16:creationId xmlns:a16="http://schemas.microsoft.com/office/drawing/2014/main" id="{07604694-420C-4E3D-8D3B-5894CFDA921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1625" y="1728788"/>
            <a:ext cx="7013575" cy="6296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6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C87E681F-E6FA-4405-9489-B61DB113CE75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3454560" y="3557880"/>
              <a:ext cx="5131080" cy="220968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C87E681F-E6FA-4405-9489-B61DB113CE7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445200" y="3548520"/>
                <a:ext cx="5149800" cy="2228400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7ABCDC1-4E9C-40FB-B59D-E80E37151A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7436"/>
    </mc:Choice>
    <mc:Fallback>
      <p:transition spd="slow" advTm="1474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7D194D3F-EEF5-40FD-9625-4E6F2BB790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600" y="369888"/>
            <a:ext cx="11658600" cy="768350"/>
          </a:xfrm>
        </p:spPr>
        <p:txBody>
          <a:bodyPr/>
          <a:lstStyle/>
          <a:p>
            <a:pPr eaLnBrk="1" hangingPunct="1"/>
            <a:r>
              <a:rPr lang="en-US" altLang="en-US"/>
              <a:t>Enhanced Second-Chance Algorithm</a:t>
            </a:r>
          </a:p>
        </p:txBody>
      </p:sp>
      <p:sp>
        <p:nvSpPr>
          <p:cNvPr id="79874" name="Rectangle 3">
            <a:extLst>
              <a:ext uri="{FF2B5EF4-FFF2-40B4-BE49-F238E27FC236}">
                <a16:creationId xmlns:a16="http://schemas.microsoft.com/office/drawing/2014/main" id="{38154BF0-C766-4BFC-853C-24FF9A539B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27188" y="1512888"/>
            <a:ext cx="11055350" cy="6862762"/>
          </a:xfrm>
        </p:spPr>
        <p:txBody>
          <a:bodyPr/>
          <a:lstStyle/>
          <a:p>
            <a:r>
              <a:rPr lang="en-US" altLang="en-US"/>
              <a:t>Improve algorithm by using reference bit and modify bit (if available) in concert</a:t>
            </a:r>
          </a:p>
          <a:p>
            <a:r>
              <a:rPr lang="en-US" altLang="en-US"/>
              <a:t>Take ordered pair (reference, modify)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altLang="en-US"/>
              <a:t>(0, 0) neither recently used not modified – best page to replace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altLang="en-US"/>
              <a:t>(0, 1) not recently used but modified – not quite as good, must write out before replacement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altLang="en-US"/>
              <a:t>(1, 0) recently used but clean – probably will be used again soon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altLang="en-US"/>
              <a:t>(1, 1) recently used and modified – probably will be used again soon and need to write out before replacement</a:t>
            </a:r>
          </a:p>
          <a:p>
            <a:pPr>
              <a:buFont typeface="Arial" panose="020B0604020202020204" pitchFamily="34" charset="0"/>
              <a:buAutoNum type="arabicPeriod"/>
            </a:pPr>
            <a:endParaRPr lang="en-US" altLang="en-US"/>
          </a:p>
          <a:p>
            <a:r>
              <a:rPr lang="en-US" altLang="en-US"/>
              <a:t>When page replacement called for, use the clock scheme  but use the four classes replace page in lowest non-empty class</a:t>
            </a:r>
          </a:p>
          <a:p>
            <a:pPr lvl="1"/>
            <a:r>
              <a:rPr lang="en-US" altLang="en-US"/>
              <a:t>Might need to search circular queue several times</a:t>
            </a:r>
          </a:p>
        </p:txBody>
      </p:sp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6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DE2DE31D-EBF0-4009-BC5D-450A28B55580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1495080" y="2300040"/>
              <a:ext cx="555480" cy="148464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DE2DE31D-EBF0-4009-BC5D-450A28B5558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485720" y="2290680"/>
                <a:ext cx="574200" cy="1503360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6B7DF4B-A59F-4534-9789-7F7DBC7C22C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8726"/>
    </mc:Choice>
    <mc:Fallback>
      <p:transition spd="slow" advTm="1687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7987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75ED7906-8E14-4EDC-BFE9-6FECEF3CD8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Counting Algorithms</a:t>
            </a:r>
          </a:p>
        </p:txBody>
      </p:sp>
      <p:sp>
        <p:nvSpPr>
          <p:cNvPr id="81922" name="Rectangle 3">
            <a:extLst>
              <a:ext uri="{FF2B5EF4-FFF2-40B4-BE49-F238E27FC236}">
                <a16:creationId xmlns:a16="http://schemas.microsoft.com/office/drawing/2014/main" id="{4DF0AD4D-C21F-4E46-B31D-9BBC1CCBF5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41425" y="1709738"/>
            <a:ext cx="11549063" cy="6069012"/>
          </a:xfrm>
        </p:spPr>
        <p:txBody>
          <a:bodyPr/>
          <a:lstStyle/>
          <a:p>
            <a:r>
              <a:rPr lang="en-US" altLang="en-US"/>
              <a:t>Keep a counter of the number of references that have been made to each page</a:t>
            </a:r>
          </a:p>
          <a:p>
            <a:pPr lvl="1"/>
            <a:r>
              <a:rPr lang="en-US" altLang="en-US"/>
              <a:t>Not common</a:t>
            </a:r>
            <a:br>
              <a:rPr lang="en-US" altLang="en-US"/>
            </a:br>
            <a:endParaRPr lang="en-US" altLang="en-US"/>
          </a:p>
          <a:p>
            <a:r>
              <a:rPr lang="en-US" altLang="en-US" b="1">
                <a:solidFill>
                  <a:srgbClr val="3366FF"/>
                </a:solidFill>
              </a:rPr>
              <a:t>Lease Frequently Used </a:t>
            </a:r>
            <a:r>
              <a:rPr lang="en-US" altLang="en-US"/>
              <a:t>(</a:t>
            </a:r>
            <a:r>
              <a:rPr lang="en-US" altLang="en-US" b="1">
                <a:solidFill>
                  <a:srgbClr val="3366FF"/>
                </a:solidFill>
              </a:rPr>
              <a:t>LFU</a:t>
            </a:r>
            <a:r>
              <a:rPr lang="en-US" altLang="en-US"/>
              <a:t>)</a:t>
            </a:r>
            <a:r>
              <a:rPr lang="en-US" altLang="en-US" b="1">
                <a:solidFill>
                  <a:srgbClr val="3366FF"/>
                </a:solidFill>
              </a:rPr>
              <a:t> Algorithm</a:t>
            </a:r>
            <a:r>
              <a:rPr lang="en-US" altLang="en-US"/>
              <a:t>:  replaces page with smallest count</a:t>
            </a:r>
            <a:br>
              <a:rPr lang="en-US" altLang="en-US"/>
            </a:br>
            <a:endParaRPr lang="en-US" altLang="en-US"/>
          </a:p>
          <a:p>
            <a:r>
              <a:rPr lang="en-US" altLang="en-US" b="1">
                <a:solidFill>
                  <a:srgbClr val="3366FF"/>
                </a:solidFill>
              </a:rPr>
              <a:t>Most Frequently Used </a:t>
            </a:r>
            <a:r>
              <a:rPr lang="en-US" altLang="en-US"/>
              <a:t>(</a:t>
            </a:r>
            <a:r>
              <a:rPr lang="en-US" altLang="en-US" b="1">
                <a:solidFill>
                  <a:srgbClr val="3366FF"/>
                </a:solidFill>
              </a:rPr>
              <a:t>MFU</a:t>
            </a:r>
            <a:r>
              <a:rPr lang="en-US" altLang="en-US"/>
              <a:t>)</a:t>
            </a:r>
            <a:r>
              <a:rPr lang="en-US" altLang="en-US" b="1">
                <a:solidFill>
                  <a:srgbClr val="3366FF"/>
                </a:solidFill>
              </a:rPr>
              <a:t> Algorithm</a:t>
            </a:r>
            <a:r>
              <a:rPr lang="en-US" altLang="en-US"/>
              <a:t>: based on the argument that the page with the smallest count was probably just brought in and has yet to be used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3AC07EE9-8792-4A56-92F3-9129A7CB4A0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947"/>
    </mc:Choice>
    <mc:Fallback>
      <p:transition spd="slow" advTm="859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8192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>
            <a:extLst>
              <a:ext uri="{FF2B5EF4-FFF2-40B4-BE49-F238E27FC236}">
                <a16:creationId xmlns:a16="http://schemas.microsoft.com/office/drawing/2014/main" id="{1347735B-1C8D-4E3F-99E0-6E1ED5D1C1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Page-Buffering Algorithms</a:t>
            </a:r>
          </a:p>
        </p:txBody>
      </p:sp>
      <p:sp>
        <p:nvSpPr>
          <p:cNvPr id="83970" name="Content Placeholder 2">
            <a:extLst>
              <a:ext uri="{FF2B5EF4-FFF2-40B4-BE49-F238E27FC236}">
                <a16:creationId xmlns:a16="http://schemas.microsoft.com/office/drawing/2014/main" id="{8815E326-ECED-455C-867C-BB3ABBDB17C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Improvement 1: Keep a pool of free frames</a:t>
            </a:r>
          </a:p>
          <a:p>
            <a:pPr lvl="1"/>
            <a:r>
              <a:rPr lang="en-US" altLang="en-US"/>
              <a:t>frame available when needed, not found at fault time</a:t>
            </a:r>
          </a:p>
          <a:p>
            <a:pPr lvl="1"/>
            <a:r>
              <a:rPr lang="en-US" altLang="en-US"/>
              <a:t>Read page into free frame and select victim to evict and add to free pool</a:t>
            </a:r>
          </a:p>
          <a:p>
            <a:pPr lvl="1"/>
            <a:r>
              <a:rPr lang="en-US" altLang="en-US"/>
              <a:t>When convenient, evict victim</a:t>
            </a:r>
          </a:p>
          <a:p>
            <a:pPr lvl="1"/>
            <a:endParaRPr lang="en-US" altLang="en-US"/>
          </a:p>
          <a:p>
            <a:r>
              <a:rPr lang="en-US" altLang="en-US"/>
              <a:t>Improvement 2:  keep list of modified pages</a:t>
            </a:r>
          </a:p>
          <a:p>
            <a:pPr lvl="1"/>
            <a:r>
              <a:rPr lang="en-US" altLang="en-US"/>
              <a:t>When backing store otherwise idle, write pages there and set to non-dirty</a:t>
            </a:r>
          </a:p>
          <a:p>
            <a:pPr lvl="1"/>
            <a:endParaRPr lang="en-US" altLang="en-US"/>
          </a:p>
          <a:p>
            <a:r>
              <a:rPr lang="en-US" altLang="en-US"/>
              <a:t>Improvement 3: keep free frame contents intact and note what is in them</a:t>
            </a:r>
          </a:p>
          <a:p>
            <a:pPr lvl="1"/>
            <a:r>
              <a:rPr lang="en-US" altLang="en-US"/>
              <a:t>If referenced again before reused, no need to load contents again from disk</a:t>
            </a:r>
          </a:p>
          <a:p>
            <a:pPr lvl="1"/>
            <a:r>
              <a:rPr lang="en-US" altLang="en-US"/>
              <a:t>Generally useful to reduce penalty if wrong victim frame selected  </a:t>
            </a:r>
          </a:p>
        </p:txBody>
      </p:sp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0FA278D7-7E74-4F4D-9754-CC062F7FD443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3024000" y="2526840"/>
              <a:ext cx="2152440" cy="21564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0FA278D7-7E74-4F4D-9754-CC062F7FD44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014640" y="2517480"/>
                <a:ext cx="2171160" cy="234360"/>
              </a:xfrm>
              <a:prstGeom prst="rect">
                <a:avLst/>
              </a:prstGeom>
            </p:spPr>
          </p:pic>
        </mc:Fallback>
      </mc:AlternateContent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053042C-70D4-47F2-A319-53E96D44B60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2790"/>
    </mc:Choice>
    <mc:Fallback>
      <p:transition spd="slow" advTm="1127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83970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>
            <a:extLst>
              <a:ext uri="{FF2B5EF4-FFF2-40B4-BE49-F238E27FC236}">
                <a16:creationId xmlns:a16="http://schemas.microsoft.com/office/drawing/2014/main" id="{D6352301-BD70-4353-990C-158BB19243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Applications and Page Replacement</a:t>
            </a:r>
          </a:p>
        </p:txBody>
      </p:sp>
      <p:sp>
        <p:nvSpPr>
          <p:cNvPr id="43011" name="Content Placeholder 2">
            <a:extLst>
              <a:ext uri="{FF2B5EF4-FFF2-40B4-BE49-F238E27FC236}">
                <a16:creationId xmlns:a16="http://schemas.microsoft.com/office/drawing/2014/main" id="{3E185F2D-AA50-453D-858B-A4532F51353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All of these algorithms have OS guessing about future page access</a:t>
            </a:r>
          </a:p>
          <a:p>
            <a:r>
              <a:rPr lang="en-US" altLang="en-US"/>
              <a:t>Some applications have better knowledge – i.e. databases</a:t>
            </a:r>
          </a:p>
          <a:p>
            <a:r>
              <a:rPr lang="en-US" altLang="en-US"/>
              <a:t>Memory intensive applications can cause double buffering</a:t>
            </a:r>
          </a:p>
          <a:p>
            <a:pPr lvl="1"/>
            <a:r>
              <a:rPr lang="en-US" altLang="en-US"/>
              <a:t>OS keeps copy of page in memory as I/O buffer</a:t>
            </a:r>
          </a:p>
          <a:p>
            <a:pPr lvl="1"/>
            <a:r>
              <a:rPr lang="en-US" altLang="en-US"/>
              <a:t>Application keeps page in memory for its own work</a:t>
            </a:r>
          </a:p>
          <a:p>
            <a:r>
              <a:rPr lang="en-US" altLang="en-US"/>
              <a:t>Operating system can give direct access to the disk, getting out of the way of the applications</a:t>
            </a:r>
          </a:p>
          <a:p>
            <a:pPr lvl="1"/>
            <a:r>
              <a:rPr lang="en-US" altLang="en-US" b="1">
                <a:solidFill>
                  <a:srgbClr val="3366FF"/>
                </a:solidFill>
              </a:rPr>
              <a:t>Raw</a:t>
            </a:r>
            <a:r>
              <a:rPr lang="en-US" altLang="en-US" b="1"/>
              <a:t> </a:t>
            </a:r>
            <a:r>
              <a:rPr lang="en-US" altLang="en-US" b="1">
                <a:solidFill>
                  <a:srgbClr val="3366FF"/>
                </a:solidFill>
              </a:rPr>
              <a:t>disk</a:t>
            </a:r>
            <a:r>
              <a:rPr lang="en-US" altLang="en-US" b="1"/>
              <a:t> </a:t>
            </a:r>
            <a:r>
              <a:rPr lang="en-US" altLang="en-US"/>
              <a:t>mode</a:t>
            </a:r>
          </a:p>
          <a:p>
            <a:pPr lvl="1"/>
            <a:r>
              <a:rPr lang="en-US" altLang="en-US"/>
              <a:t>Bypasses buffering, locking, etc</a:t>
            </a:r>
          </a:p>
          <a:p>
            <a:endParaRPr lang="en-US" altLang="en-US"/>
          </a:p>
          <a:p>
            <a:endParaRPr lang="en-US" altLang="en-US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DB3266B-6756-4743-8966-8956F724B1F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948"/>
    </mc:Choice>
    <mc:Fallback>
      <p:transition spd="slow" advTm="689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43011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00A4C9F4-3E57-4BC1-8F91-DEA1C1A118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12850" y="369888"/>
            <a:ext cx="11817350" cy="768350"/>
          </a:xfrm>
        </p:spPr>
        <p:txBody>
          <a:bodyPr/>
          <a:lstStyle/>
          <a:p>
            <a:pPr eaLnBrk="1" hangingPunct="1"/>
            <a:r>
              <a:rPr lang="en-US" altLang="en-US"/>
              <a:t>Allocation of Frames</a:t>
            </a:r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CF4E131E-34BD-4B95-BAD3-F09B48ABFD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41425" y="1900238"/>
            <a:ext cx="11026775" cy="5978525"/>
          </a:xfrm>
        </p:spPr>
        <p:txBody>
          <a:bodyPr/>
          <a:lstStyle/>
          <a:p>
            <a:r>
              <a:rPr lang="en-US" altLang="en-US" dirty="0"/>
              <a:t>Each process needs </a:t>
            </a:r>
            <a:r>
              <a:rPr lang="en-US" altLang="en-US" b="1" i="1" dirty="0"/>
              <a:t>minimum</a:t>
            </a:r>
            <a:r>
              <a:rPr lang="en-US" altLang="en-US" dirty="0"/>
              <a:t> number of frames</a:t>
            </a:r>
          </a:p>
          <a:p>
            <a:r>
              <a:rPr lang="en-US" altLang="en-US" b="1" i="1" dirty="0"/>
              <a:t>Maximum</a:t>
            </a:r>
            <a:r>
              <a:rPr lang="en-US" altLang="en-US" i="1" dirty="0"/>
              <a:t> </a:t>
            </a:r>
            <a:r>
              <a:rPr lang="en-US" altLang="en-US" dirty="0"/>
              <a:t>of course is total frames in the system</a:t>
            </a:r>
          </a:p>
          <a:p>
            <a:r>
              <a:rPr lang="en-US" altLang="en-US" dirty="0"/>
              <a:t>Two major allocation schemes</a:t>
            </a:r>
          </a:p>
          <a:p>
            <a:pPr lvl="1"/>
            <a:r>
              <a:rPr lang="en-US" altLang="en-US" dirty="0"/>
              <a:t>fixed allocation</a:t>
            </a:r>
          </a:p>
          <a:p>
            <a:pPr lvl="1"/>
            <a:r>
              <a:rPr lang="en-US" altLang="en-US" dirty="0"/>
              <a:t>priority allocation</a:t>
            </a:r>
          </a:p>
          <a:p>
            <a:r>
              <a:rPr lang="en-US" altLang="en-US" dirty="0"/>
              <a:t>Many variations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844E8EC-9362-4C64-92E1-177C908A61C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777"/>
    </mc:Choice>
    <mc:Fallback>
      <p:transition spd="slow" advTm="497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44035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6AA2794E-5286-4AB8-8606-D595386813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08075" y="369888"/>
            <a:ext cx="11922125" cy="768350"/>
          </a:xfrm>
        </p:spPr>
        <p:txBody>
          <a:bodyPr/>
          <a:lstStyle/>
          <a:p>
            <a:pPr eaLnBrk="1" hangingPunct="1"/>
            <a:r>
              <a:rPr lang="en-US" altLang="en-US"/>
              <a:t>Fixed Allocation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43CD805F-61DE-4B0E-BCAF-704CAC7FD1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352550" y="1731963"/>
            <a:ext cx="11328400" cy="5121275"/>
          </a:xfrm>
        </p:spPr>
        <p:txBody>
          <a:bodyPr/>
          <a:lstStyle/>
          <a:p>
            <a:r>
              <a:rPr lang="en-US" altLang="en-US" dirty="0"/>
              <a:t>Equal allocation – For example, if there are 100 frames (after allocating frames for the OS) and 5 processes, give each process 20 frames</a:t>
            </a:r>
          </a:p>
          <a:p>
            <a:pPr lvl="1"/>
            <a:r>
              <a:rPr lang="en-US" altLang="en-US" dirty="0"/>
              <a:t>Keep some as free frame buffer pool</a:t>
            </a:r>
          </a:p>
          <a:p>
            <a:endParaRPr lang="en-US" altLang="en-US" sz="1100" dirty="0"/>
          </a:p>
          <a:p>
            <a:r>
              <a:rPr lang="en-US" altLang="en-US" dirty="0"/>
              <a:t>Proportional allocation – Allocate according to the size of process</a:t>
            </a:r>
          </a:p>
          <a:p>
            <a:pPr lvl="1"/>
            <a:r>
              <a:rPr lang="en-US" altLang="en-US" dirty="0"/>
              <a:t>Dynamic as degree of multiprogramming, process sizes change</a:t>
            </a:r>
          </a:p>
          <a:p>
            <a:pPr lvl="1"/>
            <a:endParaRPr lang="en-US" altLang="en-US" dirty="0"/>
          </a:p>
          <a:p>
            <a:pPr lvl="1"/>
            <a:endParaRPr lang="en-US" altLang="en-US" dirty="0"/>
          </a:p>
          <a:p>
            <a:pPr lvl="1"/>
            <a:endParaRPr lang="en-US" altLang="en-US" dirty="0"/>
          </a:p>
          <a:p>
            <a:pPr lvl="1"/>
            <a:endParaRPr lang="en-US" altLang="en-US" dirty="0"/>
          </a:p>
          <a:p>
            <a:pPr lvl="1"/>
            <a:endParaRPr lang="en-US" altLang="en-US" dirty="0"/>
          </a:p>
        </p:txBody>
      </p:sp>
      <p:graphicFrame>
        <p:nvGraphicFramePr>
          <p:cNvPr id="46084" name="Object 2">
            <a:extLst>
              <a:ext uri="{FF2B5EF4-FFF2-40B4-BE49-F238E27FC236}">
                <a16:creationId xmlns:a16="http://schemas.microsoft.com/office/drawing/2014/main" id="{425D3A27-EA9B-469F-B686-D10AFA327A1B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965450" y="4840288"/>
          <a:ext cx="4286250" cy="2149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96" name="Equation" r:id="rId7" imgW="2857500" imgH="1612900" progId="Equation.3">
                  <p:embed/>
                </p:oleObj>
              </mc:Choice>
              <mc:Fallback>
                <p:oleObj name="Equation" r:id="rId7" imgW="2857500" imgH="161290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65450" y="4840288"/>
                        <a:ext cx="4286250" cy="21494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6085" name="Line 5">
            <a:extLst>
              <a:ext uri="{FF2B5EF4-FFF2-40B4-BE49-F238E27FC236}">
                <a16:creationId xmlns:a16="http://schemas.microsoft.com/office/drawing/2014/main" id="{57E7DB96-8D3E-4F74-A02C-05077AC1E908}"/>
              </a:ext>
            </a:extLst>
          </p:cNvPr>
          <p:cNvSpPr>
            <a:spLocks noChangeShapeType="1"/>
          </p:cNvSpPr>
          <p:nvPr/>
        </p:nvSpPr>
        <p:spPr bwMode="auto">
          <a:xfrm>
            <a:off x="2674938" y="5057775"/>
            <a:ext cx="228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lIns="130622" tIns="65311" rIns="130622" bIns="65311" anchor="ctr"/>
          <a:lstStyle/>
          <a:p>
            <a:endParaRPr lang="en-US"/>
          </a:p>
        </p:txBody>
      </p:sp>
      <p:sp>
        <p:nvSpPr>
          <p:cNvPr id="46086" name="Line 6">
            <a:extLst>
              <a:ext uri="{FF2B5EF4-FFF2-40B4-BE49-F238E27FC236}">
                <a16:creationId xmlns:a16="http://schemas.microsoft.com/office/drawing/2014/main" id="{A720700A-F76D-4CA9-A591-11164F5D8EA5}"/>
              </a:ext>
            </a:extLst>
          </p:cNvPr>
          <p:cNvSpPr>
            <a:spLocks noChangeShapeType="1"/>
          </p:cNvSpPr>
          <p:nvPr/>
        </p:nvSpPr>
        <p:spPr bwMode="auto">
          <a:xfrm>
            <a:off x="2674938" y="5505450"/>
            <a:ext cx="228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lIns="130622" tIns="65311" rIns="130622" bIns="65311" anchor="ctr"/>
          <a:lstStyle/>
          <a:p>
            <a:endParaRPr lang="en-US"/>
          </a:p>
        </p:txBody>
      </p:sp>
      <p:sp>
        <p:nvSpPr>
          <p:cNvPr id="46087" name="Line 7">
            <a:extLst>
              <a:ext uri="{FF2B5EF4-FFF2-40B4-BE49-F238E27FC236}">
                <a16:creationId xmlns:a16="http://schemas.microsoft.com/office/drawing/2014/main" id="{6CE56BFD-73C5-4EE3-986F-E32AACCC1510}"/>
              </a:ext>
            </a:extLst>
          </p:cNvPr>
          <p:cNvSpPr>
            <a:spLocks noChangeShapeType="1"/>
          </p:cNvSpPr>
          <p:nvPr/>
        </p:nvSpPr>
        <p:spPr bwMode="auto">
          <a:xfrm>
            <a:off x="2674938" y="6651625"/>
            <a:ext cx="228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lIns="130622" tIns="65311" rIns="130622" bIns="65311" anchor="ctr"/>
          <a:lstStyle/>
          <a:p>
            <a:endParaRPr lang="en-US"/>
          </a:p>
        </p:txBody>
      </p:sp>
      <p:sp>
        <p:nvSpPr>
          <p:cNvPr id="46088" name="Line 8">
            <a:extLst>
              <a:ext uri="{FF2B5EF4-FFF2-40B4-BE49-F238E27FC236}">
                <a16:creationId xmlns:a16="http://schemas.microsoft.com/office/drawing/2014/main" id="{5C7CD8A9-0F42-4D1F-8B4F-D2AF304CB131}"/>
              </a:ext>
            </a:extLst>
          </p:cNvPr>
          <p:cNvSpPr>
            <a:spLocks noChangeShapeType="1"/>
          </p:cNvSpPr>
          <p:nvPr/>
        </p:nvSpPr>
        <p:spPr bwMode="auto">
          <a:xfrm>
            <a:off x="2663825" y="5940425"/>
            <a:ext cx="228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lIns="130622" tIns="65311" rIns="130622" bIns="65311" anchor="ctr"/>
          <a:lstStyle/>
          <a:p>
            <a:endParaRPr lang="en-US"/>
          </a:p>
        </p:txBody>
      </p:sp>
      <p:graphicFrame>
        <p:nvGraphicFramePr>
          <p:cNvPr id="46089" name="Object 3">
            <a:extLst>
              <a:ext uri="{FF2B5EF4-FFF2-40B4-BE49-F238E27FC236}">
                <a16:creationId xmlns:a16="http://schemas.microsoft.com/office/drawing/2014/main" id="{3D821DE4-3F0D-4E20-A99B-249B5958C2F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8689975" y="4889500"/>
          <a:ext cx="2259013" cy="2565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97" name="Equation" r:id="rId9" imgW="1143000" imgH="1460500" progId="Equation.3">
                  <p:embed/>
                </p:oleObj>
              </mc:Choice>
              <mc:Fallback>
                <p:oleObj name="Equation" r:id="rId9" imgW="1143000" imgH="146050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689975" y="4889500"/>
                        <a:ext cx="2259013" cy="2565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C879FAF-9C9B-4247-B33E-01663572F87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036"/>
    </mc:Choice>
    <mc:Fallback>
      <p:transition spd="slow" advTm="1500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4608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C85E5CB4-2712-4928-871B-1CED7B6F95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00163" y="369888"/>
            <a:ext cx="11730037" cy="768350"/>
          </a:xfrm>
        </p:spPr>
        <p:txBody>
          <a:bodyPr/>
          <a:lstStyle/>
          <a:p>
            <a:pPr eaLnBrk="1" hangingPunct="1"/>
            <a:r>
              <a:rPr lang="en-US" altLang="en-US"/>
              <a:t>Priority Allocation</a:t>
            </a: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AAC95113-3D81-4DB5-8B91-D7C5E260B7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09675" y="1739900"/>
            <a:ext cx="11537950" cy="5859463"/>
          </a:xfrm>
        </p:spPr>
        <p:txBody>
          <a:bodyPr/>
          <a:lstStyle/>
          <a:p>
            <a:r>
              <a:rPr lang="en-US" altLang="en-US"/>
              <a:t>Use a proportional allocation scheme using priorities rather than size</a:t>
            </a:r>
            <a:br>
              <a:rPr lang="en-US" altLang="en-US"/>
            </a:br>
            <a:endParaRPr lang="en-US" altLang="en-US"/>
          </a:p>
          <a:p>
            <a:r>
              <a:rPr lang="en-US" altLang="en-US"/>
              <a:t>If process </a:t>
            </a:r>
            <a:r>
              <a:rPr lang="en-US" altLang="en-US" b="1" i="1"/>
              <a:t>P</a:t>
            </a:r>
            <a:r>
              <a:rPr lang="en-US" altLang="en-US" b="1" i="1" baseline="-25000"/>
              <a:t>i</a:t>
            </a:r>
            <a:r>
              <a:rPr lang="en-US" altLang="en-US"/>
              <a:t> generates a page fault,</a:t>
            </a:r>
          </a:p>
          <a:p>
            <a:pPr lvl="1"/>
            <a:r>
              <a:rPr lang="en-US" altLang="en-US"/>
              <a:t>select for replacement one of its frames</a:t>
            </a:r>
          </a:p>
          <a:p>
            <a:pPr lvl="1"/>
            <a:r>
              <a:rPr lang="en-US" altLang="en-US"/>
              <a:t>select for replacement a frame from a process with lower priority number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655FB32-31CD-49BA-AF12-4BF16D43E6C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261"/>
    </mc:Choice>
    <mc:Fallback>
      <p:transition spd="slow" advTm="592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8131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8D1FA107-8CEF-4FEB-B751-4083BE1EF3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46225" y="369888"/>
            <a:ext cx="11483975" cy="768350"/>
          </a:xfrm>
        </p:spPr>
        <p:txBody>
          <a:bodyPr/>
          <a:lstStyle/>
          <a:p>
            <a:pPr eaLnBrk="1" hangingPunct="1"/>
            <a:r>
              <a:rPr lang="en-US" altLang="en-US"/>
              <a:t>Global vs. Local Allocation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6BFDF575-BF98-4A4F-B16C-79303CFE6A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41425" y="1843088"/>
            <a:ext cx="11410950" cy="5961062"/>
          </a:xfrm>
        </p:spPr>
        <p:txBody>
          <a:bodyPr/>
          <a:lstStyle/>
          <a:p>
            <a:r>
              <a:rPr lang="en-US" altLang="en-US" b="1">
                <a:solidFill>
                  <a:srgbClr val="3366FF"/>
                </a:solidFill>
              </a:rPr>
              <a:t>Global replacement</a:t>
            </a:r>
            <a:r>
              <a:rPr lang="en-US" altLang="en-US">
                <a:solidFill>
                  <a:srgbClr val="3366FF"/>
                </a:solidFill>
              </a:rPr>
              <a:t> </a:t>
            </a:r>
            <a:r>
              <a:rPr lang="en-US" altLang="en-US"/>
              <a:t>– process selects a replacement frame from the set of all frames; one process can take a frame from another</a:t>
            </a:r>
          </a:p>
          <a:p>
            <a:pPr lvl="1"/>
            <a:r>
              <a:rPr lang="en-US" altLang="en-US"/>
              <a:t>But then process execution time can vary greatly</a:t>
            </a:r>
          </a:p>
          <a:p>
            <a:pPr lvl="1"/>
            <a:r>
              <a:rPr lang="en-US" altLang="en-US"/>
              <a:t>But greater throughput so more common</a:t>
            </a:r>
          </a:p>
          <a:p>
            <a:pPr>
              <a:buFont typeface="Monotype Sorts" pitchFamily="-84" charset="2"/>
              <a:buNone/>
            </a:pPr>
            <a:endParaRPr lang="en-US" altLang="en-US"/>
          </a:p>
          <a:p>
            <a:r>
              <a:rPr lang="en-US" altLang="en-US" b="1">
                <a:solidFill>
                  <a:srgbClr val="3366FF"/>
                </a:solidFill>
              </a:rPr>
              <a:t>Local replacement</a:t>
            </a:r>
            <a:r>
              <a:rPr lang="en-US" altLang="en-US">
                <a:solidFill>
                  <a:srgbClr val="3366FF"/>
                </a:solidFill>
              </a:rPr>
              <a:t> </a:t>
            </a:r>
            <a:r>
              <a:rPr lang="en-US" altLang="en-US"/>
              <a:t>– each process selects from only its own set of allocated frames</a:t>
            </a:r>
          </a:p>
          <a:p>
            <a:pPr lvl="1"/>
            <a:r>
              <a:rPr lang="en-US" altLang="en-US"/>
              <a:t>More consistent per-process performance</a:t>
            </a:r>
          </a:p>
          <a:p>
            <a:pPr lvl="1"/>
            <a:r>
              <a:rPr lang="en-US" altLang="en-US"/>
              <a:t>But possibly underutilized memory</a:t>
            </a:r>
          </a:p>
          <a:p>
            <a:pPr lvl="1"/>
            <a:endParaRPr lang="en-US" altLang="en-US"/>
          </a:p>
          <a:p>
            <a:pPr lvl="1"/>
            <a:endParaRPr lang="en-US" alt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7AC76CF-07D2-4057-B9E4-588292F4941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153"/>
    </mc:Choice>
    <mc:Fallback>
      <p:transition spd="slow" advTm="561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50179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874A3490-0C73-4A8D-BFA0-534462C8C4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Thrashing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94F04892-CC58-4EE7-9051-0D9DEE94A2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19200" y="1881188"/>
            <a:ext cx="11596688" cy="5978525"/>
          </a:xfrm>
        </p:spPr>
        <p:txBody>
          <a:bodyPr/>
          <a:lstStyle/>
          <a:p>
            <a:r>
              <a:rPr lang="en-US" altLang="en-US"/>
              <a:t>If a process does not have </a:t>
            </a:r>
            <a:r>
              <a:rPr lang="ja-JP" altLang="en-US"/>
              <a:t>“</a:t>
            </a:r>
            <a:r>
              <a:rPr lang="en-US" altLang="ja-JP"/>
              <a:t>enough</a:t>
            </a:r>
            <a:r>
              <a:rPr lang="ja-JP" altLang="en-US"/>
              <a:t>”</a:t>
            </a:r>
            <a:r>
              <a:rPr lang="en-US" altLang="ja-JP"/>
              <a:t> pages, the page-fault rate is very high</a:t>
            </a:r>
          </a:p>
          <a:p>
            <a:pPr lvl="1"/>
            <a:r>
              <a:rPr lang="en-US" altLang="en-US"/>
              <a:t>Page fault to get page</a:t>
            </a:r>
          </a:p>
          <a:p>
            <a:pPr lvl="1"/>
            <a:r>
              <a:rPr lang="en-US" altLang="en-US"/>
              <a:t>Replace existing frame</a:t>
            </a:r>
          </a:p>
          <a:p>
            <a:pPr lvl="1"/>
            <a:r>
              <a:rPr lang="en-US" altLang="en-US"/>
              <a:t>But quickly need replaced frame back</a:t>
            </a:r>
          </a:p>
          <a:p>
            <a:pPr lvl="1"/>
            <a:r>
              <a:rPr lang="en-US" altLang="en-US"/>
              <a:t>This leads to:</a:t>
            </a:r>
          </a:p>
          <a:p>
            <a:pPr lvl="2"/>
            <a:r>
              <a:rPr lang="en-US" altLang="en-US"/>
              <a:t>Low CPU utilization</a:t>
            </a:r>
          </a:p>
          <a:p>
            <a:pPr lvl="2"/>
            <a:r>
              <a:rPr lang="en-US" altLang="en-US"/>
              <a:t>Operating system thinking that it needs to increase the degree of multiprogramming</a:t>
            </a:r>
          </a:p>
          <a:p>
            <a:pPr lvl="2"/>
            <a:r>
              <a:rPr lang="en-US" altLang="en-US"/>
              <a:t>Another process added to the system</a:t>
            </a:r>
            <a:br>
              <a:rPr lang="en-US" altLang="en-US"/>
            </a:br>
            <a:endParaRPr lang="en-US" altLang="en-US"/>
          </a:p>
          <a:p>
            <a:r>
              <a:rPr lang="en-US" altLang="en-US" b="1">
                <a:solidFill>
                  <a:srgbClr val="3366FF"/>
                </a:solidFill>
              </a:rPr>
              <a:t>Thrashing</a:t>
            </a:r>
            <a:r>
              <a:rPr lang="en-US" altLang="en-US">
                <a:solidFill>
                  <a:srgbClr val="3366FF"/>
                </a:solidFill>
              </a:rPr>
              <a:t> </a:t>
            </a:r>
            <a:r>
              <a:rPr lang="en-US" altLang="en-US">
                <a:sym typeface="Symbol" panose="05050102010706020507" pitchFamily="18" charset="2"/>
              </a:rPr>
              <a:t> a process is busy swapping pages in and out</a:t>
            </a:r>
            <a:endParaRPr lang="en-US" alt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40E1472-F05F-4A80-B013-09FA5FC7247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9919"/>
    </mc:Choice>
    <mc:Fallback>
      <p:transition spd="slow" advTm="1199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53251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63D07EC0-1CEA-49E4-9908-6689437A8C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17638" y="369888"/>
            <a:ext cx="10383837" cy="768350"/>
          </a:xfrm>
        </p:spPr>
        <p:txBody>
          <a:bodyPr/>
          <a:lstStyle/>
          <a:p>
            <a:pPr eaLnBrk="1" hangingPunct="1"/>
            <a:r>
              <a:rPr lang="en-US" altLang="en-US"/>
              <a:t>Thrashing (Cont.)</a:t>
            </a:r>
            <a:endParaRPr lang="en-US" altLang="en-US" sz="3400"/>
          </a:p>
        </p:txBody>
      </p:sp>
      <p:pic>
        <p:nvPicPr>
          <p:cNvPr id="55299" name="Picture 4" descr="9">
            <a:extLst>
              <a:ext uri="{FF2B5EF4-FFF2-40B4-BE49-F238E27FC236}">
                <a16:creationId xmlns:a16="http://schemas.microsoft.com/office/drawing/2014/main" id="{86D5F534-91CF-4EED-81B7-601A4DD1AC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9038" y="1636713"/>
            <a:ext cx="11382375" cy="584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E1D48450-E6F8-4574-92C9-CE605593A3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588"/>
    </mc:Choice>
    <mc:Fallback>
      <p:transition spd="slow" advTm="585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>
            <a:extLst>
              <a:ext uri="{FF2B5EF4-FFF2-40B4-BE49-F238E27FC236}">
                <a16:creationId xmlns:a16="http://schemas.microsoft.com/office/drawing/2014/main" id="{ED416635-55D7-4922-B1F0-E0D533CC6B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93888" y="369888"/>
            <a:ext cx="10739437" cy="768350"/>
          </a:xfrm>
        </p:spPr>
        <p:txBody>
          <a:bodyPr/>
          <a:lstStyle/>
          <a:p>
            <a:pPr eaLnBrk="1" hangingPunct="1"/>
            <a:r>
              <a:rPr lang="en-US" altLang="en-US"/>
              <a:t>Demand Paging and Thrashing </a:t>
            </a:r>
            <a:endParaRPr lang="en-US" altLang="en-US" sz="3400"/>
          </a:p>
        </p:txBody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D930EE38-51A6-43B0-A372-430BFBAFDA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484313" y="1970088"/>
            <a:ext cx="11803062" cy="4003675"/>
          </a:xfrm>
        </p:spPr>
        <p:txBody>
          <a:bodyPr/>
          <a:lstStyle/>
          <a:p>
            <a:r>
              <a:rPr lang="en-US" altLang="en-US"/>
              <a:t>Why does demand paging work?</a:t>
            </a:r>
            <a:br>
              <a:rPr lang="en-US" altLang="en-US"/>
            </a:br>
            <a:r>
              <a:rPr lang="en-US" altLang="en-US" b="1">
                <a:solidFill>
                  <a:srgbClr val="3366FF"/>
                </a:solidFill>
              </a:rPr>
              <a:t>Locality model</a:t>
            </a:r>
          </a:p>
          <a:p>
            <a:pPr lvl="1"/>
            <a:r>
              <a:rPr lang="en-US" altLang="en-US"/>
              <a:t>Process migrates from one locality to another</a:t>
            </a:r>
          </a:p>
          <a:p>
            <a:pPr lvl="1"/>
            <a:r>
              <a:rPr lang="en-US" altLang="en-US"/>
              <a:t>Localities may overlap</a:t>
            </a:r>
          </a:p>
          <a:p>
            <a:pPr lvl="1">
              <a:buFont typeface="Monotype Sorts" pitchFamily="-84" charset="2"/>
              <a:buNone/>
            </a:pPr>
            <a:endParaRPr lang="en-US" altLang="en-US"/>
          </a:p>
          <a:p>
            <a:r>
              <a:rPr lang="en-US" altLang="en-US"/>
              <a:t>Why does thrashing occur?</a:t>
            </a:r>
            <a:br>
              <a:rPr lang="en-US" altLang="en-US"/>
            </a:br>
            <a:r>
              <a:rPr lang="en-US" altLang="en-US">
                <a:sym typeface="Symbol" panose="05050102010706020507" pitchFamily="18" charset="2"/>
              </a:rPr>
              <a:t> size of locality &gt; total memory size</a:t>
            </a:r>
          </a:p>
          <a:p>
            <a:pPr lvl="1"/>
            <a:r>
              <a:rPr lang="en-US" altLang="en-US">
                <a:sym typeface="Symbol" panose="05050102010706020507" pitchFamily="18" charset="2"/>
              </a:rPr>
              <a:t>Limit effects by using local or priority page replacement</a:t>
            </a:r>
            <a:endParaRPr lang="en-US" altLang="en-US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93C4159-C1B8-44B1-BA99-28B17C6E95B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6835"/>
    </mc:Choice>
    <mc:Fallback>
      <p:transition spd="slow" advTm="1268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57347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832A7925-3CA4-489F-9FC1-D59EED16D5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55713" y="369888"/>
            <a:ext cx="11774487" cy="768350"/>
          </a:xfrm>
        </p:spPr>
        <p:txBody>
          <a:bodyPr/>
          <a:lstStyle/>
          <a:p>
            <a:pPr eaLnBrk="1" hangingPunct="1"/>
            <a:r>
              <a:rPr lang="en-US" altLang="en-US" sz="4000"/>
              <a:t>Locality In A Memory-Reference Pattern</a:t>
            </a:r>
          </a:p>
        </p:txBody>
      </p:sp>
      <p:pic>
        <p:nvPicPr>
          <p:cNvPr id="59395" name="Picture 1" descr="9_19.pdf">
            <a:extLst>
              <a:ext uri="{FF2B5EF4-FFF2-40B4-BE49-F238E27FC236}">
                <a16:creationId xmlns:a16="http://schemas.microsoft.com/office/drawing/2014/main" id="{5222F845-43F7-4407-9FCB-7D300D31D3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3688" y="1355725"/>
            <a:ext cx="5654675" cy="7212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0FC167B-A161-4065-9164-C55A9B6DE0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538"/>
    </mc:Choice>
    <mc:Fallback>
      <p:transition spd="slow" advTm="845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>
            <a:extLst>
              <a:ext uri="{FF2B5EF4-FFF2-40B4-BE49-F238E27FC236}">
                <a16:creationId xmlns:a16="http://schemas.microsoft.com/office/drawing/2014/main" id="{65E05F46-B7EE-4568-80BC-39CC690A0D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Working-Set Model</a:t>
            </a:r>
          </a:p>
        </p:txBody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57D20991-ECBE-4919-B383-EE3A76A47D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09675" y="1644650"/>
            <a:ext cx="11361738" cy="6508750"/>
          </a:xfrm>
        </p:spPr>
        <p:txBody>
          <a:bodyPr/>
          <a:lstStyle/>
          <a:p>
            <a:r>
              <a:rPr lang="en-US" altLang="en-US">
                <a:sym typeface="Symbol" panose="05050102010706020507" pitchFamily="18" charset="2"/>
              </a:rPr>
              <a:t>  working-set window  a fixed number of page references </a:t>
            </a:r>
            <a:br>
              <a:rPr lang="en-US" altLang="en-US">
                <a:sym typeface="Symbol" panose="05050102010706020507" pitchFamily="18" charset="2"/>
              </a:rPr>
            </a:br>
            <a:r>
              <a:rPr lang="en-US" altLang="en-US">
                <a:sym typeface="Symbol" panose="05050102010706020507" pitchFamily="18" charset="2"/>
              </a:rPr>
              <a:t>Example:  10,000 instructions</a:t>
            </a:r>
            <a:endParaRPr lang="en-US" altLang="en-US" sz="1100">
              <a:sym typeface="Symbol" panose="05050102010706020507" pitchFamily="18" charset="2"/>
            </a:endParaRPr>
          </a:p>
          <a:p>
            <a:r>
              <a:rPr lang="en-US" altLang="en-US" i="1">
                <a:sym typeface="Symbol" panose="05050102010706020507" pitchFamily="18" charset="2"/>
              </a:rPr>
              <a:t>WSS</a:t>
            </a:r>
            <a:r>
              <a:rPr lang="en-US" altLang="en-US" i="1" baseline="-25000">
                <a:sym typeface="Symbol" panose="05050102010706020507" pitchFamily="18" charset="2"/>
              </a:rPr>
              <a:t>i</a:t>
            </a:r>
            <a:r>
              <a:rPr lang="en-US" altLang="en-US">
                <a:sym typeface="Symbol" panose="05050102010706020507" pitchFamily="18" charset="2"/>
              </a:rPr>
              <a:t> (working set of Process </a:t>
            </a:r>
            <a:r>
              <a:rPr lang="en-US" altLang="en-US" i="1">
                <a:sym typeface="Symbol" panose="05050102010706020507" pitchFamily="18" charset="2"/>
              </a:rPr>
              <a:t>P</a:t>
            </a:r>
            <a:r>
              <a:rPr lang="en-US" altLang="en-US" i="1" baseline="-25000">
                <a:sym typeface="Symbol" panose="05050102010706020507" pitchFamily="18" charset="2"/>
              </a:rPr>
              <a:t>i</a:t>
            </a:r>
            <a:r>
              <a:rPr lang="en-US" altLang="en-US">
                <a:sym typeface="Symbol" panose="05050102010706020507" pitchFamily="18" charset="2"/>
              </a:rPr>
              <a:t>) =</a:t>
            </a:r>
            <a:br>
              <a:rPr lang="en-US" altLang="en-US">
                <a:sym typeface="Symbol" panose="05050102010706020507" pitchFamily="18" charset="2"/>
              </a:rPr>
            </a:br>
            <a:r>
              <a:rPr lang="en-US" altLang="en-US">
                <a:sym typeface="Symbol" panose="05050102010706020507" pitchFamily="18" charset="2"/>
              </a:rPr>
              <a:t>total number of pages referenced in the most recent  (varies in time)</a:t>
            </a:r>
          </a:p>
          <a:p>
            <a:pPr lvl="1"/>
            <a:r>
              <a:rPr lang="en-US" altLang="en-US">
                <a:sym typeface="Symbol" panose="05050102010706020507" pitchFamily="18" charset="2"/>
              </a:rPr>
              <a:t>if  too small will not encompass entire locality</a:t>
            </a:r>
          </a:p>
          <a:p>
            <a:pPr lvl="1"/>
            <a:r>
              <a:rPr lang="en-US" altLang="en-US">
                <a:sym typeface="Symbol" panose="05050102010706020507" pitchFamily="18" charset="2"/>
              </a:rPr>
              <a:t>if  too large will encompass several localities</a:t>
            </a:r>
          </a:p>
          <a:p>
            <a:pPr lvl="1"/>
            <a:r>
              <a:rPr lang="en-US" altLang="en-US">
                <a:sym typeface="Symbol" panose="05050102010706020507" pitchFamily="18" charset="2"/>
              </a:rPr>
              <a:t>if  =   will encompass entire program</a:t>
            </a:r>
            <a:endParaRPr lang="en-US" altLang="en-US" sz="1100">
              <a:sym typeface="Symbol" panose="05050102010706020507" pitchFamily="18" charset="2"/>
            </a:endParaRPr>
          </a:p>
          <a:p>
            <a:r>
              <a:rPr lang="en-US" altLang="en-US" i="1">
                <a:sym typeface="Symbol" panose="05050102010706020507" pitchFamily="18" charset="2"/>
              </a:rPr>
              <a:t>D</a:t>
            </a:r>
            <a:r>
              <a:rPr lang="en-US" altLang="en-US">
                <a:sym typeface="Symbol" panose="05050102010706020507" pitchFamily="18" charset="2"/>
              </a:rPr>
              <a:t> =  </a:t>
            </a:r>
            <a:r>
              <a:rPr lang="en-US" altLang="en-US" i="1">
                <a:sym typeface="Symbol" panose="05050102010706020507" pitchFamily="18" charset="2"/>
              </a:rPr>
              <a:t>WSS</a:t>
            </a:r>
            <a:r>
              <a:rPr lang="en-US" altLang="en-US" i="1" baseline="-25000">
                <a:sym typeface="Symbol" panose="05050102010706020507" pitchFamily="18" charset="2"/>
              </a:rPr>
              <a:t>i</a:t>
            </a:r>
            <a:r>
              <a:rPr lang="en-US" altLang="en-US">
                <a:sym typeface="Symbol" panose="05050102010706020507" pitchFamily="18" charset="2"/>
              </a:rPr>
              <a:t>  total demand frames </a:t>
            </a:r>
          </a:p>
          <a:p>
            <a:pPr lvl="1"/>
            <a:r>
              <a:rPr lang="en-US" altLang="en-US">
                <a:sym typeface="Symbol" panose="05050102010706020507" pitchFamily="18" charset="2"/>
              </a:rPr>
              <a:t>Approximation of locality</a:t>
            </a:r>
            <a:endParaRPr lang="en-US" altLang="en-US" sz="1100">
              <a:sym typeface="Symbol" panose="05050102010706020507" pitchFamily="18" charset="2"/>
            </a:endParaRPr>
          </a:p>
          <a:p>
            <a:r>
              <a:rPr lang="en-US" altLang="en-US">
                <a:sym typeface="Symbol" panose="05050102010706020507" pitchFamily="18" charset="2"/>
              </a:rPr>
              <a:t>if </a:t>
            </a:r>
            <a:r>
              <a:rPr lang="en-US" altLang="en-US" i="1">
                <a:sym typeface="Symbol" panose="05050102010706020507" pitchFamily="18" charset="2"/>
              </a:rPr>
              <a:t>D</a:t>
            </a:r>
            <a:r>
              <a:rPr lang="en-US" altLang="en-US">
                <a:sym typeface="Symbol" panose="05050102010706020507" pitchFamily="18" charset="2"/>
              </a:rPr>
              <a:t> &gt; </a:t>
            </a:r>
            <a:r>
              <a:rPr lang="en-US" altLang="en-US" i="1">
                <a:sym typeface="Symbol" panose="05050102010706020507" pitchFamily="18" charset="2"/>
              </a:rPr>
              <a:t>m</a:t>
            </a:r>
            <a:r>
              <a:rPr lang="en-US" altLang="en-US">
                <a:sym typeface="Symbol" panose="05050102010706020507" pitchFamily="18" charset="2"/>
              </a:rPr>
              <a:t>  Thrashing</a:t>
            </a:r>
            <a:endParaRPr lang="en-US" altLang="en-US" sz="1100">
              <a:sym typeface="Symbol" panose="05050102010706020507" pitchFamily="18" charset="2"/>
            </a:endParaRPr>
          </a:p>
          <a:p>
            <a:r>
              <a:rPr lang="en-US" altLang="en-US">
                <a:sym typeface="Symbol" panose="05050102010706020507" pitchFamily="18" charset="2"/>
              </a:rPr>
              <a:t>Policy if </a:t>
            </a:r>
            <a:r>
              <a:rPr lang="en-US" altLang="en-US" i="1">
                <a:sym typeface="Symbol" panose="05050102010706020507" pitchFamily="18" charset="2"/>
              </a:rPr>
              <a:t>D</a:t>
            </a:r>
            <a:r>
              <a:rPr lang="en-US" altLang="en-US">
                <a:sym typeface="Symbol" panose="05050102010706020507" pitchFamily="18" charset="2"/>
              </a:rPr>
              <a:t> &gt; m, then suspend or swap out one of the processes </a:t>
            </a:r>
          </a:p>
        </p:txBody>
      </p:sp>
      <p:pic>
        <p:nvPicPr>
          <p:cNvPr id="61444" name="Picture 5">
            <a:extLst>
              <a:ext uri="{FF2B5EF4-FFF2-40B4-BE49-F238E27FC236}">
                <a16:creationId xmlns:a16="http://schemas.microsoft.com/office/drawing/2014/main" id="{B5D434A7-9EAD-499C-962A-6F25D9CA7E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2163" y="5802313"/>
            <a:ext cx="10059987" cy="2382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6FED3EC-C451-4E07-99B2-5AAA702FD91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8139"/>
    </mc:Choice>
    <mc:Fallback>
      <p:transition spd="slow" advTm="1581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6144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9A294550-240A-4440-B3BE-460E185859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17638" y="369888"/>
            <a:ext cx="11612562" cy="768350"/>
          </a:xfrm>
        </p:spPr>
        <p:txBody>
          <a:bodyPr/>
          <a:lstStyle/>
          <a:p>
            <a:pPr eaLnBrk="1" hangingPunct="1"/>
            <a:r>
              <a:rPr lang="en-US" altLang="en-US"/>
              <a:t>Keeping Track of the Working Set</a:t>
            </a:r>
          </a:p>
        </p:txBody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5D77AB30-65DE-4545-9A6E-4433BAC95C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09675" y="1644650"/>
            <a:ext cx="11615738" cy="6040438"/>
          </a:xfrm>
        </p:spPr>
        <p:txBody>
          <a:bodyPr/>
          <a:lstStyle/>
          <a:p>
            <a:r>
              <a:rPr lang="en-US" altLang="en-US"/>
              <a:t>Approximate with interval timer + a reference bit</a:t>
            </a:r>
          </a:p>
          <a:p>
            <a:endParaRPr lang="en-US" altLang="en-US"/>
          </a:p>
          <a:p>
            <a:r>
              <a:rPr lang="en-US" altLang="en-US"/>
              <a:t>Example: </a:t>
            </a:r>
            <a:r>
              <a:rPr lang="en-US" altLang="en-US">
                <a:sym typeface="Symbol" panose="05050102010706020507" pitchFamily="18" charset="2"/>
              </a:rPr>
              <a:t> = 10,000</a:t>
            </a:r>
          </a:p>
          <a:p>
            <a:pPr lvl="1"/>
            <a:r>
              <a:rPr lang="en-US" altLang="en-US">
                <a:sym typeface="Symbol" panose="05050102010706020507" pitchFamily="18" charset="2"/>
              </a:rPr>
              <a:t>Timer interrupts after every 5000 time units</a:t>
            </a:r>
          </a:p>
          <a:p>
            <a:pPr lvl="1"/>
            <a:r>
              <a:rPr lang="en-US" altLang="en-US">
                <a:sym typeface="Symbol" panose="05050102010706020507" pitchFamily="18" charset="2"/>
              </a:rPr>
              <a:t>Keep in memory 2 bits for each page</a:t>
            </a:r>
          </a:p>
          <a:p>
            <a:pPr lvl="1"/>
            <a:r>
              <a:rPr lang="en-US" altLang="en-US">
                <a:sym typeface="Symbol" panose="05050102010706020507" pitchFamily="18" charset="2"/>
              </a:rPr>
              <a:t>Whenever a timer interrupts copy and sets the values of all reference bits to 0</a:t>
            </a:r>
          </a:p>
          <a:p>
            <a:pPr lvl="1"/>
            <a:r>
              <a:rPr lang="en-US" altLang="en-US">
                <a:sym typeface="Symbol" panose="05050102010706020507" pitchFamily="18" charset="2"/>
              </a:rPr>
              <a:t>If one of the bits in memory = 1  page in working set</a:t>
            </a:r>
          </a:p>
          <a:p>
            <a:pPr lvl="1"/>
            <a:endParaRPr lang="en-US" altLang="en-US">
              <a:sym typeface="Symbol" panose="05050102010706020507" pitchFamily="18" charset="2"/>
            </a:endParaRPr>
          </a:p>
          <a:p>
            <a:r>
              <a:rPr lang="en-US" altLang="en-US">
                <a:sym typeface="Symbol" panose="05050102010706020507" pitchFamily="18" charset="2"/>
              </a:rPr>
              <a:t>Why is this not completely accurate?</a:t>
            </a:r>
          </a:p>
          <a:p>
            <a:endParaRPr lang="en-US" altLang="en-US">
              <a:sym typeface="Symbol" panose="05050102010706020507" pitchFamily="18" charset="2"/>
            </a:endParaRPr>
          </a:p>
          <a:p>
            <a:r>
              <a:rPr lang="en-US" altLang="en-US">
                <a:sym typeface="Symbol" panose="05050102010706020507" pitchFamily="18" charset="2"/>
              </a:rPr>
              <a:t>Improvement = 10 bits and interrupt every 1000 time units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02A4994-237F-4FE8-8FD1-B4231A22BD3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348"/>
    </mc:Choice>
    <mc:Fallback>
      <p:transition spd="slow" advTm="68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63491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>
            <a:extLst>
              <a:ext uri="{FF2B5EF4-FFF2-40B4-BE49-F238E27FC236}">
                <a16:creationId xmlns:a16="http://schemas.microsoft.com/office/drawing/2014/main" id="{6D08103F-FDA6-418F-B815-AD12D5B8716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95388" y="369888"/>
            <a:ext cx="11834812" cy="768350"/>
          </a:xfrm>
        </p:spPr>
        <p:txBody>
          <a:bodyPr/>
          <a:lstStyle/>
          <a:p>
            <a:pPr eaLnBrk="1" hangingPunct="1"/>
            <a:r>
              <a:rPr lang="en-US" altLang="en-US"/>
              <a:t>Page-Fault Frequency</a:t>
            </a:r>
          </a:p>
        </p:txBody>
      </p:sp>
      <p:sp>
        <p:nvSpPr>
          <p:cNvPr id="65539" name="Rectangle 3">
            <a:extLst>
              <a:ext uri="{FF2B5EF4-FFF2-40B4-BE49-F238E27FC236}">
                <a16:creationId xmlns:a16="http://schemas.microsoft.com/office/drawing/2014/main" id="{D8CAF279-9753-4289-AAAB-09BC3918416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43000" y="1771650"/>
            <a:ext cx="10544175" cy="1930400"/>
          </a:xfrm>
        </p:spPr>
        <p:txBody>
          <a:bodyPr/>
          <a:lstStyle/>
          <a:p>
            <a:r>
              <a:rPr lang="en-US" altLang="en-US"/>
              <a:t>More direct approach than WSS</a:t>
            </a:r>
          </a:p>
          <a:p>
            <a:r>
              <a:rPr lang="en-US" altLang="en-US"/>
              <a:t>Establish </a:t>
            </a:r>
            <a:r>
              <a:rPr lang="ja-JP" altLang="en-US"/>
              <a:t>“</a:t>
            </a:r>
            <a:r>
              <a:rPr lang="en-US" altLang="ja-JP"/>
              <a:t>acceptable</a:t>
            </a:r>
            <a:r>
              <a:rPr lang="ja-JP" altLang="en-US"/>
              <a:t>”</a:t>
            </a:r>
            <a:r>
              <a:rPr lang="en-US" altLang="ja-JP"/>
              <a:t> </a:t>
            </a:r>
            <a:r>
              <a:rPr lang="en-US" altLang="ja-JP" b="1">
                <a:solidFill>
                  <a:srgbClr val="3366FF"/>
                </a:solidFill>
              </a:rPr>
              <a:t>page-fault frequency </a:t>
            </a:r>
            <a:r>
              <a:rPr lang="en-US" altLang="ja-JP"/>
              <a:t>(</a:t>
            </a:r>
            <a:r>
              <a:rPr lang="en-US" altLang="ja-JP" b="1">
                <a:solidFill>
                  <a:srgbClr val="3366FF"/>
                </a:solidFill>
              </a:rPr>
              <a:t>PFF</a:t>
            </a:r>
            <a:r>
              <a:rPr lang="en-US" altLang="ja-JP"/>
              <a:t>)</a:t>
            </a:r>
            <a:r>
              <a:rPr lang="en-US" altLang="ja-JP" b="1">
                <a:solidFill>
                  <a:srgbClr val="3366FF"/>
                </a:solidFill>
              </a:rPr>
              <a:t> </a:t>
            </a:r>
            <a:r>
              <a:rPr lang="en-US" altLang="ja-JP"/>
              <a:t>rate and use local replacement policy</a:t>
            </a:r>
          </a:p>
          <a:p>
            <a:pPr lvl="1"/>
            <a:r>
              <a:rPr lang="en-US" altLang="en-US"/>
              <a:t>If actual rate too low, process loses frame</a:t>
            </a:r>
          </a:p>
          <a:p>
            <a:pPr lvl="1"/>
            <a:r>
              <a:rPr lang="en-US" altLang="en-US"/>
              <a:t>If actual rate too high, process gains frame</a:t>
            </a:r>
          </a:p>
        </p:txBody>
      </p:sp>
      <p:pic>
        <p:nvPicPr>
          <p:cNvPr id="65540" name="Picture 1" descr="9_21.pdf">
            <a:extLst>
              <a:ext uri="{FF2B5EF4-FFF2-40B4-BE49-F238E27FC236}">
                <a16:creationId xmlns:a16="http://schemas.microsoft.com/office/drawing/2014/main" id="{F0672EE6-114F-4336-B299-7AE89CACA73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700" y="3859213"/>
            <a:ext cx="8766175" cy="451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BFD1FC8-CEE5-46F7-82A4-55500BB4E81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1903"/>
    </mc:Choice>
    <mc:Fallback>
      <p:transition spd="slow" advTm="1119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65539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itle 1">
            <a:extLst>
              <a:ext uri="{FF2B5EF4-FFF2-40B4-BE49-F238E27FC236}">
                <a16:creationId xmlns:a16="http://schemas.microsoft.com/office/drawing/2014/main" id="{9BA1806B-B1AD-487A-9288-00E14AEF2E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57288" y="369888"/>
            <a:ext cx="12344400" cy="768350"/>
          </a:xfrm>
        </p:spPr>
        <p:txBody>
          <a:bodyPr/>
          <a:lstStyle/>
          <a:p>
            <a:pPr eaLnBrk="1" hangingPunct="1"/>
            <a:r>
              <a:rPr lang="en-US" altLang="en-US"/>
              <a:t>Working Sets and Page Fault Rates</a:t>
            </a:r>
          </a:p>
        </p:txBody>
      </p:sp>
      <p:pic>
        <p:nvPicPr>
          <p:cNvPr id="67587" name="Picture 4" descr="9">
            <a:extLst>
              <a:ext uri="{FF2B5EF4-FFF2-40B4-BE49-F238E27FC236}">
                <a16:creationId xmlns:a16="http://schemas.microsoft.com/office/drawing/2014/main" id="{EBD81CC1-2B0A-4DA8-988F-2576EE29DB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7713" y="4322763"/>
            <a:ext cx="9542462" cy="3867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CEA622C-161B-4F89-918F-8D11CC8CCD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9675" y="1644650"/>
            <a:ext cx="11615738" cy="2762250"/>
          </a:xfrm>
          <a:prstGeom prst="rect">
            <a:avLst/>
          </a:prstGeom>
          <a:noFill/>
          <a:ln>
            <a:noFill/>
          </a:ln>
        </p:spPr>
        <p:txBody>
          <a:bodyPr lIns="130622" tIns="65311" rIns="130622" bIns="65311"/>
          <a:lstStyle>
            <a:lvl1pPr marL="488950" indent="-48895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rgbClr val="993300"/>
              </a:buClr>
              <a:buSzPct val="90000"/>
              <a:buFont typeface="Monotype Sorts" charset="0"/>
              <a:buChar char="n"/>
              <a:defRPr kumimoji="1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1060450" indent="-407988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Monotype Sorts" charset="0"/>
              <a:buChar char="l"/>
              <a:defRPr kumimoji="1">
                <a:solidFill>
                  <a:schemeClr val="tx1"/>
                </a:solidFill>
                <a:latin typeface="+mn-lt"/>
                <a:ea typeface="ＭＳ Ｐゴシック" charset="-128"/>
              </a:defRPr>
            </a:lvl2pPr>
            <a:lvl3pPr marL="1550988" indent="-325438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rgbClr val="009900"/>
              </a:buClr>
              <a:buSzPct val="75000"/>
              <a:buFont typeface="Webdings" charset="0"/>
              <a:buChar char="4"/>
              <a:defRPr kumimoji="1">
                <a:solidFill>
                  <a:schemeClr val="tx1"/>
                </a:solidFill>
                <a:latin typeface="+mn-lt"/>
                <a:ea typeface="ＭＳ Ｐゴシック" charset="-128"/>
              </a:defRPr>
            </a:lvl3pPr>
            <a:lvl4pPr marL="2039938" indent="-325438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chemeClr val="hlink"/>
              </a:buClr>
              <a:buSzPct val="75000"/>
              <a:buChar char="–"/>
              <a:defRPr kumimoji="1">
                <a:solidFill>
                  <a:schemeClr val="tx1"/>
                </a:solidFill>
                <a:latin typeface="+mn-lt"/>
                <a:ea typeface="ＭＳ Ｐゴシック" charset="-128"/>
              </a:defRPr>
            </a:lvl4pPr>
            <a:lvl5pPr marL="2530475" indent="-325438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rgbClr val="FF0066"/>
              </a:buClr>
              <a:buSzPct val="75000"/>
              <a:buChar char="»"/>
              <a:defRPr kumimoji="1">
                <a:solidFill>
                  <a:schemeClr val="tx1"/>
                </a:solidFill>
                <a:latin typeface="+mn-lt"/>
                <a:ea typeface="ＭＳ Ｐゴシック" charset="-128"/>
              </a:defRPr>
            </a:lvl5pPr>
            <a:lvl6pPr marL="3183912" indent="-326555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rgbClr val="FF0066"/>
              </a:buClr>
              <a:buSzPct val="75000"/>
              <a:buChar char="»"/>
              <a:defRPr kumimoji="1">
                <a:solidFill>
                  <a:schemeClr val="tx1"/>
                </a:solidFill>
                <a:latin typeface="+mn-lt"/>
                <a:ea typeface="ＭＳ Ｐゴシック" charset="-128"/>
              </a:defRPr>
            </a:lvl6pPr>
            <a:lvl7pPr marL="3837022" indent="-326555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rgbClr val="FF0066"/>
              </a:buClr>
              <a:buSzPct val="75000"/>
              <a:buChar char="»"/>
              <a:defRPr kumimoji="1">
                <a:solidFill>
                  <a:schemeClr val="tx1"/>
                </a:solidFill>
                <a:latin typeface="+mn-lt"/>
                <a:ea typeface="ＭＳ Ｐゴシック" charset="-128"/>
              </a:defRPr>
            </a:lvl7pPr>
            <a:lvl8pPr marL="4490133" indent="-326555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rgbClr val="FF0066"/>
              </a:buClr>
              <a:buSzPct val="75000"/>
              <a:buChar char="»"/>
              <a:defRPr kumimoji="1">
                <a:solidFill>
                  <a:schemeClr val="tx1"/>
                </a:solidFill>
                <a:latin typeface="+mn-lt"/>
                <a:ea typeface="ＭＳ Ｐゴシック" charset="-128"/>
              </a:defRPr>
            </a:lvl8pPr>
            <a:lvl9pPr marL="5143243" indent="-326555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rgbClr val="FF0066"/>
              </a:buClr>
              <a:buSzPct val="75000"/>
              <a:buChar char="»"/>
              <a:defRPr kumimoji="1">
                <a:solidFill>
                  <a:schemeClr val="tx1"/>
                </a:solidFill>
                <a:latin typeface="+mn-lt"/>
                <a:ea typeface="ＭＳ Ｐゴシック" charset="-128"/>
              </a:defRPr>
            </a:lvl9pPr>
          </a:lstStyle>
          <a:p>
            <a:pPr>
              <a:defRPr/>
            </a:pPr>
            <a:r>
              <a:rPr lang="en-US" dirty="0">
                <a:ea typeface="ＭＳ Ｐゴシック" charset="0"/>
                <a:cs typeface="ＭＳ Ｐゴシック" charset="0"/>
              </a:rPr>
              <a:t>Direct relationship between working set of a process and its page-fault rate</a:t>
            </a:r>
          </a:p>
          <a:p>
            <a:pPr>
              <a:defRPr/>
            </a:pPr>
            <a:r>
              <a:rPr lang="en-US" dirty="0">
                <a:ea typeface="ＭＳ Ｐゴシック" charset="0"/>
                <a:cs typeface="ＭＳ Ｐゴシック" charset="0"/>
              </a:rPr>
              <a:t>Working set changes over time</a:t>
            </a:r>
          </a:p>
          <a:p>
            <a:pPr>
              <a:defRPr/>
            </a:pPr>
            <a:r>
              <a:rPr lang="en-US" dirty="0">
                <a:ea typeface="ＭＳ Ｐゴシック" charset="0"/>
                <a:cs typeface="ＭＳ Ｐゴシック" charset="0"/>
              </a:rPr>
              <a:t>Peaks and valleys over time</a:t>
            </a:r>
          </a:p>
          <a:p>
            <a:pPr marL="0" indent="0">
              <a:buFont typeface="Monotype Sorts" charset="0"/>
              <a:buNone/>
              <a:defRPr/>
            </a:pPr>
            <a:endParaRPr lang="en-US" dirty="0">
              <a:ea typeface="ＭＳ Ｐゴシック" charset="0"/>
              <a:cs typeface="ＭＳ Ｐゴシック" charset="0"/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6DBF145-1D8B-4964-9E10-740E0767B00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066"/>
    </mc:Choice>
    <mc:Fallback>
      <p:transition spd="slow" advTm="550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>
            <a:extLst>
              <a:ext uri="{FF2B5EF4-FFF2-40B4-BE49-F238E27FC236}">
                <a16:creationId xmlns:a16="http://schemas.microsoft.com/office/drawing/2014/main" id="{BE9AC94F-C9E3-45AE-ACDB-0D0699CD22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43025" y="369888"/>
            <a:ext cx="11687175" cy="768350"/>
          </a:xfrm>
        </p:spPr>
        <p:txBody>
          <a:bodyPr/>
          <a:lstStyle/>
          <a:p>
            <a:pPr eaLnBrk="1" hangingPunct="1"/>
            <a:r>
              <a:rPr lang="en-US" altLang="en-US"/>
              <a:t>Other Considerations -- Prepaging</a:t>
            </a:r>
          </a:p>
        </p:txBody>
      </p:sp>
      <p:sp>
        <p:nvSpPr>
          <p:cNvPr id="91139" name="Rectangle 3">
            <a:extLst>
              <a:ext uri="{FF2B5EF4-FFF2-40B4-BE49-F238E27FC236}">
                <a16:creationId xmlns:a16="http://schemas.microsoft.com/office/drawing/2014/main" id="{FFF6E7FA-3653-4088-B33F-43F1FFB501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41425" y="1930400"/>
            <a:ext cx="11283950" cy="6545263"/>
          </a:xfrm>
        </p:spPr>
        <p:txBody>
          <a:bodyPr/>
          <a:lstStyle/>
          <a:p>
            <a:r>
              <a:rPr lang="en-US" altLang="en-US"/>
              <a:t>Prepaging </a:t>
            </a:r>
          </a:p>
          <a:p>
            <a:pPr lvl="1"/>
            <a:r>
              <a:rPr lang="en-US" altLang="en-US"/>
              <a:t>To reduce the large number of page faults that occurs at process startup</a:t>
            </a:r>
          </a:p>
          <a:p>
            <a:pPr lvl="1"/>
            <a:r>
              <a:rPr lang="en-US" altLang="en-US"/>
              <a:t>Prepage all or some of the pages a process will need, before they are referenced</a:t>
            </a:r>
          </a:p>
          <a:p>
            <a:pPr lvl="1"/>
            <a:r>
              <a:rPr lang="en-US" altLang="en-US"/>
              <a:t>But if prepaged pages are unused, I/O and memory was wasted</a:t>
            </a:r>
          </a:p>
          <a:p>
            <a:pPr lvl="1"/>
            <a:r>
              <a:rPr lang="en-US" altLang="en-US"/>
              <a:t>Assume </a:t>
            </a:r>
            <a:r>
              <a:rPr lang="en-US" altLang="en-US" i="1"/>
              <a:t>s</a:t>
            </a:r>
            <a:r>
              <a:rPr lang="en-US" altLang="en-US"/>
              <a:t> pages are prepaged and </a:t>
            </a:r>
            <a:r>
              <a:rPr lang="el-GR" altLang="en-US" i="1"/>
              <a:t>α</a:t>
            </a:r>
            <a:r>
              <a:rPr lang="en-US" altLang="en-US" i="1"/>
              <a:t> </a:t>
            </a:r>
            <a:r>
              <a:rPr lang="en-US" altLang="en-US"/>
              <a:t>of the pages is used</a:t>
            </a:r>
          </a:p>
          <a:p>
            <a:pPr lvl="2"/>
            <a:r>
              <a:rPr lang="en-US" altLang="en-US"/>
              <a:t>Is cost of </a:t>
            </a:r>
            <a:r>
              <a:rPr lang="en-US" altLang="en-US" b="1" i="1"/>
              <a:t>s * </a:t>
            </a:r>
            <a:r>
              <a:rPr lang="el-GR" altLang="en-US" b="1" i="1"/>
              <a:t>α</a:t>
            </a:r>
            <a:r>
              <a:rPr lang="en-US" altLang="en-US" b="1" i="1"/>
              <a:t>  </a:t>
            </a:r>
            <a:r>
              <a:rPr lang="en-US" altLang="en-US"/>
              <a:t>save pages faults &gt; or &lt; than the cost of prepaging</a:t>
            </a:r>
            <a:r>
              <a:rPr lang="en-US" altLang="en-US" i="1"/>
              <a:t> </a:t>
            </a:r>
            <a:br>
              <a:rPr lang="en-US" altLang="en-US" i="1"/>
            </a:br>
            <a:r>
              <a:rPr lang="en-US" altLang="en-US" b="1" i="1"/>
              <a:t>s * (1- </a:t>
            </a:r>
            <a:r>
              <a:rPr lang="el-GR" altLang="en-US" b="1" i="1"/>
              <a:t>α</a:t>
            </a:r>
            <a:r>
              <a:rPr lang="en-US" altLang="en-US" b="1" i="1"/>
              <a:t>) </a:t>
            </a:r>
            <a:r>
              <a:rPr lang="en-US" altLang="en-US"/>
              <a:t>unnecessary pages</a:t>
            </a:r>
            <a:r>
              <a:rPr lang="en-US" altLang="en-US" i="1"/>
              <a:t>?  </a:t>
            </a:r>
          </a:p>
          <a:p>
            <a:pPr lvl="2"/>
            <a:r>
              <a:rPr lang="el-GR" altLang="en-US" b="1" i="1"/>
              <a:t>α</a:t>
            </a:r>
            <a:r>
              <a:rPr lang="en-US" altLang="en-US" i="1"/>
              <a:t> </a:t>
            </a:r>
            <a:r>
              <a:rPr lang="en-US" altLang="en-US"/>
              <a:t>near zero </a:t>
            </a:r>
            <a:r>
              <a:rPr lang="en-US" altLang="en-US">
                <a:sym typeface="Symbol" panose="05050102010706020507" pitchFamily="18" charset="2"/>
              </a:rPr>
              <a:t> prepaging loses</a:t>
            </a:r>
            <a:r>
              <a:rPr lang="en-US" altLang="en-US"/>
              <a:t> 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F1D5AB0-6EBD-4B08-B2A9-9D85909EFA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629"/>
    </mc:Choice>
    <mc:Fallback>
      <p:transition spd="slow" advTm="356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>
            <a:extLst>
              <a:ext uri="{FF2B5EF4-FFF2-40B4-BE49-F238E27FC236}">
                <a16:creationId xmlns:a16="http://schemas.microsoft.com/office/drawing/2014/main" id="{F719235D-F727-4F62-A65A-CC74790377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4363" y="369888"/>
            <a:ext cx="11145837" cy="768350"/>
          </a:xfrm>
        </p:spPr>
        <p:txBody>
          <a:bodyPr/>
          <a:lstStyle/>
          <a:p>
            <a:pPr eaLnBrk="1" hangingPunct="1"/>
            <a:r>
              <a:rPr lang="en-US" altLang="en-US"/>
              <a:t>Other Issues – Page Size</a:t>
            </a:r>
          </a:p>
        </p:txBody>
      </p:sp>
      <p:sp>
        <p:nvSpPr>
          <p:cNvPr id="93187" name="Rectangle 3">
            <a:extLst>
              <a:ext uri="{FF2B5EF4-FFF2-40B4-BE49-F238E27FC236}">
                <a16:creationId xmlns:a16="http://schemas.microsoft.com/office/drawing/2014/main" id="{C80A91DC-946D-4C8F-AB79-35402B765A8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09675" y="1747838"/>
            <a:ext cx="10934700" cy="5645150"/>
          </a:xfrm>
        </p:spPr>
        <p:txBody>
          <a:bodyPr/>
          <a:lstStyle/>
          <a:p>
            <a:r>
              <a:rPr lang="en-US" altLang="en-US"/>
              <a:t>Sometimes OS designers have a choice</a:t>
            </a:r>
          </a:p>
          <a:p>
            <a:pPr lvl="1"/>
            <a:r>
              <a:rPr lang="en-US" altLang="en-US"/>
              <a:t>Especially if running on custom-built CPU</a:t>
            </a:r>
          </a:p>
          <a:p>
            <a:r>
              <a:rPr lang="en-US" altLang="en-US"/>
              <a:t>Page size selection must take into consideration:</a:t>
            </a:r>
          </a:p>
          <a:p>
            <a:pPr lvl="1"/>
            <a:r>
              <a:rPr lang="en-US" altLang="en-US"/>
              <a:t>Fragmentation</a:t>
            </a:r>
          </a:p>
          <a:p>
            <a:pPr lvl="1"/>
            <a:r>
              <a:rPr lang="en-US" altLang="en-US"/>
              <a:t>Page table size </a:t>
            </a:r>
          </a:p>
          <a:p>
            <a:pPr lvl="1"/>
            <a:r>
              <a:rPr lang="en-US" altLang="en-US" b="1">
                <a:solidFill>
                  <a:srgbClr val="3366FF"/>
                </a:solidFill>
              </a:rPr>
              <a:t>Resolution</a:t>
            </a:r>
          </a:p>
          <a:p>
            <a:pPr lvl="1"/>
            <a:r>
              <a:rPr lang="en-US" altLang="en-US"/>
              <a:t>I/O overhead</a:t>
            </a:r>
          </a:p>
          <a:p>
            <a:pPr lvl="1"/>
            <a:r>
              <a:rPr lang="en-US" altLang="en-US"/>
              <a:t>Number of page faults</a:t>
            </a:r>
          </a:p>
          <a:p>
            <a:pPr lvl="1"/>
            <a:r>
              <a:rPr lang="en-US" altLang="en-US"/>
              <a:t>Locality</a:t>
            </a:r>
          </a:p>
          <a:p>
            <a:pPr lvl="1"/>
            <a:r>
              <a:rPr lang="en-US" altLang="en-US"/>
              <a:t>TLB size and effectiveness</a:t>
            </a:r>
          </a:p>
          <a:p>
            <a:r>
              <a:rPr lang="en-US" altLang="en-US"/>
              <a:t>Always power of 2, usually in the range 2</a:t>
            </a:r>
            <a:r>
              <a:rPr lang="en-US" altLang="en-US" baseline="30000"/>
              <a:t>12</a:t>
            </a:r>
            <a:r>
              <a:rPr lang="en-US" altLang="en-US"/>
              <a:t> (4,096 bytes) to 2</a:t>
            </a:r>
            <a:r>
              <a:rPr lang="en-US" altLang="en-US" baseline="30000"/>
              <a:t>22</a:t>
            </a:r>
            <a:r>
              <a:rPr lang="en-US" altLang="en-US"/>
              <a:t> (4,194,304 bytes)</a:t>
            </a:r>
          </a:p>
          <a:p>
            <a:r>
              <a:rPr lang="en-US" altLang="en-US"/>
              <a:t>On average, growing over time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A2AFE6B-6A41-4C51-9EE2-78345DA7B7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261"/>
    </mc:Choice>
    <mc:Fallback>
      <p:transition spd="slow" advTm="462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>
            <a:extLst>
              <a:ext uri="{FF2B5EF4-FFF2-40B4-BE49-F238E27FC236}">
                <a16:creationId xmlns:a16="http://schemas.microsoft.com/office/drawing/2014/main" id="{ED963F2E-00E7-4249-B522-AEFF11862A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89075" y="369888"/>
            <a:ext cx="11541125" cy="768350"/>
          </a:xfrm>
        </p:spPr>
        <p:txBody>
          <a:bodyPr/>
          <a:lstStyle/>
          <a:p>
            <a:pPr eaLnBrk="1" hangingPunct="1"/>
            <a:r>
              <a:rPr lang="en-US" altLang="en-US"/>
              <a:t>Other Issues – TLB Reach </a:t>
            </a:r>
          </a:p>
        </p:txBody>
      </p:sp>
      <p:sp>
        <p:nvSpPr>
          <p:cNvPr id="95235" name="Rectangle 3">
            <a:extLst>
              <a:ext uri="{FF2B5EF4-FFF2-40B4-BE49-F238E27FC236}">
                <a16:creationId xmlns:a16="http://schemas.microsoft.com/office/drawing/2014/main" id="{D7D351D7-5018-4570-B264-558EF27CBA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41425" y="1960563"/>
            <a:ext cx="11445875" cy="5889625"/>
          </a:xfrm>
        </p:spPr>
        <p:txBody>
          <a:bodyPr/>
          <a:lstStyle/>
          <a:p>
            <a:r>
              <a:rPr lang="en-US" altLang="en-US"/>
              <a:t>TLB Reach - The amount of memory accessible from the TLB</a:t>
            </a:r>
          </a:p>
          <a:p>
            <a:endParaRPr lang="en-US" altLang="en-US" sz="1100"/>
          </a:p>
          <a:p>
            <a:r>
              <a:rPr lang="en-US" altLang="en-US"/>
              <a:t>TLB Reach = (TLB Size) X (Page Size)</a:t>
            </a:r>
          </a:p>
          <a:p>
            <a:endParaRPr lang="en-US" altLang="en-US" sz="1100"/>
          </a:p>
          <a:p>
            <a:r>
              <a:rPr lang="en-US" altLang="en-US"/>
              <a:t>Ideally, the working set of each process is stored in the TLB</a:t>
            </a:r>
          </a:p>
          <a:p>
            <a:pPr lvl="1"/>
            <a:r>
              <a:rPr lang="en-US" altLang="en-US"/>
              <a:t>Otherwise there is a high degree of page faults</a:t>
            </a:r>
          </a:p>
          <a:p>
            <a:pPr lvl="1"/>
            <a:endParaRPr lang="en-US" altLang="en-US" sz="1100"/>
          </a:p>
          <a:p>
            <a:r>
              <a:rPr lang="en-US" altLang="en-US"/>
              <a:t>Increase the Page Size</a:t>
            </a:r>
          </a:p>
          <a:p>
            <a:pPr lvl="1"/>
            <a:r>
              <a:rPr lang="en-US" altLang="en-US"/>
              <a:t>This may lead to an increase in fragmentation as not all applications require a large page size</a:t>
            </a:r>
          </a:p>
          <a:p>
            <a:pPr lvl="1"/>
            <a:endParaRPr lang="en-US" altLang="en-US" sz="1100"/>
          </a:p>
          <a:p>
            <a:r>
              <a:rPr lang="en-US" altLang="en-US"/>
              <a:t>Provide Multiple Page Sizes</a:t>
            </a:r>
          </a:p>
          <a:p>
            <a:pPr lvl="1"/>
            <a:r>
              <a:rPr lang="en-US" altLang="en-US"/>
              <a:t>This allows applications that require larger page sizes the opportunity to use them without an increase in fragmentation</a:t>
            </a:r>
          </a:p>
          <a:p>
            <a:endParaRPr lang="en-US" altLang="en-US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2FBAB7D1-2BB6-42A6-B4D6-173CF468A0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942"/>
    </mc:Choice>
    <mc:Fallback>
      <p:transition spd="slow" advTm="659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>
            <a:extLst>
              <a:ext uri="{FF2B5EF4-FFF2-40B4-BE49-F238E27FC236}">
                <a16:creationId xmlns:a16="http://schemas.microsoft.com/office/drawing/2014/main" id="{2CB673B1-E0B5-4026-A2C1-249F8DB7ED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22425" y="369888"/>
            <a:ext cx="11407775" cy="768350"/>
          </a:xfrm>
        </p:spPr>
        <p:txBody>
          <a:bodyPr/>
          <a:lstStyle/>
          <a:p>
            <a:pPr eaLnBrk="1" hangingPunct="1"/>
            <a:r>
              <a:rPr lang="en-US" altLang="en-US"/>
              <a:t>Other Issues – Program Structure</a:t>
            </a:r>
          </a:p>
        </p:txBody>
      </p:sp>
      <p:sp>
        <p:nvSpPr>
          <p:cNvPr id="97283" name="Rectangle 3">
            <a:extLst>
              <a:ext uri="{FF2B5EF4-FFF2-40B4-BE49-F238E27FC236}">
                <a16:creationId xmlns:a16="http://schemas.microsoft.com/office/drawing/2014/main" id="{5946CBF6-659D-4EB9-AEF2-2C71E8F5E0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41425" y="1709738"/>
            <a:ext cx="11322050" cy="6661150"/>
          </a:xfrm>
        </p:spPr>
        <p:txBody>
          <a:bodyPr/>
          <a:lstStyle/>
          <a:p>
            <a:pPr>
              <a:lnSpc>
                <a:spcPct val="90000"/>
              </a:lnSpc>
              <a:tabLst>
                <a:tab pos="4740275" algn="l"/>
                <a:tab pos="5214938" algn="l"/>
              </a:tabLst>
            </a:pPr>
            <a:r>
              <a:rPr lang="en-US" altLang="en-US"/>
              <a:t>Program structure</a:t>
            </a:r>
          </a:p>
          <a:p>
            <a:pPr lvl="1">
              <a:lnSpc>
                <a:spcPct val="90000"/>
              </a:lnSpc>
              <a:tabLst>
                <a:tab pos="4740275" algn="l"/>
                <a:tab pos="5214938" algn="l"/>
              </a:tabLst>
            </a:pPr>
            <a:r>
              <a:rPr lang="en-US" altLang="en-US">
                <a:latin typeface="Courier New" panose="02070309020205020404" pitchFamily="49" charset="0"/>
              </a:rPr>
              <a:t>int[128,128] data;</a:t>
            </a:r>
          </a:p>
          <a:p>
            <a:pPr lvl="1">
              <a:lnSpc>
                <a:spcPct val="90000"/>
              </a:lnSpc>
              <a:tabLst>
                <a:tab pos="4740275" algn="l"/>
                <a:tab pos="5214938" algn="l"/>
              </a:tabLst>
            </a:pPr>
            <a:r>
              <a:rPr lang="en-US" altLang="en-US"/>
              <a:t>Each row is stored in one page </a:t>
            </a:r>
          </a:p>
          <a:p>
            <a:pPr lvl="1">
              <a:lnSpc>
                <a:spcPct val="90000"/>
              </a:lnSpc>
              <a:tabLst>
                <a:tab pos="4740275" algn="l"/>
                <a:tab pos="5214938" algn="l"/>
              </a:tabLst>
            </a:pPr>
            <a:r>
              <a:rPr lang="en-US" altLang="en-US"/>
              <a:t>Program 1 	</a:t>
            </a:r>
          </a:p>
          <a:p>
            <a:pPr>
              <a:lnSpc>
                <a:spcPct val="90000"/>
              </a:lnSpc>
              <a:buFont typeface="Monotype Sorts" pitchFamily="-84" charset="2"/>
              <a:buNone/>
              <a:tabLst>
                <a:tab pos="4740275" algn="l"/>
                <a:tab pos="5214938" algn="l"/>
              </a:tabLst>
            </a:pPr>
            <a:r>
              <a:rPr lang="en-US" altLang="en-US">
                <a:latin typeface="Courier New" panose="02070309020205020404" pitchFamily="49" charset="0"/>
              </a:rPr>
              <a:t>                for (j = 0; j &lt;128; j++)</a:t>
            </a:r>
            <a:br>
              <a:rPr lang="en-US" altLang="en-US">
                <a:latin typeface="Courier New" panose="02070309020205020404" pitchFamily="49" charset="0"/>
              </a:rPr>
            </a:br>
            <a:r>
              <a:rPr lang="en-US" altLang="en-US">
                <a:latin typeface="Courier New" panose="02070309020205020404" pitchFamily="49" charset="0"/>
              </a:rPr>
              <a:t>                  for (i = 0; i &lt; 128; i++)</a:t>
            </a:r>
            <a:br>
              <a:rPr lang="en-US" altLang="en-US">
                <a:latin typeface="Courier New" panose="02070309020205020404" pitchFamily="49" charset="0"/>
              </a:rPr>
            </a:br>
            <a:r>
              <a:rPr lang="en-US" altLang="en-US">
                <a:latin typeface="Courier New" panose="02070309020205020404" pitchFamily="49" charset="0"/>
              </a:rPr>
              <a:t>                        data[i,j] = 0;</a:t>
            </a:r>
            <a:br>
              <a:rPr lang="en-US" altLang="en-US">
                <a:latin typeface="Courier New" panose="02070309020205020404" pitchFamily="49" charset="0"/>
              </a:rPr>
            </a:br>
            <a:endParaRPr lang="en-US" altLang="en-US">
              <a:latin typeface="Courier New" panose="02070309020205020404" pitchFamily="49" charset="0"/>
            </a:endParaRPr>
          </a:p>
          <a:p>
            <a:pPr lvl="1">
              <a:lnSpc>
                <a:spcPct val="90000"/>
              </a:lnSpc>
              <a:buFont typeface="Monotype Sorts" pitchFamily="-84" charset="2"/>
              <a:buNone/>
              <a:tabLst>
                <a:tab pos="4740275" algn="l"/>
                <a:tab pos="5214938" algn="l"/>
              </a:tabLst>
            </a:pPr>
            <a:r>
              <a:rPr lang="en-US" altLang="en-US"/>
              <a:t>     128 x 128 = 16,384 page faults </a:t>
            </a:r>
            <a:br>
              <a:rPr lang="en-US" altLang="en-US"/>
            </a:br>
            <a:endParaRPr lang="en-US" altLang="en-US"/>
          </a:p>
          <a:p>
            <a:pPr lvl="1">
              <a:lnSpc>
                <a:spcPct val="90000"/>
              </a:lnSpc>
              <a:tabLst>
                <a:tab pos="4740275" algn="l"/>
                <a:tab pos="5214938" algn="l"/>
              </a:tabLst>
            </a:pPr>
            <a:r>
              <a:rPr lang="en-US" altLang="en-US"/>
              <a:t>Program 2 	</a:t>
            </a:r>
          </a:p>
          <a:p>
            <a:pPr lvl="1">
              <a:lnSpc>
                <a:spcPct val="90000"/>
              </a:lnSpc>
              <a:buFont typeface="Monotype Sorts" pitchFamily="-84" charset="2"/>
              <a:buNone/>
              <a:tabLst>
                <a:tab pos="4740275" algn="l"/>
                <a:tab pos="5214938" algn="l"/>
              </a:tabLst>
            </a:pPr>
            <a:r>
              <a:rPr lang="en-US" altLang="en-US">
                <a:latin typeface="Courier New" panose="02070309020205020404" pitchFamily="49" charset="0"/>
              </a:rPr>
              <a:t>             for (i = 0; i &lt; 128; i++)</a:t>
            </a:r>
            <a:br>
              <a:rPr lang="en-US" altLang="en-US">
                <a:latin typeface="Courier New" panose="02070309020205020404" pitchFamily="49" charset="0"/>
              </a:rPr>
            </a:br>
            <a:r>
              <a:rPr lang="en-US" altLang="en-US">
                <a:latin typeface="Courier New" panose="02070309020205020404" pitchFamily="49" charset="0"/>
              </a:rPr>
              <a:t>               for (j = 0; j &lt; 128; j++)</a:t>
            </a:r>
            <a:br>
              <a:rPr lang="en-US" altLang="en-US">
                <a:latin typeface="Courier New" panose="02070309020205020404" pitchFamily="49" charset="0"/>
              </a:rPr>
            </a:br>
            <a:r>
              <a:rPr lang="en-US" altLang="en-US">
                <a:latin typeface="Courier New" panose="02070309020205020404" pitchFamily="49" charset="0"/>
              </a:rPr>
              <a:t>                     data[i,j] = 0;</a:t>
            </a:r>
          </a:p>
          <a:p>
            <a:pPr lvl="1">
              <a:lnSpc>
                <a:spcPct val="90000"/>
              </a:lnSpc>
              <a:buFont typeface="Monotype Sorts" pitchFamily="-84" charset="2"/>
              <a:buNone/>
              <a:tabLst>
                <a:tab pos="4740275" algn="l"/>
                <a:tab pos="5214938" algn="l"/>
              </a:tabLst>
            </a:pPr>
            <a:br>
              <a:rPr lang="en-US" altLang="en-US"/>
            </a:br>
            <a:r>
              <a:rPr lang="en-US" altLang="en-US"/>
              <a:t>128 page faults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C5EC29F-4418-4FBD-8303-747A891CDB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250"/>
    </mc:Choice>
    <mc:Fallback>
      <p:transition spd="slow" advTm="572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>
            <a:extLst>
              <a:ext uri="{FF2B5EF4-FFF2-40B4-BE49-F238E27FC236}">
                <a16:creationId xmlns:a16="http://schemas.microsoft.com/office/drawing/2014/main" id="{3DD2749E-2B7F-4836-8F02-3A80D3CEF4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28738" y="369888"/>
            <a:ext cx="11701462" cy="768350"/>
          </a:xfrm>
        </p:spPr>
        <p:txBody>
          <a:bodyPr/>
          <a:lstStyle/>
          <a:p>
            <a:pPr eaLnBrk="1" hangingPunct="1"/>
            <a:r>
              <a:rPr lang="en-US" altLang="en-US"/>
              <a:t>Other Issues – I/O interlock</a:t>
            </a:r>
          </a:p>
        </p:txBody>
      </p:sp>
      <p:sp>
        <p:nvSpPr>
          <p:cNvPr id="99331" name="Rectangle 3">
            <a:extLst>
              <a:ext uri="{FF2B5EF4-FFF2-40B4-BE49-F238E27FC236}">
                <a16:creationId xmlns:a16="http://schemas.microsoft.com/office/drawing/2014/main" id="{93CA0FDB-1D5D-46D1-AFE9-D2F0A091CC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41425" y="1879600"/>
            <a:ext cx="5759450" cy="5945188"/>
          </a:xfrm>
        </p:spPr>
        <p:txBody>
          <a:bodyPr/>
          <a:lstStyle/>
          <a:p>
            <a:r>
              <a:rPr lang="en-US" altLang="en-US" b="1">
                <a:solidFill>
                  <a:srgbClr val="3366FF"/>
                </a:solidFill>
              </a:rPr>
              <a:t>I/O Interlock</a:t>
            </a:r>
            <a:r>
              <a:rPr lang="en-US" altLang="en-US">
                <a:solidFill>
                  <a:srgbClr val="3366FF"/>
                </a:solidFill>
              </a:rPr>
              <a:t> </a:t>
            </a:r>
            <a:r>
              <a:rPr lang="en-US" altLang="en-US"/>
              <a:t>– Pages must sometimes be locked into memory</a:t>
            </a:r>
          </a:p>
          <a:p>
            <a:endParaRPr lang="en-US" altLang="en-US"/>
          </a:p>
          <a:p>
            <a:r>
              <a:rPr lang="en-US" altLang="en-US"/>
              <a:t>Consider I/O - Pages that are used for copying a file from a device must be locked from being selected for eviction by a page replacement algorithm</a:t>
            </a:r>
          </a:p>
          <a:p>
            <a:endParaRPr lang="en-US" altLang="en-US"/>
          </a:p>
          <a:p>
            <a:r>
              <a:rPr lang="en-US" altLang="en-US" b="1">
                <a:solidFill>
                  <a:srgbClr val="3366FF"/>
                </a:solidFill>
              </a:rPr>
              <a:t>Pinning</a:t>
            </a:r>
            <a:r>
              <a:rPr lang="en-US" altLang="en-US"/>
              <a:t> of pages to lock into memory</a:t>
            </a:r>
          </a:p>
        </p:txBody>
      </p:sp>
      <p:pic>
        <p:nvPicPr>
          <p:cNvPr id="99332" name="Picture 5">
            <a:extLst>
              <a:ext uri="{FF2B5EF4-FFF2-40B4-BE49-F238E27FC236}">
                <a16:creationId xmlns:a16="http://schemas.microsoft.com/office/drawing/2014/main" id="{D9621882-5FE6-481C-8776-A19D400FC6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2078038"/>
            <a:ext cx="5216525" cy="537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059A25A-ACA8-4DEF-BD33-EF2FE2D66B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917"/>
    </mc:Choice>
    <mc:Fallback>
      <p:transition spd="slow" advTm="469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>
            <a:extLst>
              <a:ext uri="{FF2B5EF4-FFF2-40B4-BE49-F238E27FC236}">
                <a16:creationId xmlns:a16="http://schemas.microsoft.com/office/drawing/2014/main" id="{57111039-77A0-4B8F-B9DD-DA66A463E3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Solaris 2 Page Scanner</a:t>
            </a:r>
          </a:p>
        </p:txBody>
      </p:sp>
      <p:pic>
        <p:nvPicPr>
          <p:cNvPr id="107523" name="Picture 1" descr="9_29.pdf">
            <a:extLst>
              <a:ext uri="{FF2B5EF4-FFF2-40B4-BE49-F238E27FC236}">
                <a16:creationId xmlns:a16="http://schemas.microsoft.com/office/drawing/2014/main" id="{A998B7B1-B531-4540-9FD5-9ACFCDFB99F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4388" y="1920875"/>
            <a:ext cx="9240837" cy="6221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4CC05BC-2596-423D-ADD3-4DE9C3FD07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1208"/>
    </mc:Choice>
    <mc:Fallback>
      <p:transition spd="slow" advTm="1512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902D0364-6F7E-416C-BFDA-84ECC269388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028700" y="914400"/>
            <a:ext cx="11658600" cy="2836863"/>
          </a:xfrm>
        </p:spPr>
        <p:txBody>
          <a:bodyPr/>
          <a:lstStyle/>
          <a:p>
            <a:pPr eaLnBrk="1" hangingPunct="1"/>
            <a:r>
              <a:rPr lang="en-US" altLang="en-US"/>
              <a:t>End of Chapter 9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BE79704-5D38-4489-98DB-B002F0940A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076238" y="85042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01"/>
    </mc:Choice>
    <mc:Fallback>
      <p:transition spd="slow" advTm="17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0.5|15.3|78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|20.8|40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|24.3|52|14|53.4|7.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|8.8|12.4|7.9|5.3|46.4|12.5|14.3|25|32.4|1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7|8.5|16.8|361.4|1.9|26.9|38.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3|31.8|399.2|12.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8|64.7|252.5|1.1|1.4|8.4|21.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6.3|23.1|16|6.4|10.1|6|4.9|1.2|23|10.7|10.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16.6|6.3|11.3|6.7|25.9|4.8|40.1|9.7|2.6|15.6|2.2|31.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|9|15.7|21|23.2|15.7|7.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19.5|24.4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5|5.7|7.4|29.2|8.2|27.9|14.7|9.3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7|9.7|10.6|28.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6.1|8.2|13.6|9.6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5|36.2|27.7|48.6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3|9.8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4.2|20.2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9.9|9.5|5.7|8.2|8.6|1.7|12|13.9|4.8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6|4.3|52.2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6|24|43.8|17.4|8.9|11.6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9.3|31.7|7.9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4.6|0.9|30.2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18.7|2"/>
</p:tagLst>
</file>

<file path=ppt/theme/theme1.xml><?xml version="1.0" encoding="utf-8"?>
<a:theme xmlns:a="http://schemas.openxmlformats.org/drawingml/2006/main" name="os-8">
  <a:themeElements>
    <a:clrScheme name="os-8 8">
      <a:dk1>
        <a:srgbClr val="000000"/>
      </a:dk1>
      <a:lt1>
        <a:srgbClr val="FFFFFF"/>
      </a:lt1>
      <a:dk2>
        <a:srgbClr val="999900"/>
      </a:dk2>
      <a:lt2>
        <a:srgbClr val="666600"/>
      </a:lt2>
      <a:accent1>
        <a:srgbClr val="99CC00"/>
      </a:accent1>
      <a:accent2>
        <a:srgbClr val="CCCC66"/>
      </a:accent2>
      <a:accent3>
        <a:srgbClr val="FFFFFF"/>
      </a:accent3>
      <a:accent4>
        <a:srgbClr val="000000"/>
      </a:accent4>
      <a:accent5>
        <a:srgbClr val="CAE2AA"/>
      </a:accent5>
      <a:accent6>
        <a:srgbClr val="B9B95C"/>
      </a:accent6>
      <a:hlink>
        <a:srgbClr val="FFCC00"/>
      </a:hlink>
      <a:folHlink>
        <a:srgbClr val="CC9900"/>
      </a:folHlink>
    </a:clrScheme>
    <a:fontScheme name="os-8">
      <a:majorFont>
        <a:latin typeface="Arial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Verdana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Verdana" charset="0"/>
          </a:defRPr>
        </a:defPPr>
      </a:lstStyle>
    </a:lnDef>
  </a:objectDefaults>
  <a:extraClrSchemeLst>
    <a:extraClrScheme>
      <a:clrScheme name="os-8 1">
        <a:dk1>
          <a:srgbClr val="006699"/>
        </a:dk1>
        <a:lt1>
          <a:srgbClr val="FFFFFF"/>
        </a:lt1>
        <a:dk2>
          <a:srgbClr val="000000"/>
        </a:dk2>
        <a:lt2>
          <a:srgbClr val="99FF99"/>
        </a:lt2>
        <a:accent1>
          <a:srgbClr val="00CC99"/>
        </a:accent1>
        <a:accent2>
          <a:srgbClr val="009999"/>
        </a:accent2>
        <a:accent3>
          <a:srgbClr val="AAAAAA"/>
        </a:accent3>
        <a:accent4>
          <a:srgbClr val="DADADA"/>
        </a:accent4>
        <a:accent5>
          <a:srgbClr val="AAE2CA"/>
        </a:accent5>
        <a:accent6>
          <a:srgbClr val="008A8A"/>
        </a:accent6>
        <a:hlink>
          <a:srgbClr val="0066FF"/>
        </a:hlink>
        <a:folHlink>
          <a:srgbClr val="989CB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8 2">
        <a:dk1>
          <a:srgbClr val="808000"/>
        </a:dk1>
        <a:lt1>
          <a:srgbClr val="FFFFFF"/>
        </a:lt1>
        <a:dk2>
          <a:srgbClr val="5C271E"/>
        </a:dk2>
        <a:lt2>
          <a:srgbClr val="FFDD89"/>
        </a:lt2>
        <a:accent1>
          <a:srgbClr val="CC6600"/>
        </a:accent1>
        <a:accent2>
          <a:srgbClr val="CC9900"/>
        </a:accent2>
        <a:accent3>
          <a:srgbClr val="B5ACAB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8 3">
        <a:dk1>
          <a:srgbClr val="763B00"/>
        </a:dk1>
        <a:lt1>
          <a:srgbClr val="FFFFFF"/>
        </a:lt1>
        <a:dk2>
          <a:srgbClr val="330000"/>
        </a:dk2>
        <a:lt2>
          <a:srgbClr val="CC9900"/>
        </a:lt2>
        <a:accent1>
          <a:srgbClr val="FFCC00"/>
        </a:accent1>
        <a:accent2>
          <a:srgbClr val="CC3300"/>
        </a:accent2>
        <a:accent3>
          <a:srgbClr val="AD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666699"/>
        </a:hlink>
        <a:folHlink>
          <a:srgbClr val="99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8 4">
        <a:dk1>
          <a:srgbClr val="6D3696"/>
        </a:dk1>
        <a:lt1>
          <a:srgbClr val="FFFFFF"/>
        </a:lt1>
        <a:dk2>
          <a:srgbClr val="51255D"/>
        </a:dk2>
        <a:lt2>
          <a:srgbClr val="FFFFCC"/>
        </a:lt2>
        <a:accent1>
          <a:srgbClr val="666699"/>
        </a:accent1>
        <a:accent2>
          <a:srgbClr val="800080"/>
        </a:accent2>
        <a:accent3>
          <a:srgbClr val="B3ACB6"/>
        </a:accent3>
        <a:accent4>
          <a:srgbClr val="DADADA"/>
        </a:accent4>
        <a:accent5>
          <a:srgbClr val="B8B8CA"/>
        </a:accent5>
        <a:accent6>
          <a:srgbClr val="730073"/>
        </a:accent6>
        <a:hlink>
          <a:srgbClr val="CCCC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8 5">
        <a:dk1>
          <a:srgbClr val="CC6600"/>
        </a:dk1>
        <a:lt1>
          <a:srgbClr val="FFFFFF"/>
        </a:lt1>
        <a:dk2>
          <a:srgbClr val="4A553B"/>
        </a:dk2>
        <a:lt2>
          <a:srgbClr val="FFBF1F"/>
        </a:lt2>
        <a:accent1>
          <a:srgbClr val="FFCC00"/>
        </a:accent1>
        <a:accent2>
          <a:srgbClr val="CC9900"/>
        </a:accent2>
        <a:accent3>
          <a:srgbClr val="B1B4AF"/>
        </a:accent3>
        <a:accent4>
          <a:srgbClr val="DADADA"/>
        </a:accent4>
        <a:accent5>
          <a:srgbClr val="FFE2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8 6">
        <a:dk1>
          <a:srgbClr val="000000"/>
        </a:dk1>
        <a:lt1>
          <a:srgbClr val="FFFFFF"/>
        </a:lt1>
        <a:dk2>
          <a:srgbClr val="666699"/>
        </a:dk2>
        <a:lt2>
          <a:srgbClr val="FFCC00"/>
        </a:lt2>
        <a:accent1>
          <a:srgbClr val="FF9900"/>
        </a:accent1>
        <a:accent2>
          <a:srgbClr val="FF0000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0000"/>
        </a:accent6>
        <a:hlink>
          <a:srgbClr val="666699"/>
        </a:hlink>
        <a:folHlink>
          <a:srgbClr val="99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8 7">
        <a:dk1>
          <a:srgbClr val="000000"/>
        </a:dk1>
        <a:lt1>
          <a:srgbClr val="FFFFFF"/>
        </a:lt1>
        <a:dk2>
          <a:srgbClr val="CC3300"/>
        </a:dk2>
        <a:lt2>
          <a:srgbClr val="66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CC99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8 8">
        <a:dk1>
          <a:srgbClr val="000000"/>
        </a:dk1>
        <a:lt1>
          <a:srgbClr val="FFFFFF"/>
        </a:lt1>
        <a:dk2>
          <a:srgbClr val="999900"/>
        </a:dk2>
        <a:lt2>
          <a:srgbClr val="666600"/>
        </a:lt2>
        <a:accent1>
          <a:srgbClr val="99CC00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B9B95C"/>
        </a:accent6>
        <a:hlink>
          <a:srgbClr val="FFCC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OS8</Template>
  <TotalTime>6072</TotalTime>
  <Words>2124</Words>
  <Application>Microsoft Office PowerPoint</Application>
  <PresentationFormat>Custom</PresentationFormat>
  <Paragraphs>318</Paragraphs>
  <Slides>39</Slides>
  <Notes>37</Notes>
  <HiddenSlides>0</HiddenSlides>
  <MMClips>39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50" baseType="lpstr">
      <vt:lpstr>Verdana</vt:lpstr>
      <vt:lpstr>MS PGothic</vt:lpstr>
      <vt:lpstr>Arial</vt:lpstr>
      <vt:lpstr>Helvetica</vt:lpstr>
      <vt:lpstr>Monotype Sorts</vt:lpstr>
      <vt:lpstr>Webdings</vt:lpstr>
      <vt:lpstr>Times New Roman</vt:lpstr>
      <vt:lpstr>Symbol</vt:lpstr>
      <vt:lpstr>Courier New</vt:lpstr>
      <vt:lpstr>os-8</vt:lpstr>
      <vt:lpstr>Microsoft Equation 3.0</vt:lpstr>
      <vt:lpstr>Virtual Memory: Page Replacement</vt:lpstr>
      <vt:lpstr>What Happens if There is no Free Frame?</vt:lpstr>
      <vt:lpstr>Page Replacement</vt:lpstr>
      <vt:lpstr>Need For Page Replacement</vt:lpstr>
      <vt:lpstr>Basic Page Replacement</vt:lpstr>
      <vt:lpstr>Page Replacement</vt:lpstr>
      <vt:lpstr>Page and Frame Replacement Algorithms</vt:lpstr>
      <vt:lpstr>Graph of Page Faults Versus  The Number of Frames</vt:lpstr>
      <vt:lpstr>First-In-First-Out (FIFO) Algorithm</vt:lpstr>
      <vt:lpstr>FIFO Illustrating Belady’s Anomaly</vt:lpstr>
      <vt:lpstr>Optimal Algorithm</vt:lpstr>
      <vt:lpstr>Least Recently Used (LRU) Algorithm</vt:lpstr>
      <vt:lpstr>LRU Algorithm (Cont.)</vt:lpstr>
      <vt:lpstr>Use Of A Stack to Record Most Recent Page References</vt:lpstr>
      <vt:lpstr>LRU Approximation Algorithms</vt:lpstr>
      <vt:lpstr>Second-Chance (clock) Page-Replacement Algorithm</vt:lpstr>
      <vt:lpstr>Enhanced Second-Chance Algorithm</vt:lpstr>
      <vt:lpstr>Counting Algorithms</vt:lpstr>
      <vt:lpstr>Page-Buffering Algorithms</vt:lpstr>
      <vt:lpstr>Applications and Page Replacement</vt:lpstr>
      <vt:lpstr>Allocation of Frames</vt:lpstr>
      <vt:lpstr>Fixed Allocation</vt:lpstr>
      <vt:lpstr>Priority Allocation</vt:lpstr>
      <vt:lpstr>Global vs. Local Allocation</vt:lpstr>
      <vt:lpstr>Thrashing</vt:lpstr>
      <vt:lpstr>Thrashing (Cont.)</vt:lpstr>
      <vt:lpstr>Demand Paging and Thrashing </vt:lpstr>
      <vt:lpstr>Locality In A Memory-Reference Pattern</vt:lpstr>
      <vt:lpstr>Working-Set Model</vt:lpstr>
      <vt:lpstr>Keeping Track of the Working Set</vt:lpstr>
      <vt:lpstr>Page-Fault Frequency</vt:lpstr>
      <vt:lpstr>Working Sets and Page Fault Rates</vt:lpstr>
      <vt:lpstr>Other Considerations -- Prepaging</vt:lpstr>
      <vt:lpstr>Other Issues – Page Size</vt:lpstr>
      <vt:lpstr>Other Issues – TLB Reach </vt:lpstr>
      <vt:lpstr>Other Issues – Program Structure</vt:lpstr>
      <vt:lpstr>Other Issues – I/O interlock</vt:lpstr>
      <vt:lpstr>Solaris 2 Page Scanner</vt:lpstr>
      <vt:lpstr>End of Chapter 9</vt:lpstr>
    </vt:vector>
  </TitlesOfParts>
  <Company>Lucent Technologies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Marilyn Turnamian</dc:creator>
  <cp:lastModifiedBy>ROSE, JOHN</cp:lastModifiedBy>
  <cp:revision>288</cp:revision>
  <cp:lastPrinted>2011-03-09T17:58:52Z</cp:lastPrinted>
  <dcterms:created xsi:type="dcterms:W3CDTF">2011-03-09T15:02:33Z</dcterms:created>
  <dcterms:modified xsi:type="dcterms:W3CDTF">2020-03-30T19:56:56Z</dcterms:modified>
</cp:coreProperties>
</file>