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33:38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654">
    <iact:property name="dataType"/>
    <iact:actionData xml:id="d0">
      <inkml:trace xmlns:inkml="http://www.w3.org/2003/InkML" xml:id="stk0" contextRef="#ctx0" brushRef="#br0">26551 4603 0,'23'0'740,"1"0"-725,0 0 2,46 0 68,-46 0-75,23 0-4,-23 0 0,70 0 79,-70 0-73,47 0-4,0 0 1,-48 0-3,24 0 3,1 0-4,-25 0 5,24 0-4,-23 0 9,0 0-8,-1 0 3,1 0 51,23 0-52,24 0-1,23 0 1,1 0-2,-25 0 1,1 0 1,0 0-2,-24 0 1,-23 0-1,-1 0 1,25 0 70,46 0-71,0 0 1,-23-24 1,24 24-2,-25 0 1,1-23 0,-47 23 0,-1 0-4,1 0 9,0 0 9,-1 0-17,24 0 5,24 0-2,0-24 0,0 24 0,0-23 2,23 23-6,-47 0 4,0 0 0,1 0 0,-48-24 7,23 24 80,1 0-87,-1 0-4,1 0 13,0 0-7,-1 0 4,1 0-4,-1 0-3,1 0 7,0 0-4,-24 24-4,23-24 2,24 0 102,-23 0-102,0 0 0,-1 0 0,1 0 6</inkml:trace>
    </iact:actionData>
  </iact:action>
  <iact:action type="add" startTime="75618">
    <iact:property name="dataType"/>
    <iact:actionData xml:id="d1">
      <inkml:trace xmlns:inkml="http://www.w3.org/2003/InkML" xml:id="stk1" contextRef="#ctx0" brushRef="#br0">26079 5854 0,'0'24'190,"23"-24"-182,1 23-3,23 1 13,0 0-10,1-1-1,22 1-2,1-1 4,24-23-2,-25 24 2,1-24-3,-24 0 3,-23 0-2,0 0 2,-1 0-2,1 0 67,-1 0-60,1 0-9,23 0 7,-23 0-6,-1 0 8,1 0-3,0 0-4,-1 0 9,1 0-10,0 0 8,-1 0-7,1 0 4,-1 0 6,1 0-13,47 0 13,-71 24-12,47-24 6,-23 0-3,-1 0 0,24 0-2,24 23 4,-24-23-4,24 0 2,-24 0 2,1 0-3,-25 0-2,1 0 5,-1 0-2,1 0-2,0 0 2,-24 24 2,23-24-1,1 0-2,-1 0 5,25 0-3,-25 23-2,48-23 0,0 0 2,-48 0 1,48 0-2,-24 0-2,-23 0 12,0 0-11,-1 0 6,1 0 3,23 0 0,0 0-9,0-23 1,24 23 1,0 0 1,-24-24-5,24 1 2,0-1 3,-24 0-4,-23 24 10,-1 0-5,1-23 66,23-1-69,0 24-1,-23-23 1,23 23-3,-23 0 6,-24-24-3,23 24 62,48-24-63,-47 1-1,46-1 5,1 24-4,-47 0 1,-1 0 0,1-24-2,0 24 9,-1 0-8,1 0 3,-1 0-2,48 0-1,-24 0 1,48 0 0,-24 0-2,-1 0 2,-22 0 0,22 0-2,-46 0 2,23 0 0,-23 0 0,-1-47 354,1 24-354,0-1 7,-24 0-9</inkml:trace>
    </iact:actionData>
  </iact:action>
  <iact:action type="add" startTime="94529">
    <iact:property name="dataType"/>
    <iact:actionData xml:id="d2">
      <inkml:trace xmlns:inkml="http://www.w3.org/2003/InkML" xml:id="stk2" contextRef="#ctx0" brushRef="#br0">11258 2903 0,'-24'24'30,"1"0"-14,23-1-9,-24-23 33,24 24-1,-24-1-22,1 1-1,23 0-9,-24-1 2,1-23 5,23 24-4,0-1-3,-24 1 18,24 0-20,0-1 119,24 1-107,23-1-9,0 1-2,0 0 1,24-24 3,0 23-5,-48 1 6,1-1-3,0 1 1,-1-24 5</inkml:trace>
    </iact:actionData>
  </iact:action>
  <iact:action type="add" startTime="96246">
    <iact:property name="dataType"/>
    <iact:actionData xml:id="d3">
      <inkml:trace xmlns:inkml="http://www.w3.org/2003/InkML" xml:id="stk3" contextRef="#ctx0" brushRef="#br0">11069 3116 0,'24'0'36,"-1"0"-19,1 23 37,-1-23-47,1 0 1,0 24 2,46 0-4,1-24 2,24 23 0,-25-23 0,25 0-1,46-23 0,-70-1 1,24 0 0,-25 1 0,-22-1 0</inkml:trace>
    </iact:actionData>
  </iact:action>
  <iact:action type="add" startTime="104546">
    <iact:property name="dataType"/>
    <iact:actionData xml:id="d4">
      <inkml:trace xmlns:inkml="http://www.w3.org/2003/InkML" xml:id="stk4" contextRef="#ctx0" brushRef="#br0">26692 7034 0,'24'0'144,"0"0"-101,-1 0-26,-23-23 1,24 23-14,-1 0 22,1 0-11,0 0 2,-1 0-8,1 0-7,-1 0 14,1 0-8,0 0 18,-1 0-18,1 0 1,0 0 5,-1 0-5,1 0 6,-1 0-10,1 0 14,0 0 59,-1 0-73,1 0 12,-1 0-10,1 0-1,0 0 10,-1 0-8,1 23 10,-1-23-10,1 0 0,0 0 9,-1 0-12,1 0 1,-1 0 4,1 0-5,23 0 4,0 24-1,1-24 0,22 0 2,1 24-5,-47-24 2,47 0 4,-1 23-4,-46-23-1,23 0 4,0 0-1,-23 0 4,0 0 5,-1 0-4,1 0-9,-1 0 4,25 0 9,-25 0-10,24 0-2,-23 0 2,0 0 2,23 0-2,-24 0-2,1 0 8,0 0-4,-1 0 6,1 0-9,-1 0 0,1 0 11,0 24-14,-1-24 12,1 0-6,-1 0-1,1 0-4,0 0 6,23 0 6,-24 0-13,25 0 1,-25 0 3,1 0 8,-1 0-8,1 0 0,0 0 8,-1 0-8,1-24 9,-1 24-10,1 0 10,0 0 28,23 0-35,0-23 4,0 23-7,-23 0 9,-1 0-5,-23-24-6,24 24 13,0 0 75,-1 0-64,1-24-21,-1 1 3,1-1-2,0 1 11,-1 23-11,-23-24 81,47 0-80,1 1-3,-25-1 0,48 1 3,-47-1-3,-1 24 1,-23-24 103,47-23-58,-23 24-45,-24-1 1,24 0-1,-1 24-1,1-23 2,-24-1-1,0 0 0,0 1 5,0-1-4,23 24-4,1-23 3,-24-1 0,0 0 0,0 1 8,24-1-9,-24 1 9,0-1-10,0 0 2,0 1 9,0-1-10,0 1 9,-95 23 152,48 0-160,-24 0 0,0 23-3,24-23 4,-24 24 1,1-24-3,-1 23 2,24-23-3,-24 0 1,47 0-1,1 0 4,-1 0-3,0 0 0,1 0 7,-1 0-4,1 0 19,-1 0-21,0 0-2,1 0 10,-24 0-8,23 0 0,-23 0 0,0 0 1,-1 0 1,-22 0-4,-1-23 4,24 23-4,-1 0 4,25-24-3,-1 24 0,1 0 1,-1 0-2,0-23 10,1-1-5,-24 0 10,-1 1-11,25-1-5,-48 1 5,0-1-6,24 24 7,23-24-4,-23 1 2,24-1-2,23 1 0,-24 23 2,0 0-4,1 0 5,-1 0 12,1 0 19,-1 0-17,0 0-16,1 0 0,-1 0 15,1 0-11,-1 0 6,0 0-10,1 0-2,-1 0 11,1 0-8,-1 23-1,0 1-2,1-24 3,-1 0-4,-23 0 6,23 23-6,-23 1 5,0 0 0,0-1-1,23 1-5,-23-24 5,0 0-3,23 23 4,1 1-7,-1 0 6,0-24 7,1 0 0,-1 0 1,24 23 44,-23 1-45,-1-1-6,0 1 57,24 0-59,-23-24-1,-1 23 8,24 1-7,-24-1 2,1-23 4,23 24 10,0 0-8,-24-1 17,24 1-27,-23-1 10,23 1-1,-24 0-7,0-1 9,1 1-8,23 0-4,0-1 13,0 1-9,-24-24-2,24 23 5,0 1 5,-23-24-2,46 24 257</inkml:trace>
    </iact:actionData>
  </iact:action>
  <iact:action type="add" startTime="114088">
    <iact:property name="dataType"/>
    <iact:actionData xml:id="d5">
      <inkml:trace xmlns:inkml="http://www.w3.org/2003/InkML" xml:id="stk5" contextRef="#ctx0" brushRef="#br0">25560 8026 0,'23'0'21,"1"0"11,-1 0-15,1 0 5,0 0 1,-1 0-8,1 0 17,-1 0-25,1 0 8,23 0 1,24-24-7,-47 24-2,23 0 2,-24 0-1,48-23-3,-47-1 4,-1 24-2,-23-24 1,24 24 1,0 0 6,-1 0 18,1 0-27,-1 0 9,1 0 2,0 0-9,23 0 7,-24 0-4,1 0-6,0 0 3,-1 0-1,1 0 2,-1 0-1,1 0-1,0 0 11,-1 0-12,1 0 7,-1 0-5,1 0 0,0 0 16,-1 0-16,1 0 8,-1 0-7,1 0 13,0 0 34,-1 0-50,-23-23 103,0-1-92,-23 24-10,-1-23 1,0-1 7,1 0-6,-48 1-3,24-1 2,0 24 0,23-23 0,0-1 0,-23 0 2,24 1 6,-1 23-10,24-24 3,-24 1-4,1 23 3,-1 0 0,48 0 164,-1 0-163,1 0-2,0 0 1,-1 0 0,24 0-2,1 23 2,-1 1 0,-24-1 0,25-23 0,-1 24 8,-24 0-8,1-24 14,0 0-6,-24 23-8,23-23 32,1 0-26,-1 0 12,-23 24 137,0-1-147,0 1-1,0 0-7,-23-1 0,-1-23-2,24 24 2,0-1 0,-23-23 0,-1 24 0,24 0 0,0-1 1,-24-23-2,1 0 2,-1 24-2,24-1-1,-23 1 10,-1 0-8,24-1 0,-24-23 0,1 0 0,23 24 0,-24-1 100,1-23-100,-1 0 49,24 24-44,-24-24 20,1 24 12,-24-24-20,23 0-18,0 0 9,1 0-8,23 23 0</inkml:trace>
    </iact:actionData>
  </iact:action>
  <iact:action type="add" startTime="136969">
    <iact:property name="dataType"/>
    <iact:actionData xml:id="d6">
      <inkml:trace xmlns:inkml="http://www.w3.org/2003/InkML" xml:id="stk6" contextRef="#ctx0" brushRef="#br0">3800 9513 0,'47'0'172,"24"24"-155,0-24-9,23 23-1,1-23 1,23 24 1,0-24-4,47 0 6,47 23-5,24 1 4,47-24-3,-23 0-1,47 0 4,-24 0-4,0-24 0,-47 1 2,-23 23 2,-72 0-4,1 0 1,-95 0 2,-23 0 0,-1 0-2,1 0 48,47 0-41,-24 0-5,47 23-2,1-23 3,23 0-2,0 0-2,0 0 0,47 0 4,0 0-4,0-23 3,1-1 0,-1 24-1,-71-23-1,24-1 0,0 24 3,47-47-5,1 23 3,-1 1-1,0-1 2,95-47-2,-95 24 1,71 23 0,-24-46 1,-23 46-2,-24 0 1,48 1-1,-48-25 0,-71 48 2,-23-23-2,-24 23 4,-23 0-3,-1 0 1,1 0 98,23 0-100,0 0-1,-23 0 4,0 0 83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7:40:35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380">
    <iact:property name="dataType"/>
    <iact:actionData xml:id="d0">
      <inkml:trace xmlns:inkml="http://www.w3.org/2003/InkML" xml:id="stk0" contextRef="#ctx0" brushRef="#br0">19353 944 0,'0'47'386,"0"24"-380,0-24 0,0 24 2,0 0 1,0-47 1,0 23-5,0 0 3,0 0 0,-24 0 2,24 1-1,0-25-1,-23 24-5,-1-47 9,0 48-5,24-25 0,-23 1 0,23 23 3,0 0-4,-24-47 1,24 24 1,0-1-3,-23-23 3,23 24 1,-24 0-2,24-1 1,0-46 121,0-1-123,0 0-1,0-46 3,0 22 0</inkml:trace>
    </iact:actionData>
  </iact:action>
  <iact:action type="add" startTime="51701">
    <iact:property name="dataType"/>
    <iact:actionData xml:id="d1">
      <inkml:trace xmlns:inkml="http://www.w3.org/2003/InkML" xml:id="stk1" contextRef="#ctx0" brushRef="#br0">19683 1109 0,'24'24'142,"-1"0"-137,-23-1 5,24 1-4,-24-1 10,0 1-9,0 0 3,0-1-3,0 1 0,0 23 0,0 0 1,0 24 0,0-24-1,-24 24 0,24 0 1,0-48-1,-23 25 2,23-25 0,23-70 158,48-24-162,0 24 7,0-24-7,23 0 5,1-23-6,-25 47 4,48-48-3,-94 72 4,23-1-2,-23 1 2,-1-1 0,-23 0 138,0 1-82,0-25-49,0 25-9,-70 23 1,22 0-1</inkml:trace>
    </iact:actionData>
  </iact:action>
  <iact:action type="add" startTime="52872">
    <iact:property name="dataType"/>
    <iact:actionData xml:id="d2">
      <inkml:trace xmlns:inkml="http://www.w3.org/2003/InkML" xml:id="stk2" contextRef="#ctx0" brushRef="#br0">20061 1440 0,'23'0'36,"1"23"-12,0 1-17,-24 0 3,23 23 2,1 24-7,47-1 4,-24-22-1,0 46-4,24 24 7,-24-23-4,0-25 2,-23-70-1,-24 24-4,0 0 5,0-72 85,0-22-88,-24-1 4,1 0-5,23 24 4,0-1-2</inkml:trace>
    </iact:actionData>
  </iact:action>
  <iact:action type="add" startTime="53619">
    <iact:property name="dataType"/>
    <iact:actionData xml:id="d3">
      <inkml:trace xmlns:inkml="http://www.w3.org/2003/InkML" xml:id="stk3" contextRef="#ctx0" brushRef="#br0">21453 1629 0,'24'-24'72,"-1"0"-66,1-23 2,47-24 2,23 1-2,95-25-3,-24 1 3,48-1-1,-1 24 3,-47-23-4,0 70 2,-70 1-1,-48 23 2,-23 0-2,23 47 25,-24 24-26,1 23 3,23 1-3,-23-1 4,-1-23-3,1-24 1,0 0-1,-24-23 1,23 0 0,1-24 39,-1-24-39,25-47 0,-1 24 1,24-24-2,-1 0 1,1 48-3,-47-1 3,23 1 3,-23 23-5,-24-24 5,23 24-7,-23-24 140,-23-47-130,23 1-4</inkml:trace>
    </iact:actionData>
  </iact:action>
  <iact:action type="add" startTime="54765">
    <iact:property name="dataType"/>
    <iact:actionData xml:id="d4">
      <inkml:trace xmlns:inkml="http://www.w3.org/2003/InkML" xml:id="stk4" contextRef="#ctx0" brushRef="#br0">24852 1275 0,'47'-48'101,"24"25"-92,-1-24 3,25 23-5,-1-23 0,1 23 0,-25 0-2,-22 1 1,-1 23 3,-24 0 7,1 0 7,0 0 4,-1 23-24,1 48 6,-1-47-2,1 47 2,0 0-2,-24-1 1,0 1 1,0 24-2,-24-1 2,-70 48-4,23-48 3,0 24 0,24-23 1,0-25-1,-24-22 0,47-25-1,24 1 1,-23-1 0,-1-23 1,0 0-3,1 0 34,-1 0-33,48-23 80,-1 23-76,48-24-2,0 24-4,-71-23 4,24 23-2,-1 0 1,48 0 39,0 0-44,-24 0 8,24 0-4,-48-24-1,1 24 2,0-24 97,-1 1-97,1 23 14,-24-24 103,0-23-117,-24 23 8,24 1-9,-23 23-1</inkml:trace>
    </iact:actionData>
  </iact:action>
  <iact:action type="add" startTime="56452">
    <iact:property name="dataType"/>
    <iact:actionData xml:id="d5">
      <inkml:trace xmlns:inkml="http://www.w3.org/2003/InkML" xml:id="stk5" contextRef="#ctx0" brushRef="#br0">26244 330 0,'0'24'101,"0"23"-94,0-23-1,0-1 5,0 25-3,0 22-2,0 1 1,-24-24 2,24 24 0,-23 0-3,23-24 1,-24 24-1,24-24 4,0-23 0,0-1 3,24-46 115,-1 23-123</inkml:trace>
    </iact:actionData>
  </iact:action>
  <iact:action type="add" startTime="57379">
    <iact:property name="dataType"/>
    <iact:actionData xml:id="d6">
      <inkml:trace xmlns:inkml="http://www.w3.org/2003/InkML" xml:id="stk6" contextRef="#ctx0" brushRef="#br0">26456 614 0,'0'23'110,"0"1"-102,0 23 8,0-23-8,0 46 0,0-22 0,0-25 0,0 1 0,0-1-3,0 1 11,24-24-8,0 24 54,-24-1-56,23-23 1,1 0 13,-1 0 4,1 0-1,-24-23-17,24 23 4,-24-24 12,0 0 3,23 1-11,1-1-6,-1 1-2,-23-1 3,24 24-2,0-24-1,-1 1 3,-23-1 7,0 1-3,0-1-4,24 24-1,-24-24 1,0 1 22,0-1 7,0 1-30,-24-1 0,1 24 1,-1-24-2,24 1 9,-24 23 7,1 0 55,-1 0-36,1 0-33,-1 0-2,0 0 185,1 0-183,-1-24 8,1 1-12,-1 23 4,24-24-4</inkml:trace>
    </iact:actionData>
  </iact:action>
  <iact:action type="add" startTime="62371">
    <iact:property name="dataType"/>
    <iact:actionData xml:id="d7">
      <inkml:trace xmlns:inkml="http://www.w3.org/2003/InkML" xml:id="stk7" contextRef="#ctx0" brushRef="#br0">15860 3682 0,'23'0'74,"1"0"-71,47 24 44,-48-24-37,25 24-1,22-1-1,1 1 0,-24-24-1,48 23-1,-1-23-1,1 24 2,-48-24 4,24 0-2,0 0-4,-48 0 6,1 0-6,-1 0 4,25 0 12,-1 0-13,-24 0 2,48 0-2,-24 0-2,48 0 1,-1 24 3,1-24-3,-25 0 1,25 23 0,-1-23-2,-23 0 4,-24 24-4,-23-1 2,-1 1 0,1-24 0,-24 24 2,24-24-4,-1 0 4,1 0 4,-1 23-8,1-23 3,0 0 1,-1 0-5,1 0 3,23 0-1,0-23 5,-23 23-8,-1 0 3,1 0 3,0 0 61,-1 0-16,24-48 7,48-22-56,94-25 5,-24 24-6</inkml:trace>
    </iact:actionData>
  </iact:action>
  <iact:action type="add" startTime="64025">
    <iact:property name="dataType"/>
    <iact:actionData xml:id="d8">
      <inkml:trace xmlns:inkml="http://www.w3.org/2003/InkML" xml:id="stk8" contextRef="#ctx0" brushRef="#br0">18952 3045 0,'23'0'31,"24"0"7,1 0-32,22-24 1,1 24 2,-24 0-1,24 0 1,-47 0-1,-1 0 6,1 0-5,0 24 13,-24 0-3,23-1-10,1 1-5,-24-1 7,0 25-6,23-1 14,-23 0-16,0-23 15,0-1-10,0 1-2,0-1 5,0 1-6,0 0 11,-23-1-6,-1-23-4,24 24 3,-71 23-4,1-23 3,22 47 3,-22-48-2,-1-23-3,24 24 1,-1-1 1,1 1-2,-24-24 1,48 0 1,-24 0 2,-1 0-2,25-24 8,-1 1-8,1-1-1,23 1 3,-24-25-5,0 48 1,24-23 3,0-1-1,0 0-2,48 24 50,-25 24-50,24 23 2,48 24 1,-1-24 2,48 24-5,23-24 1,0-47 6,0-23-10,1-1 5,-25-23 0,24 0 1,-23-48-1,0 24-3,-95 48 3,-24 23 0,1 0 26,0 0 11,-24-24 35,-24 1-75,-47-1 6,48 24-3,-1-24 1,0-23-3</inkml:trace>
    </iact:actionData>
  </iact:action>
  <iact:action type="add" startTime="65435">
    <iact:property name="dataType"/>
    <iact:actionData xml:id="d9">
      <inkml:trace xmlns:inkml="http://www.w3.org/2003/InkML" xml:id="stk9" contextRef="#ctx0" brushRef="#br0">19990 2478 0,'24'24'118,"-1"47"-108,-23-24-2,24 47-4,-24-23 5,0-23-3,0 22 3,0 1-1,0-47 0,0-1 9,0 1-9,23-71 146,25 23-146,22-23 0</inkml:trace>
    </iact:actionData>
  </iact:action>
  <iact:action type="add" startTime="66279">
    <iact:property name="dataType"/>
    <iact:actionData xml:id="d10">
      <inkml:trace xmlns:inkml="http://www.w3.org/2003/InkML" xml:id="stk10" contextRef="#ctx0" brushRef="#br0">20674 2431 0,'0'-23'21,"0"-1"3,0 0-7,0 1-11,-23 23 11,23-24-12,0 1 4,0-1 7,-24 24 119,1 0-120,-1 0 66,24 24-77,0-1 3,-24-23 2,1 24 1,23-1-4,-24 1 8,1 0-6,-1-24 0,24 23 8,0 1 26,0-1-28,0 1-9,0 0 6,0-1-5,0 1 6,0-1-8,0 1 37,0 0-18,24-1-8,-1-23 10,1 0-12,-1-23-7,-23-1 1,24 24 1,0 0 1,-1-24-2,-23 1 2,24 23 6,-1 0-8,1-24 11,0 1-4,-1-1 11,-23 0-18,24 1-1,-1-1 9,-23 1-6,0 70 212,-23 0-214,-1 24 2,1 0 1,-1-1-6,0-46 4,1 47 0,23-47-1,-24-1 3,1 1 3,23-1-6,0 1 70,0 0-57,0-1-14,23-70 168,24 0-166,24 23 6,-24 1-8</inkml:trace>
    </iact:actionData>
  </iact:action>
  <iact:action type="add" startTime="92402">
    <iact:property name="dataType"/>
    <iact:actionData xml:id="d11">
      <inkml:trace xmlns:inkml="http://www.w3.org/2003/InkML" xml:id="stk11" contextRef="#ctx0" brushRef="#br0">18763 2148 0,'0'0'2,"23"0"4,1 0 40,0 0-23,-1 0-7,1 0 86,-1 24-91,1-24 10,0 23-6,-1 1-7,1-24 6,23 23-2,-23 1-9,23 0 6,0-1-2,0 1 3,0-1-1,1-23-3,-25 24 0,-23 0 2,24-24 3,-1 23-6,1-23 41,0 0-37,-1 0-2,1 0 12,-1 0-7,25 0 44,22-23-49,-22-1 2,22 0-1,1 1-3,0-1 3,-24 1 0,24-1 1,0 0-3,0 24 2,-48 0 1,48 0-1,0-23 0,-24 23-2,47-24 2,1 1-1,-1-1 1,1 0 0,-1 1 1,-47 23-1,24-24 0,0 24 2,-24 0-3,0 0 1,0 0 0,-23 0 0,23-23 1,-23 23-4,-1 0 12,25 0-9,-25 0 0,24 0-1,1-24-2,-25 24 5,24 0-2,1 0 6,-25 0-2,1 0 0,23 0 3,-23 0-9,23 0 2,24 0 0,-24 0 0,24 24 0,-1-24 1,1 23 1,24-23-4,-1 0 3,24 24-1,-24-24-3,24 23 2,0-23 1,0 0 1,24 24-1,-48 0 1,-23-24-3,0 23 5,23-23-4,-46 0-3,22 0 4,1 0 0,-24 0 0,24 0 3,-24 0-5,-23 24 4,47-24-5,0 0 3,-48 23 1,48-23-4,0 24 3,-48-24 1,25 24-2,-1-24 3,24 0-4,-24 0 4,24 0-4,-1 0 2,-22 0 0,22 0-2,25 0 2,-24 0 0,23 0 0,48-24 0,-72 0 0,72 1 1,23 23-2,-47 0 1,-23 0-1,-25-24 0,25 24 1,-1 0 1,1 0-2,-25 0 2,48 0-2,-23 0 1,-1-23 0,1 23 0,-48 0 2,24 0-4,-1 0 0,-22 0 4,-25 0-3,1 0 2,-1-24 297,1 0-300,0 24 6</inkml:trace>
    </iact:actionData>
  </iact:action>
  <iact:action type="add" startTime="194966">
    <iact:property name="dataType"/>
    <iact:actionData xml:id="d12">
      <inkml:trace xmlns:inkml="http://www.w3.org/2003/InkML" xml:id="stk12" contextRef="#ctx0" brushRef="#br0">4862 5689 0,'24'0'149,"-1"0"-140,1 0 3,-1 0-9,48 0 5,-24 0 3,24-24-6,0 1 3,0-1-1,-24 24 2,24-24-4,23 24 5,1 0-4,-25 0 3,25 0-1,23 0 3,0-23-6,-24-1 6,1-23-3,-1 23-5,0 1 6,-23-1-1,-47 24-2,-1-23 2,1 23 42,0 0-38,70 0-3,1 0-3,-1 0 2,-23 0 1,23-24-1,1 24-1,-25-24 3,-46 24-6,0 0 7,23 0-6,-24 0 13,1 0-11,0 0 2,23 0-3,0 24 4,0 0-3,48-24 1,-25 23-2,1 1 2,-24-1 0,24-23 0,0 0 1,-47 0 9,-1 0-12,-23 24 68,24-24-61,-1 0-4,1 24-3,0-1 70,23-23-59,-24 24-11,25-1 5,-25 1-4,1 0 8,-1-24 58,1 0-59,0 23-4,-1-23-6,1 24 4,-1-24 8,1 23-5,0-23 11,-1 0-17,1 0 5,-1 0 10,1 0-3,0 0 6,-1 0-16,1 0 1,-1 24 6,1-24-3,0 0 6,-24 24-12,23-24 65,24 0-37</inkml:trace>
    </iact:actionData>
  </iact:action>
  <iact:action type="add" startTime="231972">
    <iact:property name="dataType"/>
    <iact:actionData xml:id="d13">
      <inkml:trace xmlns:inkml="http://www.w3.org/2003/InkML" xml:id="stk13" contextRef="#ctx0" brushRef="#br0">21477 7672 0,'23'0'189,"1"0"-56,0 0-109,-1 0-7,-23-24-14,24 24 23,-1 0-20,1 0 21,0 0-20,-1 0 6,1 0-6,-1 0 43,1 0 10,0 0-49,-1 24 3,1-1-10,-1-23 13,-23 24 16,24-24-27,-24 24 2,0-1 9,0 1-11,0-1 12,0 1-12,0 0 4,0-1 7,-24 1-11,1-24 7,-1 23-6,24 1 1,0 0 0,-23-24 50,-1 0-2,0 23-43,1-23 3,-1 24 9,1-24 31,-1 0-43,0 0 8,1 0 83,23-24-44,23-23-52,1 47 0,-24-24 0,0 1-1,24 23 0,-1 0 65,1 0 13,-1 0-53,1 0-24,-24 23 0,24-23 8,-1 24-1,1 0 4,-1-24-12,1 23-1,0-23 18,-1 0-2,-23 24 11,47-1-24,-23-23-3,-24 24 4,24-24-4,-1 0-1,-46-24 170,-1-46-169,0-1 2,1 71 8</inkml:trace>
    </iact:actionData>
  </iact:action>
  <iact:action type="add" startTime="234416">
    <iact:property name="dataType"/>
    <iact:actionData xml:id="d14">
      <inkml:trace xmlns:inkml="http://www.w3.org/2003/InkML" xml:id="stk14" contextRef="#ctx0" brushRef="#br0">22208 7176 0,'-23'0'181,"-1"0"-172,1 0-6,-1 0 5,0 0 1,1 0 7,23 24 117,0 23-111,23-24-11,1-23-3,0 24 11,-1 0-8,1-1-2,-1 1 4,1-1-6,0 1 12,-1 0-11,1-24 0,-24 23-3,0 1 0,0 0 121,0-1-110,-24 1-2,1-24-5,23 23 6,-24-23-6,24 24-2,-24-24 1,24 24 0,-23-24 4,-1 0-4,1 0-3,-1 0 66,0 0-55,1 0 37,-1 0-44,1 0 1,-1 0 8,24-24 53,0 0-62,24 24 9,-1-23-12</inkml:trace>
    </iact:actionData>
  </iact:action>
  <iact:action type="add" startTime="235906">
    <iact:property name="dataType"/>
    <iact:actionData xml:id="d15">
      <inkml:trace xmlns:inkml="http://www.w3.org/2003/InkML" xml:id="stk15" contextRef="#ctx0" brushRef="#br0">22539 7200 0,'0'23'114,"0"1"-106,0-1 7,23 1-2,1 0 8,-24-1-13,24-23-1,-24 24 3,23-1-4,1 1 1,-1 0 18,1-1-19,0-23 1,-1 0 57,1 0-56,23 0 7,-23 0-9,-1 0 11,-23-23 383</inkml:trace>
    </iact:actionData>
  </iact:action>
  <iact:action type="add" startTime="236989">
    <iact:property name="dataType"/>
    <iact:actionData xml:id="d16">
      <inkml:trace xmlns:inkml="http://www.w3.org/2003/InkML" xml:id="stk16" contextRef="#ctx0" brushRef="#br0">22869 7105 0,'24'0'25,"-24"24"59,0 23-77,0 24-1,0 0 3,0-48-2,0 48 1,0 0 0,0-24 0,0 24 1,0 0 0,0-48 7,0 1-11,0 0 12,0-1 7,0 1 57,0-48 29,23 1-97,1-1-7</inkml:trace>
    </iact:actionData>
  </iact:action>
  <iact:action type="add" startTime="237965">
    <iact:property name="dataType"/>
    <iact:actionData xml:id="d17">
      <inkml:trace xmlns:inkml="http://www.w3.org/2003/InkML" xml:id="stk17" contextRef="#ctx0" brushRef="#br0">23719 7129 0,'0'-24'45,"0"48"97,0-1-135,-24 1 1,1 47 0,-1-48-2,0 48 2,1-24 2,-24 24-4,-24 0 0,47-24 4,-23 24 0,0-24-4,47-23 2,-24-24 2,1 24-2,23-1 1,-24-23-2,24 24-2,-24-1 1,1 1 2,-1 23 8,-23-23-9,0 23 3,-24 24-4,0 0 2,24-24 0,-24 24 0,24 0 1,-24-48-3,48-23 1,-1 24 18,24-1 88,0 1-99,0 0 237,24 23-243,23 0-4</inkml:trace>
    </iact:actionData>
  </iact:action>
  <iact:action type="add" startTime="240166">
    <iact:property name="dataType"/>
    <iact:actionData xml:id="d18">
      <inkml:trace xmlns:inkml="http://www.w3.org/2003/InkML" xml:id="stk18" contextRef="#ctx0" brushRef="#br0">23813 7931 0,'24'-23'226,"23"23"-219,-23-24 1,23 1 1,-24 23-2,1-24 3,0 24-6,-1 0 7,1 0 10,-1 24-3,1-1-12,-24 1 1,0-1 4,24-23 44,-1 48-34,-23-25-15,0 24 5,0 24-5,0-47 1,0 47 0,0 0 2,-23-24 2,-1 24-6,0-24 3,24 0-2,-23-47 2,-1 47 0,1-23 0,-1-1 8,0 1-11,1-24 8,23 24-7,0-1 1,-24-23 9,1 24-9,-1-1 11,0-23-13,1 0 3,-1 0 0,1 0-1,-1 0 4,0 0-3,1 0 0,-1-23 7,24-1 72,0 1-80,24 23-1,-1-48 1,1 25 3,0-1 4,23-23-3,-24 0 1,25 23-4,22-23 0,-22 23 0,-1 1-2,0-1 0,24 1 3,-71-1-1,23 24 1,1 0 39,0 0-26,-1 0-7,1 0-7,-24 24 48,23-1-41,1 1-8,-24-1 11,0-46 121,-24-72-130,24 48-1,0-24 1,0 48-6</inkml:trace>
    </iact:actionData>
  </iact:action>
  <iact:action type="add" startTime="242301">
    <iact:property name="dataType"/>
    <iact:actionData xml:id="d19">
      <inkml:trace xmlns:inkml="http://www.w3.org/2003/InkML" xml:id="stk19" contextRef="#ctx0" brushRef="#br0">24356 7341 0,'24'0'88,"-24"24"-74,23-1-6,1 25-1,-24-25 3,0 1-4,0 0 1,0-1 1,0 24 1,0 24-3,-24-47 4,24 23-2,0-23-2,-23-24 5,23 23-4,0 1-2,0-71 148,23 23-146,24-47-2</inkml:trace>
    </iact:actionData>
  </iact:action>
  <iact:action type="add" startTime="243301">
    <iact:property name="dataType"/>
    <iact:actionData xml:id="d20">
      <inkml:trace xmlns:inkml="http://www.w3.org/2003/InkML" xml:id="stk20" contextRef="#ctx0" brushRef="#br0">24804 7318 0,'-23'0'193,"-1"0"-185,24 23 0,-23-23 0,-1 0 0,24 24-2,-24-24 2,24 23 17,0 1 15,0 0-28,0-1-2,0 1-3,0 0 0,0-1 1,0 1 10,0-1-11,24-23 2,-24 24-3,24-24 3,-1 24 5,1-24-5,-24 23-1,23-23 1,1 0 68,0 0-62,-24-23-1,23-1-6,1 0-1,-24 1 1,23-1 0,1-23 2,0 23-4,-24 1 20,0-1 73,0 0-73,0 1-4,0-1 103,-24 24-114,0 0 117,1 47-117,23 1-5,-24-1 2,24 0 8,0-23-8,0-1 0,0 25-2,0-1 2,0 0-2,0 0 2,0 0 0,0-23 1,0 23-1,0-23-1,0-1 3,0 1-2,0 0 8,0-1-10,24-23 190,47-47-186,-1-24-4,-22 0 6,140-23-6,-22 118-2,46 117 4</inkml:trace>
    </iact:actionData>
  </iact:action>
  <iact:action type="add" startTime="246305">
    <iact:property name="dataType"/>
    <iact:actionData xml:id="d21">
      <inkml:trace xmlns:inkml="http://www.w3.org/2003/InkML" xml:id="stk21" contextRef="#ctx0" brushRef="#br0">26999 8002 0,'0'0'2,"24"0"2,0 0 66,-1 0 15,1 0-74,-1 0-3,25 0-3,-1 0 6,0-23 2,-23-1-5,-1 24 6,-23-24 99,0 1-91,-23 23-6,-1-24 240,0 24-248,1-23 18,-1-1-7,48 24 164,23 24-174,-23-24 0,-1 23-1,48 1-2,-24-24-1,-23 23 1,23-23 2,0 24 4,-23 0 1,-1-24-3,1 0-3,-24 23 37,-24 1 49,1-24-84,23 23 0,-24 1 0,1-24-3,23 24 0,-48-24 2,1 23 0,24 1 0,-48-1 0,0 1 0,0 0 1,24-1-2,-47-23 1,23 24-2,23-24 2,-22 24 1,46-24 4,0 0-7,48 0 197,0 0-188,-1-24-8,1 0 1,-1 24-2,1-23 3,0-1-3,23 0 2,-23 24 1</inkml:trace>
    </iact:actionData>
  </iact:action>
  <iact:action type="add" startTime="248488">
    <iact:property name="dataType"/>
    <iact:actionData xml:id="d22">
      <inkml:trace xmlns:inkml="http://www.w3.org/2003/InkML" xml:id="stk22" contextRef="#ctx0" brushRef="#br0">27070 7979 0,'0'-24'120,"-23"0"-51,-1 24-61,0 0 0,1 0-2,-1 0 4,0 0-7,1 0 5,-1-23 3,1 23 4,-1 0-8,0 0 1,1 0 7,-1 0-5,1 0 4,-1 0-4,0 0 11,1 0 25,-1 0-38,-23-24 0,23 24 0,1 0 1,46 0 253</inkml:trace>
    </iact:actionData>
  </iact:action>
  <iact:action type="add" startTime="251524">
    <iact:property name="dataType"/>
    <iact:actionData xml:id="d23">
      <inkml:trace xmlns:inkml="http://www.w3.org/2003/InkML" xml:id="stk23" contextRef="#ctx0" brushRef="#br0">28038 7554 0,'23'0'158,"25"0"-155,-1-24 5,24 1 0,-48 23 2,1 0-4,-1 0 5,1 0 5,0 23 29,-1 1-35,-23-1-6,24-23 3,-1 24 5,-23 0-6,24-24 0,-24 23 2,0 1-1,0-1-1,0 25 11,0-25-9,-24 1 10,1 23-13,-1-23 10,1-1-7,-1 1 4,24-1-4,-47 1-3,23-24 6,24 24-6,-23 23 3,-1-47 1,24 23-4,-24 1 3,1-24-1,-1 24 4,1-24 2,-1 0-4,0 0 10,-23 0-12,0 0-1,-24-71 2,0 0-2,48 24 2,-1 23 0,24 1 15,24 23 4,-1 0-22,25 0 1,22 23 2,-46 1 0,0-24 2,23 23 42,24-23-41,-1 0-5,48 0 4,-47 0-5,24 0 5,-1 0-1,-23 0-4,-48 0 0,1 0 4,0 0-2,-1 0 52,1 0-54,-1 24 121,-70-118-48,24-1-68,-1 24-4,0 1 2</inkml:trace>
    </iact:actionData>
  </iact:action>
  <iact:action type="add" startTime="252950">
    <iact:property name="dataType"/>
    <iact:actionData xml:id="d24">
      <inkml:trace xmlns:inkml="http://www.w3.org/2003/InkML" xml:id="stk24" contextRef="#ctx0" brushRef="#br0">28604 7176 0,'24'0'197,"-1"0"-191,1 0 26,0 0-17,-1 24 2,1-24-9,-24 23 0,0 1 5,0-1 1,0 1-7,-24 0 10,24-1-10,-23 1 9,23-1-10,-24 1 2,0-24 8,24 24-6,-23-24 38,23 23 159,23 1-202,1-24 0,0 24 7,-1-1-9,1-23 15,-24 24-12,23-24 2,-23 23 132,-23-23-52,-1 0 170,1 0-253,-1 0 8</inkml:trace>
    </iact:actionData>
  </iact:action>
  <iact:action type="add" startTime="254613">
    <iact:property name="dataType"/>
    <iact:actionData xml:id="d25">
      <inkml:trace xmlns:inkml="http://www.w3.org/2003/InkML" xml:id="stk25" contextRef="#ctx0" brushRef="#br0">28982 7176 0,'0'24'149,"0"-1"-143,0 1 1,0-1 1,0 1-2,0 0 4,0-1-3,0 1 16,0-1-14,0 1 22,23-24-21,1 24-2,-24-1-1,24-23-2,-1 24 3,1 0-2,-1-24 12,1 23-12,-24 1 18,24-24-18,-24 23 140,-24-23 101,0 0-175,1 0 67,-1 0 87,1 0-205</inkml:trace>
    </iact:actionData>
  </iact:action>
  <iact:action type="add" startTime="256389">
    <iact:property name="dataType"/>
    <iact:actionData xml:id="d26">
      <inkml:trace xmlns:inkml="http://www.w3.org/2003/InkML" xml:id="stk26" contextRef="#ctx0" brushRef="#br0">28958 7105 0,'24'24'8,"-1"-24"0,-23 23 8,24 1-3,-24 0 82,24-24-79,-24 23-6,0 1-1,23-24 155,1 0-149,-1 0-2,-23 23 3,24 1-10,0-24 5,-24 24-3,23-24 0,1 23-3,-1 1 10,1-24 3,0 0-10,-1 0 5,1 0-5,-1 0 3,1 0 4,0 0-10,-1 0 20,1 0-16,-1 0 15,-70-71 98,0 24-114,23 0 0</inkml:trace>
    </iact:actionData>
  </iact:action>
  <iact:action type="add" startTime="277380">
    <iact:property name="dataType"/>
    <iact:actionData xml:id="d27">
      <inkml:trace xmlns:inkml="http://www.w3.org/2003/InkML" xml:id="stk27" contextRef="#ctx0" brushRef="#br0">13618 9017 0,'0'-23'36,"23"23"44,25 0-64,-25 0 2,24 0-13,-47 23 2,48 1 0,-1-1 2,0 1-3,24-24 4,0 24-1,23-1-4,24 1 6,47-24-4,0 0-3,1-24 4,-25 24 2,1 0-4,-71 0 3,-1 0-2,-22 0 2,-25 0 124,1 0-125,23 0 8,24 0-10,-24 0 2,0 0 0,-23 0-2,-1 0 10,1 0 0,0 0 16,-1 0-25,-23-23-1,24 23 3,-1 0 6,-23-24 89,0-23-90,0 23-3</inkml:trace>
    </iact:actionData>
  </iact:action>
  <iact:action type="add" startTime="279142">
    <iact:property name="dataType"/>
    <iact:actionData xml:id="d28">
      <inkml:trace xmlns:inkml="http://www.w3.org/2003/InkML" xml:id="stk28" contextRef="#ctx0" brushRef="#br0">16001 7955 0,'24'0'156,"0"0"-141,-1 0 0,1 0-9,-1-24 1,1 24 9,0 0-8,-24-23 0,23 23 0,1 0 1,-1 0-1,1-24 7,0 24-7,-1 0 7,1 0-7,-1 0 3,1 0 17,0 0-4,-1 0-1,1 0-14,-1 0 11,1 0-11,0 0-2,-1 0 26,1 0-17,-24 24-2,23-24 19,1 0-18,0 0-5,-1 0 6,-23 23-8,24-23-2,-24-23 245,0-24-243,-24-1-2,1 1 4,-1 0-5</inkml:trace>
    </iact:actionData>
  </iact:action>
  <iact:action type="add" startTime="285715">
    <iact:property name="dataType"/>
    <iact:actionData xml:id="d29">
      <inkml:trace xmlns:inkml="http://www.w3.org/2003/InkML" xml:id="stk29" contextRef="#ctx0" brushRef="#br0">12933 8097 0,'24'0'26,"0"0"-11,-1 0 0,1 0-5,-1 23 5,1-23-9,0 0 2,-1 0 6,1 0 1,-1 0 15,1 0-13,0 0-9,-24 24-1,23-24 9,1 0-6,-1 0 2,1 0-3,0 0-2,23 0 10,0 0-8,-47-24-1,47 1-1,-23 23 1,-1 0 7,1 0-8,0 0 1,-24-24 0,23 24 1,1 0-2,-1 0 9,1 0-3,0 0 8,-1 0-14,1 0-1,-1 0 12,1 0-11,0 0 1,23 0-1,-24 0-1,25-24 3,-25 24-2,-23-23 0,24 23 2,-1 0-1,1 0 0,23 0 8,-23 0 0,-1 0-12,1-24 4,0 24 17,-1 0 8,1 0-20,-1 0-4,1 0 6,-24 24 104</inkml:trace>
    </iact:actionData>
  </iact:action>
  <iact:action type="add" startTime="338474">
    <iact:property name="dataType"/>
    <iact:actionData xml:id="d30">
      <inkml:trace xmlns:inkml="http://www.w3.org/2003/InkML" xml:id="stk30" contextRef="#ctx0" brushRef="#br0">5570 10670 0,'24'0'133,"-1"0"-119,1 0-6,-1 0 2,1 0 6,0 0-10,23 0 9,24 0-8,-48 0 0,72 0 2,-25 0-2,1 0 2,0 0-2,0 23 1,23-23-1,-23 0 0,0 24 2,23 0-2,-23-24 1,-24 23 0,1-23-1,22 0 1,-22 24 9,-25-24-11,1 0 2,23 0 0,0 0 1,0 0-2,24 0 2,-24 0-2,1 0 1,-1 0 0,-24 0-3,1 0 4,0 0-1,-1 0 35,1 0-35,23-24 8,24 1-13,-48-1 6,25 24 0,22-24 0,-22 1-3,-25-1 3,1 0-2,-1 24-1,1 0 17,0 0-15,-1 0-1,1 0 18,-48 0 140</inkml:trace>
    </iact:actionData>
  </iact:action>
  <iact:action type="add" startTime="340930">
    <iact:property name="dataType"/>
    <iact:actionData xml:id="d31">
      <inkml:trace xmlns:inkml="http://www.w3.org/2003/InkML" xml:id="stk31" contextRef="#ctx0" brushRef="#br0">9913 11520 0,'0'-24'34,"23"24"57,1 0-85,-1 0 2,48 0 7,-24 0-7,48 0 1,23 0-2,0 0 2,23 0-2,1 0 1,23 0-2,-23 0 2,23 24 0,-71-1 0,-23 1 0,24-1 0,-1-23-1,-23 24 1,-24-24 1,24 0-1,0 24-3,-1-24 4,1 0-1,24 0 0,23 0 1,47 0-3,0-48 2,0 25 0,0 23 0,1-24-2,-72 24 2,-47 0 0,24 0 1,0 0-1,-24 0 0,24 0-1,0 0 3,-48 0-2,24 0 0,-23 0-4,23 0 4,24 0 0,-24 0 3,48 0-5,-1 0 2,-23-23-1,-24-1 3,24 0-1,0 24-2,-1-23 3,-22 23-1,22 0-4,1 0 3,0 0 0,23-24 0,1 24 0,-1 0 0,-23 0 0,0 0 1,0-24-3,-48 24 0,1 0 3,-1-23 216,1 23-209</inkml:trace>
    </iact:actionData>
  </iact:action>
  <iact:action type="add" startTime="350883">
    <iact:property name="dataType"/>
    <iact:actionData xml:id="d32">
      <inkml:trace xmlns:inkml="http://www.w3.org/2003/InkML" xml:id="stk32" contextRef="#ctx0" brushRef="#br0">4886 10127 0,'23'0'94,"1"0"-71,-1 0-15,-23 23 1,24 1-2,0-24-1,-1 24 4,1-24-2,-1 0-3,1 0 2,-24 23 0,47 1 4,-23-24-6,-24 23 4,23 1 1,1 0-5,0-24 13,-1 23-11,24 1 7,1-24-7,-25 0 10,1 0-8,-1 0 7,1 0-1,0 23-9,-1-23 21,1 0-13,-1 0 5,1 0 0,0 0-8,-24 24 3,23-24 87,1 0-53,-24 24-34,-24-24 128,1 0-134,-25 23-2,-22 1 4,22-1-4,-22 1 6,22 0-9,1-1 10,24-23-3,-1 0 6,0 0 39,1 0-45,-1 0-5,24-23 162,47-1-153,1 0-8,-48 1 2,23-1 0,1 24-1,-1 0 8,25 0-3,-25 0 2,1 0-3,-1 0-7,1 0 11,0 0 7,-1 0 170,1-23-187,-1 23 13,1-24 22,-24 0 76,-24-46-109,1 70-1,-24-48 1,23 1 1,24 24 0,-24-48 1,-23 0 0,24 0-4,-1 48 5,0-25-4,1 25 2,46 70 335,48 24-335</inkml:trace>
    </iact:actionData>
  </iact:action>
  <iact:action type="add" startTime="357966">
    <iact:property name="dataType"/>
    <iact:actionData xml:id="d33">
      <inkml:trace xmlns:inkml="http://www.w3.org/2003/InkML" xml:id="stk33" contextRef="#ctx0" brushRef="#br0">6868 10670 0,'0'0'3,"24"23"3,-1 1 16,1-24-16,0 24 9,-1-24-4,-23 23-3,24-23 0,-1 24 8,1-24-2,0 0 0,-1 0-4,1 0 4,-1 0-6,1 0 1,23 0 7,-23 0-11,-1 0 11,1-24-8,0 1 8,-1 23-10,1 0 3,-1-24 7,1 0-8,0 24 55,-1 0-56,1 0 16,-1 0-12,1 24-6,0-24 12,-1 0-8,1 0 7,-1 0-12,-23 24 4,24-24 4,-24 23 183</inkml:trace>
    </iact:actionData>
  </iact:action>
  <iact:action type="add" startTime="397657">
    <iact:property name="dataType"/>
    <iact:actionData xml:id="d34">
      <inkml:trace xmlns:inkml="http://www.w3.org/2003/InkML" xml:id="stk34" contextRef="#ctx0" brushRef="#br0">5098 14305 0,'24'0'17,"-1"0"-2,1 0-8,-1 0 9,1 0-10,0 0 11,-1 0-8,1 0-5,-1 0 16,1 0-15,0 24 10,23-24-5,-24 23 3,1 1-6,0-1 1,-1-23 9,1 0-10,-1 0 9,1 24-9,0 0 1,-1-24-1,24 23 0,-23-23 9,47 0-6,-48 0 6,25 0-8,-25 0 5,24 0-5,-23-23 8,23-1-8,0 0 7,-23 1-6,0-1-1,23 24 1,-24 0-3,1 0 1,23 0 6,-23 0-1,23 0-5,-23 0 12,-1-23-11,24-1 4,1 24-3,-1-24-3,24 1 2,0-1 0,-1-23 0,1 23 2,24 1-4,-1 23 2,-23-24-2,0 1 2,-48 23 0,1-24 0,-1 24-1,1-24 9,23 24-5,0 0 4,-23 0-9,23 0 10,-23 0 1,-1 0-9,1 0-1,0 0 16,-1 0-15,1 0 5,-1 24-4,1-24 0,23 0-1,24 0-1,-47 24 1,23-1 0,-24-23 1,1 24-1,0-1 134,-1-23-133,48 0 165,23-47-162,48-47-4,-48 23 0,119-23 2,-95 70-3,47 24-3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8:06:20.21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39260">
    <iact:property name="dataType"/>
    <iact:actionData xml:id="d0">
      <inkml:trace xmlns:inkml="http://www.w3.org/2003/InkML" xml:id="stk0" contextRef="#ctx0" brushRef="#br0">4461 3659 0,'-24'0'117,"1"0"-109,-1 0 0,-23 0 8,23 0-9,-23-24 3,-24 1-3,-23-1-1,-1 24 3,-23 0 1,24-24-4,23 1 2,-23 23-3,-1-24 2,25 24 2,22 0-2,25 0 1,-24 0 0,23 0 79,-23 0-71,23 0-10,1 24 3,-1-1-2,-23-23 9,0 24-7,23 0-3,-47-1 4,24 1-4,0-1 2,-24 1-1,0 0 1,24-24 0,23 0 0,1 23 0,-1 1 0,24-1 0,-23 25 72,-1-25-74,0-23 0,24 24 2,-23-1 0,-1 1 3,24 0-2,-23-1-1,-1 1-1,0 23 2,1-23-4,-1 23 10,1-24-8,-1 1 0,24 0 0,-24-1 1,1 1 0,23-1 0,0 1 0,-24-24 1,24 24-2,-23-1-1,-1 25 12,24-25-11,0 1 1,0 23-1,-24-23 2,24-1-1,0 1-1,-23-1 2,23 25-3,0-25 4,0 24 4,0-23-6,0 0 2,0-1-4,0 1 5,0-1-3,0 25 0,0-25 0,23 48-3,-23-24 3,24 0-2,0 24 2,-1-23 0,-23-1 3,24-24-2,-1 25 0,1-1-2,0-47 0,-24 23-3,23 1 3,1 0 1,-1-24 8,-23 23-8,71 1 45,-24-1-45,24 1 0,0 0 0,0-1 1,-24-23-2,24 24 3,-24-1-6,0 1 5,-23-24 7,-1 0-8,25 0 7,-1-24-7,-24 24 2,25-23 0,-1 23-4,-47-24 1,23 24-1,1-23 2,0 23 4,23 0 1,0 0 3,24 0-9,-24 0 11,-23-24-13,-1 0 12,1 24-8,-1-23 75,25 23-69,-48-24-7,23 24 8,-23-23 23,24 23-16,-1-48-15,1 1-2,0-24 5,-1 48-6,24-24 3,1-24 0,-1 23 0,0 1 0,0 24 0,-23-1 2,-1 0-2,1 24 4,-24-23-4,24 23 2,-24-24 13,0 1-16,23 23 1,1-24-2,-1 0 4,-23 1 14,24-1-17,-24 1-1,24 23 2,-24-24 105,23-23-101,1 23-5,-1 1 2,-23-1-2,24 24 2,0-24-1,-1 1-1,1-1 9,-1-23-9,1 0 9,0 23-9,-1 24 3,-23-47-2,24 23 0,-1 24-1,1-23 0,-24-25 0,24 48 2,-24-23-2,23-1 1,-23 1 8,0-1 9,0 0 19,0 1-28,0-1-8,0 1 9,0-1-11,0 0 1,0 1 12,0-1-12,-23 1 7,23-1-6,0 0 2,-24 1-3,0-1-1,1 1 3,23-1 7,-24 0-9,1 1 10,23-1-9,-24 1-1,0 23 1,1-24-2,23 0 2,-24 24 1,1-23-2,23-1 2,-24 24-1,0-23 0,1 23 21,23-48 42,-47 25-62,-24-1 0,0 24-1,47-24 2,1 1-7,-1-1 5</inkml:trace>
    </iact:actionData>
  </iact:action>
  <iact:action type="add" startTime="55541">
    <iact:property name="dataType"/>
    <iact:actionData xml:id="d1">
      <inkml:trace xmlns:inkml="http://www.w3.org/2003/InkML" xml:id="stk1" contextRef="#ctx0" brushRef="#br0">20486 3163 0,'23'0'23,"1"0"-16,-1 0 9,1 0-10,0 0 20,23 0-20,-24-24 11,1 1-9,0 23-3,23 0 12,-47-24-9,23 24 0,1 0-1,0 0 3,-1 0 12,1 0-14,-1 0 6,1 0-3,0 0-5,-1 0 2,1 0 0,-1 0 1,25-23-2,-25 23 0,1 0 0,-1 0 2,1 0-2,23 0 8,24 0-7,-24 0 0,24 0 0,-24 0 2,0 0-4,-23 0 0,0 0 3,-24 23-2,23-23 2,1 0-2,-1 0 2,1 24 14,0-24-16,-1 0 7,1 0-5,-1 0 6,1 0-5,0 0-4,-1 0 11,1 0-9,-1 23 7,25 1-9,-1 0 11,-24-24-10,1 0 1,0 0 1,-1 0-1,-23 23 0,24-23-2,-1 0 2,1 0 0,0 0 89,-1 24-88,1-24 12,-1 0-8,1 0 3,0 0 118,-48-47 109,24 23-235</inkml:trace>
    </iact:actionData>
  </iact:action>
  <iact:action type="add" startTime="59058">
    <iact:property name="dataType"/>
    <iact:actionData xml:id="d2">
      <inkml:trace xmlns:inkml="http://www.w3.org/2003/InkML" xml:id="stk2" contextRef="#ctx0" brushRef="#br0">6207 3942 0,'-23'0'30,"23"-47"-21,-24 23-2,0 24 2,1-23-2,-1 23 2,1-24-4,23 0 4,-24 24-2,0 0 0,1 0 1,-24-23 8,23 23-8,24-24 0,-47 1 0,-24-1 0,24 24 1,-24-24-5,24 1 5,0-24 0,23 47-2,-23-24 1,0 0 0,-1 1 2,-22-1-4,22 24 2,25-24-1,-48 1-1,0-1 3,0 24-2,48 0 1,-24-23 0,-24 23 2,24 0-4,-24 0 2,0 0 0,24 0 0,-24 0-2,0 0 2,24 0 1,0 0-1,23 0 0,1 0 25,-1 23 53,0 1-74,1-1-4,-1-23 1,24 24-1,0 0 0,-23-24 4,23 23 0,0 1 34,0 0-28,0 23-9,0-24-2,0 1-1,0 23 2,0 0 0,0 1 7,23-48-6,-23 47-2,0 0 0,24-23 1,-1 23 0,1-24 0,-24 1-1,24-24 2,-24 24 0,0-1-4,23-23 3,1 24 0,-24-1 1,0 1 1,23 0 1,-23-1-4,24-23 1,-24 24 0,0-1 9,24 1-9,-24 0 7,0-1-6,23 1 4,-23 0-4,24-1 11,-24 1-12,0-1-1,0 1 14,0 0-13,0-1 22,23 1-21,-23-1-2,24-23 6,0 48-9,-24-1 4,23-24-1,1 25 1,-1-1 3,1-24-8,0 1 5,-24 0 1,23-1-2,1-23 1,-24 24 3,0-1-5,23-23 2,1 0-2,-24 24 6,24-24 16,-24 24-20,23-1 0,1-23 2,-24 24-4,23-1 0,1 1 10,-24 0-9,24-1 4,-1-23-6,1 24 6,-24 0-6,23-24 3,1 0 0,-24 23-1,24 1 3,-1-24-2,1 0-3,-1 23 13,1-23-10,23 0 7,0 0-9,1 24 2,-1-24 0,0 24 2,0-1-5,0 1 3,24-1 0,-47-23 0,23 0 0,0 0 0,0 0-2,24 0 2,0 0 0,23-23-1,-70-1 1,23 1 0,-23-1 1,-1 0 6,1 1-7,0 23-2,-24-24 2,23 1 1,1-1-1,-1 0 8,-23 1-8,24 23 0,0-71-1,-1 0 2,-23 24-4,24-24 6,-1 0-6,1 0 4,-24 24-1,24-24 0,-1 1 0,-23 46 0,0-47 0,0 0 0,0 24-1,0 0 1,0 0 0,-23 23-1,23 0 2,0 1-2,-24 23 9,24-24-8,-24 24 42,1 0-26,23-23-17,-24-1 1,1 24-2,23-24 2,-48-46-1,1 46-2,24-47 6,-1 24-6,24 0 5,-47 23-4,23 1 2,1-1 0,23 0 7,-24 1 9,-23-1 62,47 1-78,-24-1 0,1 0 0,-1 24-2,24-23 4,0-1-4,-24 24 5</inkml:trace>
    </iact:actionData>
  </iact:action>
  <iact:action type="add" startTime="83222">
    <iact:property name="dataType"/>
    <iact:actionData xml:id="d3">
      <inkml:trace xmlns:inkml="http://www.w3.org/2003/InkML" xml:id="stk3" contextRef="#ctx0" brushRef="#br0">5499 5642 0,'0'-24'39,"-23"24"27,-1 0-59,0 0 23,24-24-22,-23 24 1,-1 0-1,24-23-2,-23-1 4,-1 24 3,0 0-4,1-23 4,-1-1-6,1 0 4,-1 24-6,0-23 3,1-1 2,-1 24 1,1 0-8,-1-23 11,0 23-6,1 0 2,23-24-4,-24 0 3,1 24-2,-1-23 19,0 23-19,1-24 6,-1 24-5,1 0 9,23-23-10,-24 23 2,0 0-2,24-24 5,-47 24-6,24-24 1,-1 24 8,0 0-7,1 0-2,-1 0 10,1 0-9,-25 0 1,-22 0-2,46 0 3,-47 0-2,0 0 1,24 0 1,0 0-2,0 0 2,23 0-1,-47 0 2,24 0-4,-24 0 1,-23 0 4,23 0-7,0 0 4,1 0 0,-1 0 0,47 0 8,1 0-9,23 24 41,0 0-39,-24-24-3,0 23 4,1 1-1,-1-1 3,1 1-3,23 0-3,-24-1 12,24 1-11,-24-1 12,24 1-12,0 0 2,-23-1-1,23 48-3,0-47 0,0 46 3,0 1 1,0-24-2,23 24 1,-23 0 0,24 0 3,-24-24-6,24 0 3,-24 1-2,23-25 2,-23 1 1,24 23-2,-24-23 9,23-1-8,1 1 8,-24-1-10,0 1 2,24 0 16,-1-1-16,1-23 0,-24 24 0,23-1 0,25 1 0,-25-24-2,1 24 5,-1-24-6,25 0 4,22 0 0,-22 0-3,22 0 2,1 0 0,24-24 0,-1 0 1,-23 1-4,23-1 8,1 1-11,46-1 6,-70 0 0,0 1 0,0 23 0,-1 0 0,-22-24 0,22 24-2,-46 0 2,0 0 9,-1-23-8,1 23 22,23-48 24,24 1-43,0 0-4,-1-24-4,-22 48 4,-1-25-1,0 1 2,-23 24-4,-1-1 13,-23 0-10,0 1 79,0-1-65,0 0-13,0 1 4,0-1 10,-23 24-15,-1-23 0,0-1 0,1 0 5,-24 24-6,-24-23-3,47-1 5,-23 1-1,0-1-2,47 0 1,-24 24 1,1 0 11,-1 0 96,24-23-101,-47-1-5,23 1 2,1 23 4,-1-24 52,24 0-56,0 1-3</inkml:trace>
    </iact:actionData>
  </iact:action>
  <iact:action type="add" startTime="88517">
    <iact:property name="dataType"/>
    <iact:actionData xml:id="d4">
      <inkml:trace xmlns:inkml="http://www.w3.org/2003/InkML" xml:id="stk4" contextRef="#ctx0" brushRef="#br0">9700 4202 0,'0'47'210,"-23"24"-201,-1-71 0,0 71 1,1-24-5,23-24 13,0 1-11,-24 0-2,24-1 4,-23 1-3,23-1 10,-24 1-9,24 0 2</inkml:trace>
    </iact:actionData>
  </iact:action>
  <iact:action type="add" startTime="106605">
    <iact:property name="dataType"/>
    <iact:actionData xml:id="d5">
      <inkml:trace xmlns:inkml="http://www.w3.org/2003/InkML" xml:id="stk5" contextRef="#ctx0" brushRef="#br0">17347 3848 0,'23'0'71,"1"0"-55,23 0-8,24 0 10,-47 0-12,46 0-1,1 23 3,-24-23 0,24 24 0,24-1 0,-25-23 0,25 24 0,-24-24-1,23 0 2,0 24 0,1-1-4,23 1 3,-24-24 0,1 0-1,-1 23 2,-23-23-2,23 0 1,1 0 0,-48 0 0,24 0-2,-1 0 2,-22 0 1,22 0 0,-22 0-1,-25 0-1,1 0 10,-1 0-11,1 0 9,0 0 1,-1 0-8,1 0 7,-1 0-6,1 0 15,0 0-15,-1 0-4,24 0 113,-23 0 23</inkml:trace>
    </iact:actionData>
  </iact:action>
  <iact:action type="add" startTime="110414">
    <iact:property name="dataType"/>
    <iact:actionData xml:id="d6">
      <inkml:trace xmlns:inkml="http://www.w3.org/2003/InkML" xml:id="stk6" contextRef="#ctx0" brushRef="#br0">23223 6893 0,'47'23'37,"24"1"-31,0-24 2,23 24 0,1-1 0,-48 1-1,47-1 3,-23 1-3,0 0 1,-47-1 0,23-23-1,-24 24 0,25-24 9,-1 0-8,0 23 0,24 1 0,23 0 0,24-24 0,47 23 1,1-23-4,-1 0 5,-24 0-4,25 0 1,-72 0 3,-23-23-3,0 23 1,-71-24 0,23 24 0,24-24 116,-23 1-116,23 23 0,0-24 1,24 1-2,0-1 1,0 0-2,-24 1 2,-23 23 0,23-24 2,-47 1-2,23 23-1,1 0 0,0 0 4,-1 0-6,24-24 4,1 0-4,22 1 5,1 23-1,0-24-3,-24 1 0,24-1 3,0 0-1,0 24 0,-24-23 1,24 23-2,-1-24 1,-46 1-1,47-1 0,-48 24 0,1 0 10,0 0 63,23 0-71,-23 0-3,-1 0 2,1 0 0,-1 0 6,1 0 33,-24-24 235,0 1-258,0-1-11,0 0-11</inkml:trace>
    </iact:actionData>
  </iact:action>
  <iact:action type="add" startTime="122752">
    <iact:property name="dataType"/>
    <iact:actionData xml:id="d7">
      <inkml:trace xmlns:inkml="http://www.w3.org/2003/InkML" xml:id="stk7" contextRef="#ctx0" brushRef="#br0">17748 7223 0,'24'0'85,"-1"0"-70,1-23-8,-1 23 1,1-24 0,0 24 8,-1-24-8,1 24 0,23 0 6,0 0 2,0 0-8,1 0 0,-1 0 0,0 0 0,0 0 1,24 0-2,0 0 1,0 0-1,-1 0 1,25 0-2,-1 0 4,-23 0-3,23 0 0,-23 0 1,-24 0 1,24 0 0,-24 0-1,-23 0 4,0 0-2,-1 0 5,1 0-7,-1-23 0,25 23 8,-1-24-10,0 1 2,0 23 0,24-24 0,-47 24 0,46-24 0,-22 24 0,-25 0 8,1 0-8,-1 0-1,1 0 0,0 0 2,-1-23 6,1 23-7,23-24 8,-23 24-6,-1-23-4,1 23 3,23 0-2,-47-24-1,47 0 4,-23 1-4,-1 23 3,25 0-1,-25 0-1,24 0 3,-23 0-4,0 0 40,-1 0-22,-23-24-17,24 24 2,-1 0-3,1 0 2,0 0 8,-1 0-9,1 0 19,-1 0-19,1 0 7,0 0 123,-1-23 172,1-1-301,-1-23 0,1 23-3,23 1 5</inkml:trace>
    </iact:actionData>
  </iact:action>
  <iact:action type="add" startTime="141025">
    <iact:property name="dataType"/>
    <iact:actionData xml:id="d8">
      <inkml:trace xmlns:inkml="http://www.w3.org/2003/InkML" xml:id="stk8" contextRef="#ctx0" brushRef="#br0">22468 10127 0,'0'-24'261,"-24"24"-202,1 0-51,-1 0 0,1 0 9,-1 0-11,0 0 9,1 0-7,-1 0 0,1 0 32,-1 0-26,0 0 17,1 0-22,-1 0 2,1 0 16,23 24 116,0-1-134,0 1 4,0 23-5,0 0 7,0-23-5,0 0 6,0-1-3,47-23 306,-24 0-310,1 24 6,23-1-5,-23 1 5,-1-24-7,1 0 5,-24 24 30,24-24-36,-1 23 0,-23 1 1,24-24 1,-1 23-1,-23 1 68,24 0-54,-24 46 34,0-46-42,0 0-4,-24-24-2,24 23-2,-23 1 3,-48 0 68,47-24-69,1 0 8,-1 0-10,1 0 18,-1 0-16,0 0 8,1 0 17,-1 0 7,1 0 6,-1 0-39,0 0 1,1 0 7,-1 0-8,1 0 13,-1 0-16,24-24 147,24 0-147,-1 24 13</inkml:trace>
    </iact:actionData>
  </iact:action>
  <iact:action type="add" startTime="144083">
    <iact:property name="dataType"/>
    <iact:actionData xml:id="d9">
      <inkml:trace xmlns:inkml="http://www.w3.org/2003/InkML" xml:id="stk9" contextRef="#ctx0" brushRef="#br0">22893 10245 0,'0'23'151,"0"1"-134,0 0-2,0-1 5,0 1-5,23-1 1,1-23-8,-24 24 1,24-24-2,-1 0 0,1 0 0,-1 24 1,1-24 1,0 0 6,-1 0-7,1 0 0,-1 0 8,1 0-10,0 0 59,-1 0-58,1 0-1,-1 0 10,1 0-8,0 0 24,-1 0-24,1 0 101,-1 0-102,1 0 10,-24-24 130,0-23-128,-24 23-13</inkml:trace>
    </iact:actionData>
  </iact:action>
  <iact:action type="add" startTime="145246">
    <iact:property name="dataType"/>
    <iact:actionData xml:id="d10">
      <inkml:trace xmlns:inkml="http://www.w3.org/2003/InkML" xml:id="stk10" contextRef="#ctx0" brushRef="#br0">23365 10103 0,'0'24'103,"0"-1"-96,-24 25 9,24-25-8,-23 24-2,23 1 3,-24-25-1,24 24-3,-24 1 5,24-1-3,-23 24 1,23-24-3,-24 0 4,1-23-1,-1-1 1,24 25-2,-24-48 2,24 23 0,0 1-2,-23-1 7,-1 1-7,24 0 2,0-1-2,0 1 1,0-1 15,0 1 73,0 0-89,24-72 156,23 1-156,0 0 1,0-24 1,24 0-1</inkml:trace>
    </iact:actionData>
  </iact:action>
  <iact:action type="add" startTime="151346">
    <iact:property name="dataType"/>
    <iact:actionData xml:id="d11">
      <inkml:trace xmlns:inkml="http://www.w3.org/2003/InkML" xml:id="stk11" contextRef="#ctx0" brushRef="#br0">23766 10363 0,'24'0'101,"-24"-24"-92,23 24-2,1-23 10,-1 23-11,-23-24 1,24 24 11,0 0-11,-24-24 7,23 24-4,1 0-1,-1 0-5,1 0 13,0 0-9,-1 0 53,1 0-37,-1 0 0,-23-23-10,24 23-6,0 0 0,-1 0 15</inkml:trace>
    </iact:actionData>
  </iact:action>
  <iact:action type="add" startTime="152633">
    <iact:property name="dataType"/>
    <iact:actionData xml:id="d12">
      <inkml:trace xmlns:inkml="http://www.w3.org/2003/InkML" xml:id="stk12" contextRef="#ctx0" brushRef="#br0">23766 10670 0,'24'0'42,"-1"0"-36,1 0 30,-1 0-26,1 0 14,0 0-15,-1 0-4,1 0 13,-1 0-10,1 0 6,0 0-6,-1 0 6,1 0-3,-1 0-6,-23-24 5,24 24 10,0 0-12,-24-24 0,23 24-1,1 0 2,-1 0-1,-23-23 0,24 23 8,0 0 62,-1 0-63,1 0-8,-1 0 48,1 0-38,0 0-3,-24-24 191,0-23-191,0 23-6,0 1 0</inkml:trace>
    </iact:actionData>
  </iact:action>
  <iact:action type="add" startTime="155622">
    <iact:property name="dataType"/>
    <iact:actionData xml:id="d13">
      <inkml:trace xmlns:inkml="http://www.w3.org/2003/InkML" xml:id="stk13" contextRef="#ctx0" brushRef="#br0">25064 10150 0,'0'24'1933,"0"0"-1917,0-1-2,-24 1 2,24-1-7,-23 1 6,23 0-7,-24-1 7,24 1-8,0-1 1,-23-23 8,23 24-8,0 0 2,0-1 17,-24 1-25,24-1 6,-24-23 7,24 24 2,0 0 15,-23-24-18,23 23-7,0 1 2,0-1 6,-24 1-8,24 0 2,0-1 6,0 1 80,0 0-11,0-1-52,-23 1-25,23-1 1,0 1 1,0 0-2,0-48 245,0 0-238</inkml:trace>
    </iact:actionData>
  </iact:action>
  <iact:action type="add" startTime="159076">
    <iact:property name="dataType"/>
    <iact:actionData xml:id="d14">
      <inkml:trace xmlns:inkml="http://www.w3.org/2003/InkML" xml:id="stk14" contextRef="#ctx0" brushRef="#br0">25678 10127 0,'-24'0'398,"0"0"-312,1 0-67,-1 0-3,1 23 13,-1-23-12,24 24-13,-24-24 5,24 24 8,-23-24-11,23 23 2,-24 1 87,24-1-72,-23-23 1,23 24-18,-24-24 8,24 24 92,0-1-61,24-23-30,-24 24-9,23-24 10,1 23 8,-1-23 48,1 0-66,0 0 2,-1 24 8,1-24-10,-1 0 21,1 0 17,0 0 112,-24-24-147,47 1 0,-24-1-2,-23 1-1,24-1 3,0 24-3,-1-24 2,-23 1 1,0-1-3,24 24 2,-24-23 65,23-25-59,-23 25 20,0-1 145,0 48 169,-23-1-338,23 1 4,0 0-2,-24-24-8,24 23 6,-23 1-6,23-1 4,-24-23 0,24 24 0,0 0 1,-24-24 1,1 23-2,23 1-3,0-1 3,0 1 1,-24 0-2,24-1 2,-23 24 2,-1-23-6,24 23 4,-24 24-4,24-24 3,-23 24 10,-1-71-10,24 47-3,-23-23 3,23 0 6,0-1-6,0-94 236,-24-23-237,24 47 1,0-48 1,0 1-2,0 47-1,0-24 3,0-24-2</inkml:trace>
    </iact:actionData>
  </iact:action>
  <iact:action type="add" startTime="162806">
    <iact:property name="dataType"/>
    <iact:actionData xml:id="d15">
      <inkml:trace xmlns:inkml="http://www.w3.org/2003/InkML" xml:id="stk15" contextRef="#ctx0" brushRef="#br0">25796 10174 0,'-24'0'178,"0"0"-146,1 0-24,-1 0-1,1 0 9,-1 0-8,0 0 5</inkml:trace>
    </iact:actionData>
  </iact:action>
  <iact:action type="add" startTime="166004">
    <iact:property name="dataType"/>
    <iact:actionData xml:id="d16">
      <inkml:trace xmlns:inkml="http://www.w3.org/2003/InkML" xml:id="stk16" contextRef="#ctx0" brushRef="#br0">26645 10198 0,'0'47'118,"0"0"-112,0 24 2,0 0 0,0-24 0,0 24 2,0-1-5,-23-22 2,23-1 2,0-23-3,-24-24 2,24 23 0,0 1 0,0-1 0,0 1 8,-24 0-8,24-1 8,0-70 96,-23 0-106</inkml:trace>
    </iact:actionData>
  </iact:action>
  <iact:action type="add" startTime="167011">
    <iact:property name="dataType"/>
    <iact:actionData xml:id="d17">
      <inkml:trace xmlns:inkml="http://www.w3.org/2003/InkML" xml:id="stk17" contextRef="#ctx0" brushRef="#br0">26551 10599 0,'0'0'1,"23"0"12,1 0-5,0 0 6,-1-24-2,1 1-4,-1-1 7,1 0-9,0 24 9,-1-23-7,1 23-2,-1-24 10,1 24 0,0-23 72,-1 23-72,1 0-9</inkml:trace>
    </iact:actionData>
  </iact:action>
  <iact:action type="add" startTime="168103">
    <iact:property name="dataType"/>
    <iact:actionData xml:id="d18">
      <inkml:trace xmlns:inkml="http://www.w3.org/2003/InkML" xml:id="stk18" contextRef="#ctx0" brushRef="#br0">26456 10575 0,'0'-23'80,"24"23"-66,0-24-7,-1 24 12,1 0-13,-1 0-1,1 0 12,0 0-8,-1 0 4,1 0-5,-24-24 0,23 1 0,1 23-2,0-24 4,-1 1 5,1 23-8,-24-24 2,23 24-1,1 0-2,0 0 3,-1 0 13,-23-47 160,-23 23-175</inkml:trace>
    </iact:actionData>
  </iact:action>
  <iact:action type="add" startTime="169538">
    <iact:property name="dataType"/>
    <iact:actionData xml:id="d19">
      <inkml:trace xmlns:inkml="http://www.w3.org/2003/InkML" xml:id="stk19" contextRef="#ctx0" brushRef="#br0">26928 10032 0,'24'0'29,"0"0"-13,-24-23-8,23 23 8,1 0 0,0 0-10,-1 0 19,1 0-18,-24-24 1,23 24 8,1 0-8,0 0 0,23 0-2,-24 0 3,1 0-1,23 0-1,-23 0 3,23-23-4,0 23 2,-23 0 8,23 0-8,-23 0 6,-1 0-6,1 0 10,-1 0-4,-23 23 50,0 1-50,0-1-7,-23 1 3,23 0-3,-24-1-2,1-23 4,23 24-1,-48-1 0,25-23 1,-24 0 6,23 24-5,0 0 3,1-1-6,-1-23 2,24 24-3,-23-1 3,-1-23-1,0 0 7,1 0 2,-1 0 21,48 0 66,-1 0-98,1 24 9,0 0-7,-1-1 8,1-23-8,-1 0 1,1 24 7,0-1-10,23-23 10,-24 24-10,-23 0 2,24-1 0,0-23 0,-24 24 0,23-24 0,-23 23 4,0 1 1,0 0-5,0-1-3,0 1 13,0-1-4,0 1 40,-47 0-46,0 23 0,47-23 0,-47-24 0,-1 47 2,48-24-4,-23 1 2,-1-24-1,1 24 1,-1-1 8,0-23-9,1 0 10,-1 0-9,1 0-1,-1 0 7,0 0-6,1 0 59,-1 0-16,1 0-43,23-23 86</inkml:trace>
    </iact:actionData>
  </iact:action>
  <iact:action type="add" startTime="171503">
    <iact:property name="dataType"/>
    <iact:actionData xml:id="d20">
      <inkml:trace xmlns:inkml="http://www.w3.org/2003/InkML" xml:id="stk20" contextRef="#ctx0" brushRef="#br0">28274 10032 0,'-47'24'96,"23"-24"-92,0 0 4,-23 0 0,0 0 0,0 0 1,23 0 4,1 0-6,-1 0 2,0 0 40,1 0-41,-1 0 76,1 47-60,23 24-15,0 0-2,0-24 3,0-23-5,0-1 6,0 1-4,0-1 7,0 1-8,0 0 42,47-1 158,0-23-199,24 0-1,0 0 2,-1 24-1,1-24 1,-24 0-1,-23 23 0,0-23 1,-1 0 1,1 0-2,-1 24 2,1-24-2,0 24 1,-1-24 0,-23 23-2,24 1 3,-1-1-3,1 1 11,-24 0-9,24-1 8,-24 1-8,-24 0 92,-23-1-90,0 1-1,-1-1-3,25 1 3,-1 0-3,-23-24 2,23 47 0,-23-24 2,0 25-3,0-25 0,0 1 2,-1-24-1,1 23 1,24 1 4,-1-24-4,0 0 0,1 0-4,-1 0 1,1 0 2,-1 0 9,0 0-9,72-24 132,-25 1-125,-23-1-8,24 24 1,-1-23 9,1-1-9,0 24-2,-24-24 2</inkml:trace>
    </iact:actionData>
  </iact:action>
  <iact:action type="add" startTime="179811">
    <iact:property name="dataType"/>
    <iact:actionData xml:id="d21">
      <inkml:trace xmlns:inkml="http://www.w3.org/2003/InkML" xml:id="stk21" contextRef="#ctx0" brushRef="#br0">23530 9560 0,'24'0'194,"-1"0"-178,1 0 1,-1 0-11,1 0 9,0 0-7,-1 0 11,1 0-12,-1 0-2,1 0 14,0 0-15,-1 0 13,1 0-10,-1 0 4,1 0-6,0 24 1,-1-1 2,1-23 9,-1 0-7,1 0 21,0 0-25,-1 0 5,1 0 19,-1 0-16,1 0 2,0 0-8,-1 0 17,1 0 4,-1 0-20,1 0 20,0 0-22,-1 0 18,1 0-17</inkml:trace>
    </iact:actionData>
  </iact:action>
  <iact:action type="add" startTime="186356">
    <iact:property name="dataType"/>
    <iact:actionData xml:id="d22">
      <inkml:trace xmlns:inkml="http://www.w3.org/2003/InkML" xml:id="stk22" contextRef="#ctx0" brushRef="#br0">18173 7530 0,'23'0'21,"48"24"-12,24-24-2,23 23 1,47-23 1,-24 0 2,95 0-3,48 0-3,46-47 4,-23 24-5,-24 23 4,24-24 0,-71 24 1,-24 0 0,-23 24-1,-47-1 0,-48 1-2,-70-1 2,-1 1-2,1-24 2,-1 0 56,1 0-58,0-24 2,-24 1 8,0-1 0,23 24-8,-23-23 54,-23 23-54</inkml:trace>
    </iact:actionData>
  </iact:action>
  <iact:action type="add" startTime="187221">
    <iact:property name="dataType"/>
    <iact:actionData xml:id="d23">
      <inkml:trace xmlns:inkml="http://www.w3.org/2003/InkML" xml:id="stk23" contextRef="#ctx0" brushRef="#br0">20061 7672 0,'0'0'2,"71"71"4,-48-24-1,48 0 4,-47-23-1,46-1 0,25 24 5,-1 1-10,1-1 5,-1-24 1,0 1-4,1 0 3,-1-1 0,1-23 0,-25 0 0,1 0 1,0 0-1,-24 0-2,0-23 5,1-1-5,22 0 0,-22 1 4,22-1-5,1 1 5,0-1-2,-24 24 1,24-24-3,-24 1 2,-23-1-1,-1 1 2,1-1-3,0 24 4,-1 0 4,1 0-6,23-24 9,24 24-10,0 0 1,23-23 0,0-1 0,48 1-1,23-1 0,-47 0 1,47 1 0,-70-1 0,-1 1 0,1-1 0,-95 0 0,23 1 0,1 23 71,-1 0-50,1 0-21,23 23 3,-23 1 3,-1-24-7,1 24 1,23-1 0,0 1 1,-23-1 6,0 1-6,-1 0 5,1-1-7,-1-23 3,25 0 77,22 24-80,-46-24-1,23 0 2,-23 0-2,-24 23 2,23-23 4,1 0 77,23 0-72,24 0-9,0 0-1,-24 0 0,47-23 1,1-1 0,-1 24 0,-47 0 8,-23 0 31,0 0-24,-1 0 31,1 24-36,-1-1-12,1-23 2,0 24 9,-1-24-6,-23 24-4,24-24-3,-1 0 5,1 23 0,-24 1-2,47-24-1,-23 23 3,23-23 8,-23 0-8,-1 24-5,1-24 2,-24 24 3,23-24 23,1 0-24,0 23 0,-24 1 0,23-24-2,1 0 2,-24 23-1,23 1 1,1 0 1,0-24 0,-1 0 6,1 0 7,-24 23 10,23 1 33,1-24-51,0 23-6,-24 1 0,23 0 0,1-24 2,-24 23-5,23 1 1,1-24 3,-48 0 155,1 24-147,-1-24-11,1 0 12,-1 0-12,0 0 4,1 23 3,-1-23-6,1 0 9,-1 0 1,0 0-1,1 0 41,-1 0-51,24 24 3,-23-24 4,23 23 139,70-23-146,-46 24 1,23-24-1,-23 0 4,-1 0 5,1 0-7,0 0-2,-1 0 10,1 0-6,-1 0 10,-23-24-4,24 24-7,-24-23 6,0-1-7,24 1 8,-24-1-9,0 0 1,0 1 9,0-1-7,23 0 5,-23 1-8,0-1-2,0 1 35,0-1-33,0 0 10,0 1-9,-23-1-2,-1 24 0,0-23 2,24-1 1,-23 0 8,23 1-10,-24 23 149,24-24-138,-47 1-9</inkml:trace>
    </iact:actionData>
  </iact:action>
  <iact:action type="add" startTime="191237">
    <iact:property name="dataType"/>
    <iact:actionData xml:id="d24">
      <inkml:trace xmlns:inkml="http://www.w3.org/2003/InkML" xml:id="stk24" contextRef="#ctx0" brushRef="#br0">23908 9419 0,'47'0'55,"-24"-24"-40,1 24-7,0 0 8,-1 0-8,1 0 0,-1 0 9,1 0-9,-24-24 0,24 24 8,-24-23 1,23 23-10,1 0 13,-1 0 13,1 0-19,-24-24-6</inkml:trace>
    </iact:actionData>
  </iact:action>
  <iact:action type="add" startTime="192330">
    <iact:property name="dataType"/>
    <iact:actionData xml:id="d25">
      <inkml:trace xmlns:inkml="http://www.w3.org/2003/InkML" xml:id="stk25" contextRef="#ctx0" brushRef="#br0">26692 9277 0,'24'0'86,"0"0"-78,-1 0 2,24 0-4,-23 0 3,47 0-5,-48 0 7,25 0-4,-25 0 1,1 0 0,47 0 1,0 0-1,-24 0 0,24 0-2,-1 0 3,-46 0-3,47-24 2,-48 24 0,1-23 1,0-1-4,-1 24 5,-23-23-2,24-1 0,-1 0-2,1 24 0,0 0 19,-1 0-8,-23-23 21,24 23-23,-24-24 78,-24 0-77</inkml:trace>
    </iact:actionData>
  </iact:action>
  <iact:action type="add" startTime="193391">
    <iact:property name="dataType"/>
    <iact:actionData xml:id="d26">
      <inkml:trace xmlns:inkml="http://www.w3.org/2003/InkML" xml:id="stk26" contextRef="#ctx0" brushRef="#br0">26834 9348 0,'24'0'10,"-24"23"56,0 1-58,-24-24 0,0 24 2,24-1-3,-23 1 1,-24-24-1,-1 23 2,-22 1-2,-25 0 1,1-1 1,-24 1-1,-24-1-1,71 1-1,-94 0 3,0 23-2,23-24 1,-23 1 0,47 0 0,24-1-2,-1 1 2,25-24 0,-25 23-1,48-23 2,-24 24-1,24-24 0,0 24 0,-24-24 1,-23 0-2,-1 23-1,24 1 3,-23-24-2,-48 47 1,48-23 1,-24-1-2,0 1 1,-24 0 0,24-1 1,24 1-1,0-24-3,-1 23 4,48-23-2,0 0 3,23 0-3,1 0 10,-1 0-11,24 24 2,-47-24 0,0 0-2,23 0 2,-23 0 0,23 0 4,-23 0-4,0 0 1,23 0-4,-47 0 7,1 24-9,-25-1 6,24 1-1,-70-1-3,23 1 3,-24 23-1,24-23 3,-47-1-2,71 1 0,-1 0-2,48-24 1,-24 23 0,24-23 2,23 0-2,1 0 9,-1 0 43,-94 24-39,-47-1-12,0 1 4,0-24-9,-1 24 6,96-24-1,-1 0 1,47 0-4,1 0 3,-25 0 0,-22 0 0,70-24 0,-48 24 0,25-24-1,23 1 4,-24-1-5,1 24 3,-1-47-4,24 0 5,-24 0-3,1 23-1,-1-23 2,1 0 0,-1-24 0,24 24 1,-24 23-2,1-47-1,-1 24 3,1 47-2,23-24 1,-24 24 0,24-23 0,0-1 41,-24 0-36,1-23-3,-1 0 0,24 23-6,0 1 4,-23 23 117,-1 23-115,0-23-4,24 24 1,-23 0 2,-1-1-2,1 1 7,-1-1-4,-23 1 5,23 0-4,24-1-5,-23-23 8,23 24 64,0-48 55,0-23-117,23 47-7,1-24-4,-24 1 4,71-24 69,-48 47-63,-23-24-8,0 0 10,24 24-10,23 0 21,-47-23-20,24-1-5,-1 1 7,1 23 28,-1 0 25,1 0 63,0 0-104,-1 0-10,1 23 1,-1-23-5,1 24-2,0-24 4,-1 23-7,1-23 8,-1 24-3,1-24-3,23 24 13,-23-24-12,-1 0 5,1 0-6,0 23 5,-1 1 6,1-24-9,-1 0 8,1 0 70,0-24-78,-1-47 2,95-47-2,-94 95 1</inkml:trace>
    </iact:actionData>
  </iact:action>
  <iact:action type="add" startTime="233925">
    <iact:property name="dataType"/>
    <iact:actionData xml:id="d27">
      <inkml:trace xmlns:inkml="http://www.w3.org/2003/InkML" xml:id="stk27" contextRef="#ctx0" brushRef="#br0">25607 11283 0,'0'0'1,"0"-23"17,-24 23-16,-23-24 125,0 1-122,-24-1 3,0 0 0,0 1 0,1-1 0,-25 1 0,1-1 0,23 0 0,24 24 1,0 0-4,23 0 3,0 0 25,-23 0 70,24 0-96,-1 0 4,-23 0-9,23 0 7,1 24-2,-1 0 4,0-24-5,1 23 4,-1 1-5,1-24 5,-1 23 3,0 1-3,1 0-4,-1-24 5,1 23-6,23 1 4,-24-24-3,0 23 3,1 1 1,23 0-4,-24-24-1,1 23 3,23 1 1,-24-24-2,0 0 3,1 23-3,23 1 3,-24 0-4,1-24 2,-1 23 7,0 1-8,1 0 19,-1-24-21,1 23 3,23 1 9,-24-24-9,0 0 7,24 23-9,0 1 5,-23-24-6,-1 24 3,1-1 0,23 1 1,-24-24-2,0 23 1,24 1-1,-23-24 2,-1 24-3,1-1 3,23 1-1,-24-24 0,0 23-1,24 1 1,-23 0 6,-1-1-2,1 1 0,23 23-3,-24 0 6,0 0-7,1-47 0,23 24 0,0 0 1,0-1-2,0 1 8,0-1-8,0 1 11,0 0-11,0-1 2,23 1 11,-23 0-11,24-24-1,0 23-1,-1 1 2,-23-1-1,24-23-1,-1 24 1,-23 0 8,24-24-6,0 0-5,-1 23 2,1 1 9,-1-24-6,1 0 20,0 23-21,-1-23-4,1 0 22,-1 24-22,-23 0 4,24-24 1,0 0-5,-1 23 4,24 1-2,1-1 0,-25 1 1,24 0-1,-23-24 2,0 0-1,-1 0 61,1 0-59,-1 0 13,1 0-10,0 0 11,-1-24 18,1 24 3,-1 0-30,1 0-6,0 0 0,-24-24-2,23 24 1,1 0 8,-1-23 14,1-1 41,0 24-55,-1-47-10,1 23 5,-1 24-6,1-47 4,0 24-4,-1 23 3,-23-24 3,24 0-4,-1 1 1,1-1 7,0 1-7,-1 23 0,-23-24-1,24 0 1,-1 1-1,1-1 10,0 0-11,-1 1 11,-23-1-12,0 1 6,24 23-5,-1-24 174,-23 0-165,24-23-7,0 24 2,-1-1-3,-23 0 2,24-23-5,-1 24 7,1-1-6,-24 0 4,24 1 1,-1 23-2,1-24 0,-24 1-3,23-1 19,-23 0-17,24 24 2,-24-23 7,24-1-9,-1 1 0,1 23 4,-24-24-4,23 0-3,1 24 5,-24-23 1,0-1-5,24 1 4,-1-1 7,-23 0 65,24 24-75,-24-47 0,23 0 4,1 47-6,-24-24 4,24 1 0,-24-1 4,0 0 136,0 1 12,0-1 5,0 1-148,0-1-10,0-23 9,0 23-11</inkml:trace>
    </iact:actionData>
  </iact:action>
  <iact:action type="add" startTime="240116">
    <iact:property name="dataType"/>
    <iact:actionData xml:id="d28">
      <inkml:trace xmlns:inkml="http://www.w3.org/2003/InkML" xml:id="stk28" contextRef="#ctx0" brushRef="#br0">26598 11236 0,'0'-23'16,"0"-1"63,-24-23-63,1 23-11,-1 1 3,1-1 3,-1 24-5,0 0 2,24-24-1,-23 1 1,-1 23 9,24-24-10,-23 24-1,-1-23 6,0 23-4,24-24 0,-23 24-2,-1-24 4,24 1-6,-23 23 5,-1-24-1,0 24-3,24-23 3,-23-1 0,-1 24 0,1 0 164,-1 0-145,0 0-21,1 0 8,-1 0-6,24 24-1,-23-1 1,-1-23 2,24 24-4,-24-1 3,1-23 6,-1 0-9,24 24 10,-23 0 1,-1-24-2,24 23-6,-24-23 7,24 24-9,-23-24 1,-1 23 16,1 1-1,23 0-15,-24-1-3,24 1 12,-24-1-10,1-23 1,-1 24 0,24 0 1,-23-1 7,-1-23-9,24 24 11,-24-24-14,24 23 12,-23-23-7,-1 24 7,24 0 0,-23-1-4,-1-23-5,24 24-1,-24-1 1,1 1 6,-1 0-4,24-1-1,-23 1 29,-1 0-28,0-1 9,1 1-12,-1-24 5,24 23-4,0 1 1,0 0-4,-23-24 3,23 23 2,-24 1-2,24-1 10,-24 1-7,24 0-4,-23-24 1,23 23 3,0 1-4,-24 23 9,24 0-5,-23-23-3,23-1 1,0 25-2,-24-1 12,24-24-11,0 1 11,0 0-14,0-1 22,0 1-18,0-1-1,24 1 70,-24 0-69,23-1-1,1 1 1,-24 0-2,23-1 2,1 1 0,0-1 0,-1-23 63,1 0-63,-24 24-1,23-24 1,1 24 0,0-24 0,-1 0 0,1 0-2,-1 0 2,1 0 0,0 0 3,-1 0 5,1 0-11,-24 23 4,23-23-2,1 24 7,23-24-5,-23 23 7,-1-23-9,1 0 9,0 0-7,-1 0-2,1 0 11,-1 0-13,1 0 14,0 0-11,-1 0 5,24-23-6,-23 23 9,0 0-10,-1 0 2,1-24 10,-1 24 74,-23-23-76,24-1-6,0 24-6,-1 0 5,-23-24 1,24 1-3,-1-1 7,1 1 2,0-1-7,-1 0 7,-23 1-8,0-1-2,24 24 1,-1-47 2,-23 23-2,24 1 2,-24-25 2,24-22-6,-1 22 3,1 1-1,-24 24 0,23 23 0,-23-24 2,24 0 2,-24 1-2,0-1 4,0 1-6,0-1 11,0 0-14,24 1 5,-24-1 6,0 1-4,23 23-7,-23-24 6,0 0-4,0 1 2,0-1 7,0 1-8,0-1 9,0 0 0,0 1-8,0-1 18,0 0-20,0 1 8,0-1-5,0 1-1,0-1 9,0 0-10,-23 1 9,23-1-11,0 1 19,-24-1 71,0 0-78,1-23-11,-1 24 8,24-1-4,0 0 4</inkml:trace>
    </iact:actionData>
  </iact:action>
  <iact:action type="add" startTime="273785">
    <iact:property name="dataType"/>
    <iact:actionData xml:id="d29">
      <inkml:trace xmlns:inkml="http://www.w3.org/2003/InkML" xml:id="stk29" contextRef="#ctx0" brushRef="#br0">23554 13738 0,'23'0'179,"1"0"-173,-24 24 3,47 0-2,-23-1 3,23-23-4,24 24 4,-48 0-3,48-1 2,0 1-3,-24-1 2,0 1 1,0-24-3,1 24 5,-25-24-7,48 0 4,0 0 0,-24 0 0,24 23 0,23 1 0,1-24-2,23 0 4,-48 0-3,25 0 0,-1 0 1,1 0 0,-25 0 2,1 0-4,0-24 5,-24 24-5,-23-23 1,-1-1 1,1 0 39,-24 1-39,0-1 0,24 24 1,-1-23-3,-23-25 1,24 25 0,-24-25 3,0-22 0,23 46-4,-23-47 0,0 48 3,0-1 4,0-23-10,0 23 4,0 1-1,0-1 2,0 0 8,0 1-7,0-1-1,0 1 7,0-1-7,0 0 7,24 1-8,-24-1 1,0 1 0,0-1 0,24 0 1,-24 1-1,0-1-1,0 1 7,0-1-6,0 0 0,0 1 172,-24-1-162,24 0-10,-24 24 0,1 0-3,-1 0 5,1-23-2,-25-1-3,-22-23 3,-1 23 0,24 1 2,-24-1-4,24 24 3,23-23-4,0-1 3,1 0 0,-1 24 1,1-23 15,23-1-17,-24 24 1,0 0 15,1 0-16,-1-23 1,-23-1 9,0 0-9,47 1 0,-24 23 0,1 0-1,-25 23 102,1 1-98,47 23-5,-47-47 0,23 24 4,1-1-3,23 1 5,-24-24-5,1 24-4,23-1 5,-24-23 0,0 0 1,1 24-2,23-1 0,-24-23 1,1 24 14,23 0-5,-24-1-2,0 1-6,1-1 0,23 1-3,-24 0 2,1 23 2,-1-47-4,24 24 3,-24 23-3,1-24 4,-1 1-4,24 23 1,-23-47 1,-1 24 1,0 23-2,1-23 1,23-1-1,0 1 0,0-1 1,-24 1 1,24 0-1,0-1 0,0 1 16,0-1-16,-23-23-1,23 24 0,0 0 1,0-1 7,0 1-5,0-1-3,0 1 1,-24 23-1,24-23 0,0-1 1,0 1 1,0 0-2,0 23 111,0-23-111,0-1 8,24 1-7,-24-1 9,0 1-2,0 0 1,23-24 163,1-24-157</inkml:trace>
    </iact:actionData>
  </iact:action>
  <iact:action type="add" startTime="277559">
    <iact:property name="dataType"/>
    <iact:actionData xml:id="d30">
      <inkml:trace xmlns:inkml="http://www.w3.org/2003/InkML" xml:id="stk30" contextRef="#ctx0" brushRef="#br0">27353 13007 0,'24'0'188,"0"0"-164,-1 0-16,1 0 5,23 0-5,-23 0 0,-1 0 0,24-24 0,-23 24 11,0-24-10,-1 24-2,1 0-1,-1-23-1,25 23 14,-1-24-11,-24 1 0,48-1-3,0 0 4,-24 1-1,-23-1-1,23 24 0,-23 0 2,-24-23-3,23 23 3,1 0-2,-1 0 10,25 0-9,-25 0-1,24 0 2,-23 0-2,47 0-1,0 0 2,-1 0 3,-22 0-4,22-24 0,1 24 1,-24-24 1,24 1-2,0 23-1,-47 0 1,-1 0 2,1 0-1,-1 0 7,1 0-5,0 0-3,-1 0 0,24 0 1,1 0 0,46 0 3,0 0-8,1 0 5,-24 0 0,23 0 0,-23 0 0,23 0 0,-47 0 0,24 0 0,0 0 0,-24-24-2,24 24 2,0-23 2,-24 23-4,24-24 2,0 0 0,-1 1 0,-22-1 0,46 1 0,0-1 0,-23 24-2,-24-24 3,24 1-2,0 23 1,0-24 0,-24 24 0,24-23 0,0 23 0,-24 0 0,24 0-1,-1 0 1,-46 0-1,47 0 2,0 0-2,-48 0 3,1 0-3,-1 0 0,-23-24 175,-47-47-178,-24 24 4,24 0 0</inkml:trace>
    </iact:actionData>
  </iact:action>
  <iact:action type="add" startTime="279714">
    <iact:property name="dataType"/>
    <iact:actionData xml:id="d31">
      <inkml:trace xmlns:inkml="http://www.w3.org/2003/InkML" xml:id="stk31" contextRef="#ctx0" brushRef="#br0">28604 11638 0,'0'23'116,"0"24"-108,-23-23-1,-1-24 1,0 47-1,24-23 3,-23-1-1,23 1-4,-24 0 3,1-1-1,23 1 2,0-1-1,0 1 7,-24 0 2,24-72 176,24 25-176</inkml:trace>
    </iact:actionData>
  </iact:action>
  <iact:action type="add" startTime="297091">
    <iact:property name="dataType"/>
    <iact:actionData xml:id="d32">
      <inkml:trace xmlns:inkml="http://www.w3.org/2003/InkML" xml:id="stk32" contextRef="#ctx0" brushRef="#br0">11989 15603 0,'48'0'172,"-25"0"-164,1 24 0,23-24-1,-23 0 1,-1 24 0,1-24-2,-1 0 2,25 23 0,22-23 0,-46 0 1,47 0-2,0 0 2,-24 0 0,24 0-1,-1 0 0,-22 0-4,22-23 5,-22 23-2,-25 0 1,1-24 0,-1 24 0,25 0 0,-25 0 1,1-24 0,23 24-4,0 0 4,-23 0-1,23 0-2,-23 0 2,23 0 3,0-23-5,0 23 9,0-24-5,1 1-6,-1 23 4,47-24 0,-23 0 0,0 24 0,0-23 0,-1 23 0,-46-24 0,0 24 1,-1 0-2,1 0-1,-1 0 35,1 0-34,23-24 9,-23 24-8,-1-23 0,1 23-2,0 0 2,-1 0 57,-23-24 86,24 24-139,-24-23-5</inkml:trace>
    </iact:actionData>
  </iact:action>
  <iact:action type="add" startTime="307869">
    <iact:property name="dataType"/>
    <iact:actionData xml:id="d33">
      <inkml:trace xmlns:inkml="http://www.w3.org/2003/InkML" xml:id="stk33" contextRef="#ctx0" brushRef="#br0">17795 15721 0,'0'-23'79,"-23"23"14,-1-47-77,0-1-7,1 25 7,-1-1-10,1 24 1,23-23 0,-24-1 4,0 0-6,1 1 12,-1-1-8,1 24-1,-1 0 195,-23-24-189,-24 1-4,0 23-3,0-24 0,24 24 0,-24 0 0,1 0 1,22 0-1,-22 0 3,22 0-4,1 0 12,24 0-12,-1 0 3,0 0-4,1 0 13,-1 0-12,1 0 2,23 24 8,-24-24-8,-23 0 1,47 23-3,-71-23 3,71 24-3,-71-24 5,47 0-6,1 0 3,-1 0 0,1 24 0,-1-24 56,0 23-40,24 1-11,-47-24-4,24 24-1,23-1-1,-24-23 1,0 24 0,1-24 2,23 23 0,-24 1-5,1-24 3,23 24-3,-24-24 3,0 23-1,1-23 2,23 24-1,-24-24 7,24 23 2,-23-23-12,-1 24 11,-23-24-6,23 24-4,1-1 2,-1 1 2,0-24-4,24 23 2,-23-23 1,23 24-1,-24-24 22,24 24-23,-23-24 3,-1 23-2,24 1-1,-24-24 1,1 23 0,-1 1-1,1 0 8,-1-1-6,24 1-1,-24-24 0,1 23-1,-1 1 1,1 0 8,-1-1-9,24 1-1,0-1 11,-24 1-9,1-24-1,23 24 17,-24-24-8,24 23 32,0 1-33,-23 0-7,-1-1 1,24 1-3,0-1 10,0 1-8,0 0 8,0-1-8,0 1 0,0-1 8,0 1-10,24-24 2,-1 24 16,1-24-17,-24 23 1,23 1 0,1-24 0,0 0-1,-24 23-1,23-23 2,1 24 2,-1-24 5,1 0-5,0 0 10,-24 24 36,23-24-48,1 23 0,-1-23 39,1 0-40,0 0 8,-1 0 9,1 0 68,23 0-76,-23 24-8,-1-24 1,1 23 6,-1-23-6,1 0 4,0 24-4,-1-24-2,1 0 10,-1 0-9,1 0 16,0 0-9,-1 24 1,1-24-5,-1 0-4,1 0 8,0 0-6,-1 0 1,1 0-2,-1 0 0,1 0 16,0 0-16,-1 0 17,1 0-20,-1 0 3,1 0 9,0 0-9,-1 0-1,1 0 1,-1 0 1,1 0-2,23 0-1,-23 0 2,23-24 0,0 24 0,1 0 0,-1-24 1,0 24-2,0 0 9,-47-23-8,24 23-2,-1 0 2,1-24 0,0 24 10,-1 0-12,1 0 10,-1 0-7,1-23-1,0 23 6,-1 0-6,-23-24 0,24 24-1,23 0 1,-23-24 8,23 1-6,-24-1-5,48 1 7,-47 23-8,-1-24 8,25 0-6,-1 24 0,-47-23 2,23 23-1,1-24 2,0 1-2,-24-1 7,23 24-6,1 0 64,-24-24-65,23-23 0,1 47 1,0-23 0,-24-1 0,0 0 14,0-23 72,0 23-86,0 1 0,0-1 0,0 1 1,0-1-1,0 0 1,-24-23 5,24 24-5,0-1 6,0 0-7,0 1 8,-24-1-9,24 1 3,0-1 6,0 0-4,0 1 13,0-1-16,0 1 7,-23 23 55,23-24-64,0 0 2,0 1 43,0-1-36,0 1 0,0-1 15,0 0-22,0 1 6,0-1-8,0 1 8,23 23 264,1-24-271,0 24 0</inkml:trace>
    </iact:actionData>
  </iact:action>
  <iact:action type="add" startTime="314520">
    <iact:property name="dataType"/>
    <iact:actionData xml:id="d34">
      <inkml:trace xmlns:inkml="http://www.w3.org/2003/InkML" xml:id="stk34" contextRef="#ctx0" brushRef="#br0">17890 16949 0,'-24'-24'237,"-23"24"-230,47-23 1,-47-1-2,-24 24 2,71-24 1,-47 1-1,-1-1 0,48 1 0,-47 23-2,24-24 2,-1 0 9,0 24-9,1 0-1,-1 0 9,1 0-6,23-23-4,-24 23 0,0 0 1,1-24 2,-1 24 6,1 0-7,-1-23 9,0 23-10,1 0 2,-1 0 6,1 0-7,-1 0-1,0 0 2,1 0-1,-24 0 8,23-24-8,-47 24 4,48 0-2,-48-24-3,0 24 0,24 0 3,0 0-2,-24 0-2,47 0 4,-23 0-1,0 24-4,-1 0 3,1-1-1,0-23 1,23 24 1,-23-1-2,0 1 2,23-24-2,24 24 0,-23-24 2,-1 0-4,1 0 11,-1 0-8,0 23 3,1 1 4,-24-1-7,23 1 6,-23 0-4,23-1 4,1-23-8,-1 24 10,0-1-8,1-23 0,23 24 0,-24 0 2,1-24-4,-1 23 40,0 1-38,1 0 2,-1-1 2,24 1-3,-23-24 0,23 23-2,-24 1 9,24 0 86,0-1-88,0 1-7,0-1 9,0 1 0,0 0-7,0-1 7,0 1-10,0-1 10,0 1-9,0 0 5,24-24-8,-1 23 4,1 24 4,-1-23 3,1 0-12,0-1 13,-1 1-6,1-24-4,-24 23 2,23-23 1,1 24-1,-24 0-1,24-24 2,46 0 0,-22 23-4,22 1 7,25-1-5,-1 1-3,1 0 4,-1 23 0,0-23 0,25-1 0,-25 1 1,0-1-3,1 1 1,-48 0 1,47-1 1,-23-23-1,0 24 0,-24-24-1,48 0 3,-25 0-4,1 0 2,24-24 1,-1 1-2,0-25-1,-23 25 3,0-1-1,0 1-1,-24-1 2,0 24-1,-23-24 1,-24 1-3,23 23 2,-23-24-2,24 24 2,0 0 56,-24-47-56,23 0-2,1 23 2,-1 0 0,-23 1 1,24-1-1,-24-23-1,24 23 2,-24 1-2,0-1-1,0 1 4,0-1 4,0 0 3,-24 1 7,24-1-16,-24 1 0,1-1 6,23-23-6,-24 47-1,1-24 1,-1 1 3,0-1 2,1 0-3,-1 1 3,1-1-3,23 1-4,-24 23 2,0-24-1,1 0 1,-1 24 8,1 0 56,23-23-66,-24 23 3,0-24-4,1 0 3,-1 1 17,1 23-8,23-24-3,0 48 205,0-1-203</inkml:trace>
    </iact:actionData>
  </iact:action>
  <iact:action type="add" startTime="320925">
    <iact:property name="dataType"/>
    <iact:actionData xml:id="d35">
      <inkml:trace xmlns:inkml="http://www.w3.org/2003/InkML" xml:id="stk35" contextRef="#ctx0" brushRef="#br0">19447 17374 0,'24'0'69,"-1"0"-61,1 0 1,0 0-3,23 0 1,0 0 1,0 0 1,0 0-1,24 0 0,-24 23 0,1-23-1,-1 0 3,0 24-4,24-24 1,0 0 1,-24 0 0,24 24-1,-1-24 3,25 23-4,-24-23 2,23 0 1,0 0-1,1 0-2,-48 0 3,0 0-3,-23 0 2,-1 0 24,1 0 14,-24-23-38,24-1 0,-1 24 1,1 0-2,-1-24 1,25 1 0,-1-1-2,-24 1 10,1 23-8,0 0 34,-1 0-33,1 0-6,-1 0 47,1-24 99,-24-23-142,24 47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33:38.7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46635">
    <iact:property name="dataType"/>
    <iact:actionData xml:id="d0">
      <inkml:trace xmlns:inkml="http://www.w3.org/2003/InkML" xml:id="stk0" contextRef="#ctx0" brushRef="#br0">8567 11401 0,'24'0'325,"0"0"-308,-1 0-10,1 0 11,-1 0 4,1 0-12,-24-23 58,24 23-44,23 0-8,-24 0-8,1 0 0,0 0 0,-1 0 16,1 0-2,-1 0-6,1 0 0,0 0-8,-24 23 0,23-23 0,1 0-3,-1 0 4,-23 24-1,24-24 8,0 0-8,-1 0 8,1 0-10,-1 24 4,1-24 4,0 0-8,-1 0 18,1 23 10,-1-23-22,1 0-5,0 0 2,-1 0 6,1 0-6,-1 0 6,1 0 1,0 0 384,23-23-392,24-48 2,-24 24-4</inkml:trace>
    </iact:actionData>
  </iact:action>
  <iact:action type="add" startTime="71046">
    <iact:property name="dataType"/>
    <iact:actionData xml:id="d1">
      <inkml:trace xmlns:inkml="http://www.w3.org/2003/InkML" xml:id="stk1" contextRef="#ctx0" brushRef="#br0">12461 11095 0,'24'0'369,"0"0"-357,-1 0 12,1-24-10,-24 0 10,23 24-18,1 0 13,0-23-3,-24-1 8,23 24-16,1-23 5,-1 23 12,1-24-16,0 24-1,-24-24-2,23 24 4,1-23-3,-24-1-2,23 1 12,1 23-1,0 0-8,-24-24 0,23 24 0,1-24 0,-1 24 4,1 0-4,0-23 0,-1 23 16,1 0 41,-1 0-51,1 0-8,0 0 12,-1 0 6,1 0 45,-1 0-53,1 0-10,0 0 13,-1 0-5,1-24 260,-24 1-268</inkml:trace>
    </iact:actionData>
  </iact:action>
  <iact:action type="add" startTime="83637">
    <iact:property name="dataType"/>
    <iact:actionData xml:id="d2">
      <inkml:trace xmlns:inkml="http://www.w3.org/2003/InkML" xml:id="stk2" contextRef="#ctx0" brushRef="#br0">16426 9891 0,'24'0'257,"-1"0"-241,1 0 1,0 0 52,-1 0-31,1 0-30,-1 0 6,1 0 2,0 0-1,-1 0 74,1 0-81,0 0 5,-1 23-6,1-23 1,-1 0 7,1 0-4,0 0 3,-1 0-3,1 0-8,-1 0 45,1 0-24,0 0-3,-24 24-13,23-24 0,1 0 36,-1 0-31,1 0 73,0 0 0,-1-24 16,24-47-94,1 1 0,-48 22 0,23 48-4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33:38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532">
    <iact:property name="dataType"/>
    <iact:actionData xml:id="d0">
      <inkml:trace xmlns:inkml="http://www.w3.org/2003/InkML" xml:id="stk0" contextRef="#ctx0" brushRef="#br0">3116 14281 0,'23'0'408,"48"0"-400,-24 0-2,24 24-1,0-24 6,-48 0-6,48 0 6,0 24-4,-47-24-1,23 0 5,-24 0-6,1 0 6,0 0-6,-1 0 1,48 23 3,0-23-2,0 24 1,-24-24 0,24 0 0,-1 0 0,-22 23 0,22-23 0,1 0 0,-24 0-1,24 0 2,-47 24-3,-1-24 4,-23 24-2,24-24 1,0 0 8,-1 23-5,1-23-2,-1 0-5,48 0 2,-24 0 3,1 0-2,22 0-2,1 0 2,-24 0 0,24 0 2,-24 0-2,1 0-2,-1 0 0,-24 0 6,48 0-6,0 0 2,0 0 0,-24 0 0,47 0 0,-23 0-2,-24 0 4,24 0-4,0-23 2,-24 23 0,24 0 0,0 0-2,-24 0 4,0 0-4,0 0 5,-23 0 143,0 0-121,-1 0-26,24 0 17,-23 0-19,47 0 6,23 23-3,-23 1 0,-24-24 0,24 0-2,-24 0-1,1 0 6,-25 0-3,1 0-1,-1 0 47,1 0-45,0 0 7,-1 0 94,1 0-97,-1 0 80</inkml:trace>
    </iact:actionData>
  </iact:action>
  <iact:action type="add" startTime="88946">
    <iact:property name="dataType"/>
    <iact:actionData xml:id="d1">
      <inkml:trace xmlns:inkml="http://www.w3.org/2003/InkML" xml:id="stk1" contextRef="#ctx0" brushRef="#br0">1818 9466 0,'0'-24'31,"23"24"93,24 0-106,24 0-10,-24 0-2,48 0 2,-1 0-2,1-23 3,-25 23-1,1 0-1,0 0 1,-24-24 0,24 24 0,0 0 0,-48 0 0,1 0-2,0 0 2,-1 0 50,1 0-43,-1 0 1,-46 0 196,-1 0-174,1-24-30,-1 1 0,0 23 6,1 0 96,23-24-102,-24 1 0,1 23 0,-1 0 1,24-24 5,-24 24-7,1-24 1,23 1 6,-24 23-7,1 0 165,-1 0-156,48 0 94,23 0-104,24 0 2,-24 23 0,-24 1 1,48 0-2,-47-1 3,23 1-4,-23-24 4,23 23-2,-47 1-2,23-24 0,1 24 12,-24-1-2,0 1 192,-24-24-200,1 23 9,-1 1-9,1-24 2,-1 0 5,0 0-6,24 24-1,-23-24 7,-1 0 8,1 0 24,-1 0-40,0 0 7,1 0 73</inkml:trace>
    </iact:actionData>
  </iact:action>
  <iact:action type="add" startTime="93806">
    <iact:property name="dataType"/>
    <iact:actionData xml:id="d2">
      <inkml:trace xmlns:inkml="http://www.w3.org/2003/InkML" xml:id="stk2" contextRef="#ctx0" brushRef="#br0">2148 10741 0,'24'0'238,"23"0"-233,-24 0 4,1 0-1,23 0 5,-23 0-5,-24 23 0,47-23 0,-23 0 0,23 0-2,0 24 2,-23-24 0,46 0 0,1 0 0,-24 23 1,1-23 0,-1 24-3,-24-24 5,25 0-4,-25 24-1,1-24 2,-1 0 1,1 23-2,47-23 2,0 24 0,-48-24-2,48 0 1,0 0 1,-48 0-5,25 0 4,-1 0-2,-24 0 13,1 0-14,0 0 12,-1 0-10,1 0 4,23 0 2,-23 0-3,46 0-3,1 0 3,-24 0-4,48 0 1,-24-24-1,-1 24 5,-22-23-2,-25-1-2,1 24-4,-1 0 32,-23-24 98,24 24-126,-24-23 8,24 23 46,-48-24 81,24 1-137,-24 23 7,1 0 2,-1-24-6,1 0 180,-1 24-172,71 0 193,-23 24-193,-1-24-6,1 24 2,0-1-2,-1-23-5,-23 24 6,24-24 4,-1 23 2,-23 1 5,24-24 73,-24 24-87,0-1 0,0 1 0,-24-24 92,1 0-87,23 23-5,-24-23 18,24 24-18,-23-24 0,-1 0 7,0 0-3,1 0-3,-1 0 15,1 0-15</inkml:trace>
    </iact:actionData>
  </iact:action>
  <iact:action type="add" startTime="96412">
    <iact:property name="dataType"/>
    <iact:actionData xml:id="d3">
      <inkml:trace xmlns:inkml="http://www.w3.org/2003/InkML" xml:id="stk3" contextRef="#ctx0" brushRef="#br0">4107 11732 0,'23'24'34,"1"-1"-20,0-23-9,-1 24 7,1-24 1,-1 0-6,1 23 12,0 1-11,-1 0 2,48-24-4,-24 0 0,0 0 2,24 23 1,-24-23-2,1 0 1,22 0-2,-22 24 5,-48-1-4,23-23 2,1 0-2,-1 24-1,1-24 9,0 24 0,-24-1-3,23-23-7,1 24 4,-1-24-1,48 23-3,-47 1 4,-1-24-1,1 24 1,0-24-5,-1 0 7,-46 0 126,-1 0-126,24-24-3,-24 24 0,1-24 0,-1 1 0,1-1-2,-1 24 5,24-23-4,-24-1-1,1 0 2,-1 24 8,1-23 0,-1 23-11,24-24 5,-24 24 0,1 0-5,-1-23 58,71 23 79,-23 23-138,23-23 8,-23 24-8,-1-1 8,-23 1-5,24-24 0,0 24-1,-1-1 8,1-23-5,-1 24-2,-23-1 24,-23-23 98,-1 0-121,1 0 15,-1 0-9,0 0 70,1 0-74,-1 0 4,1 0 1,-1 0 3,0 0-5,1 0-3,-1 0-1,1-23 4</inkml:trace>
    </iact:actionData>
  </iact:action>
  <iact:action type="add" startTime="98620">
    <iact:property name="dataType"/>
    <iact:actionData xml:id="d4">
      <inkml:trace xmlns:inkml="http://www.w3.org/2003/InkML" xml:id="stk4" contextRef="#ctx0" brushRef="#br0">5452 12771 0,'24'0'31,"-1"0"-21,24 0-6,-23 0 12,0 0-8,-1 0 0,1 0 8,-1 0-6,1 0 7,0 0-14,-1 0 5,1 0 8,-1 0-8,1 0 9,0 0-9,-1 0 9,1 0-13,-1 0 12,-46 0 143,-1 0-151,24-24 0,-23 0 0,-1 24 0,24-23 0,-24 23 0,1 0 6,-1 0 1,48 23 206,-1 1-217,1-24 6,0 0-5,-1 24 4,-23-1-2,24-23 1,-1 0 0,1 24 0,0-1 0,-1 1 0,1 0 6,-1-24-6,-23 23 3,0 1 75,-23-24-8,-1 0-63,1 0-7,-1 0 9,0 0-9,1 0-2,-24-24 3,-1 1-5,25-1 5,23 0-2,-24-23 1,1-24 0,-1 24 0,24-24 0</inkml:trace>
    </iact:actionData>
  </iact:action>
  <iact:action type="add" startTime="100300">
    <iact:property name="dataType"/>
    <iact:actionData xml:id="d5">
      <inkml:trace xmlns:inkml="http://www.w3.org/2003/InkML" xml:id="stk5" contextRef="#ctx0" brushRef="#br0">5995 9442 0,'0'0'1,"23"0"15,1 24-11,-24-1 0,24-23 6,-1 0-2,1 0-2,-1 24 7,1-24-3,-24 24-4,24-24 2,-1 0-2,1 0-1,-1 0 2,25 0-2,-1 0 5,0 0-7,0-24 8,24 0-6,-47 1 0,23-1 3,-23 24-1,-1 0-2,1 0 1,-1 0 3,1 0 14,0 0 30,-24-23 160,-24-1-206,0 0 6,1 24-7,-1-23 3,1-1 23,-1 24-4,71 47 200,-23-23-221,23-24 0,0 47 3,-23-23-4,-1-1 23,1-23-20,-24 24-6,0 0 142,-24-1-128,1 1 0,23-1-11,-24 1 4,1-24 39,-1 24-33,0-24-8,1 23-3,-1 1 20,1-1-19,-1-23 15,0 0 47,1 0-53,23 24 2</inkml:trace>
    </iact:actionData>
  </iact:action>
  <iact:action type="add" startTime="119107">
    <iact:property name="dataType"/>
    <iact:actionData xml:id="d6">
      <inkml:trace xmlns:inkml="http://www.w3.org/2003/InkML" xml:id="stk6" contextRef="#ctx0" brushRef="#br0">10691 14517 0,'-23'0'116,"-1"24"-100,1-24-8,-1 24 3,24-1-3,-24 1-2,-23-24 1,47 24 1,-23-1 0,-1-23-2,24 24 3,-24-24 8,24 23-11,-23-23 40,-1 0-5,71-23 75,-47-1-108,48-23 4,-1 47-6,24-47-1,-71-1 6,47 1-2,-24 47-4,1-23 3,0 23 108,-1 0-109,1 0 1,-1 0 9,1 0-11,-24 23 7,24 1-8,-1-24 3,-23 23 0,24 1 1,-1-24-4,1 24 3,-24-1 3,24 1-2,-1-24-2,-23 24 0,24-1-2,-1 1 2,1 23 3,-24 0-4,24 0 4,-1 1-5,-23-1 6,24-24 4,-1 1-8,-23 0-1,0-72 127,-23-46-121,-1 47-10</inkml:trace>
    </iact:actionData>
  </iact:action>
  <iact:action type="add" startTime="120816">
    <iact:property name="dataType"/>
    <iact:actionData xml:id="d7">
      <inkml:trace xmlns:inkml="http://www.w3.org/2003/InkML" xml:id="stk7" contextRef="#ctx0" brushRef="#br0">10691 14447 0,'0'47'139,"0"0"-131,24 24 0,-24 0 0,0 0 0,24-24 0,-24 24 0,0-1 0,23-22-2,-23 22 2,24-22 0,-24-25 0,0 1 0,0-1 0,23-23 8,-23 24-8,0 0-2,0-1 2,0 1 8,0-1-8,0 1 16,0-48 157,0-70-176,0 0 5,24 46-4,0 1 2</inkml:trace>
    </iact:actionData>
  </iact:action>
  <iact:action type="add" startTime="151507">
    <iact:property name="dataType"/>
    <iact:actionData xml:id="d8">
      <inkml:trace xmlns:inkml="http://www.w3.org/2003/InkML" xml:id="stk8" contextRef="#ctx0" brushRef="#br0">30280 10245 0,'23'0'157,"1"0"-142,0 0-8,-1 0 1,1 0-1,-1 23 1,48 1 0,-24-24 0,1 24 0,22-24-2,1 0 2,-24 23 1,24 1-2,24-1 1,-25 1 0,-22 0 2,22-1 0,1 1-3,0-1 0,-47 1 0,46 0 1,-22-24 0,-25 0 0,48 23-3,-47-23 4,-1 0 0,1 0-2,-1 0 3,1 0 6,-24 24 22,24-24-20,23 0-13,0 0 3,0 23-1,0 1 1,1-24-1,-1 0 2,-24 0-2,1 0 2,0 0-2,-1 0 3,1 0 1,-1 0 15,25 0-12,-25 0-6,1 0-1,23 0 1,24 0 0,-24 0 1,24-24-4,0 1 3,-48 23 0,24-24 0,24 1 0,-24-1 2,-23 24 4,23-47 86,24 0-92,0 23 3,0-23-4,-24 23 2,0 1-2,-23 23-1,-1 0 4,-23-24-3,24 24 132,-1 0-100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33:38.7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947">
    <iact:property name="dataType"/>
    <iact:actionData xml:id="d0">
      <inkml:trace xmlns:inkml="http://www.w3.org/2003/InkML" xml:id="stk0" contextRef="#ctx0" brushRef="#br0">779 13620 0,'47'24'132,"1"0"-122,22-1 0,25 1-4,23-1 0,-24-23 1,48 24 2,23-24-4,47 24 7,-46-1-8,-1 1 8,0 23-4,-47-23 0,24-1-6,-24 1 6,-24 0 1,0-1 2,-23 1-4,-24-1 0,24 1 2,0-24-1,0 0-1,-48 24-1,1-24 3,0 0-2,23 0 1,0 0-2,-23 0 4,-1 0 0,24 0-6,-23 0 15,0 0-12,-24 23 1,23-23 0,1 0-2,-1 0 16,1 0-12,0 0-4,-1 0 2,24 0 2,24-23-2,-24-1-4,48 0 4,-24 1 3,-1 23-6,-22-24 3,22 1 2,-22-1-4,22 0 4,-46 1 5,0 23-8,-1 0 7,1-24-5,-1 1-2,25-1 4,22 0-3,1 1-3,0-1 4,23 0-1,-23 1 0,0 23-3,-24-24 4,-47 1 0,24-1-3,-1 24 2,1-24 8,0 1-8,-1-1-1,1 1 12,-1-1-13,1 0 10,0 1-10,-24-1 2,23 24 2,1-23-4,-1-1 0,-23 0 1,24-23 1,0-24 1,-1 24-1,1-24 0,-1 24-1,1-24 2,-24 24 7,24 23-10,-24 1 10,23-1-8,-23 1 8,0-1-8,0 0 0,24-23 10,-24 24-10,0-48-2,0 0 3,0 0-3,0-23 5,0 23-7,0-23 8,0 23-8,0-24 4,0 1 1,0-1 0,0 48-3,0-24 1,0 1 0,0 22 3,0-22-2,0 22 0,0 1 0,0 0-1,0 0 2,0-1-2,0-22-2,0 22 3,0-22 2,0-1-2,0 0-2,0 47 2,-24-46 0,1 22 1,23 25-2,-24-48-1,24 24 2,-24 0 3,24-24-6,0 0 6,-23 24-4,-1-48 2,1 24-4,23-23 7,-24 23-6,0-23-2,24-1 6,-23 1-1,-24-48-4,23 71 5,24-23-2,-24 0 1,1-1-2,-1 1-1,1-1 5,-1 1-6,0 23 5,1-23-3,-1 23-2,1-24 4,-1 25 1,0 46-2,1-47-3,23 0 3,-24 48 2,1-48-6,23 24 7,-24-24-6,0 47 3,1-46 0,-1 22 0,1-23 0,-1 24 0,0 0 0,1-24 0,23 48 3,-24-48-8,24 0 5,-23 0 0,23 24 0,-24 0 1,0-24-2,24 47 1,-23-23 0,23 0 1,-24 47-2,24-47-1,0-1 2,-23 25 4,23-24-6,0 23 2,0 0 8,0 1-10,0-1 18,-24 24 69,-23 0 2,23 0-65,1-23-21,-1 23 4,-23-24-3,23 24-2,-23 0-2,0-24 5,0 24-6,-24-23 6,0-1-3,0 1 0,0 23-5,1-24 5,-1 24 2,47-24-4,-47 1 4,24 23-2,24-24-3,-48 1 4,47 23-1,1 0 0,-25 0 0,1 0-2,-24 0 11,48 0-10,-24 0 1,-24 0 4,47 0-4,-47 0 2,1 0-7,22 0 5,-22 0-2,-1 0 2,24 0-1,-24 0 4,0 0-3,24 0-2,0 0 4,-1 0-5,25 0 6,-1 0-5,24-24 5,-23 24-9,-1 0 23,0 0-15,24-24-2,-70 24-4,-25-23 5,48-1-3,-47 24 1,-24-23 1,23 23 0,1-24 3,23 24-5,24 0 5,-24 0-6,24 0 3,23 0 1,1 24-2,-1-1 0,0-23 8,1 24-7,23-1 2,-24 1-4,1-24 4,-1 0-4,24 24 2,-24-1-2,1-23 6,23 24-8,-24-1 4,1 1 0,-1-24 0,-23 71 2,0-24-4,-24-47 2,47 47-2,-23 0 2,0-23 1,23 0-2,1-1 9,-1 1-8,0-24 10,1 23-12,-1 1 0,24 0 4,-23-24-4,-1 23 2,24 1 2,-24-24-4,1 24 2,-1-1 0,24 1 0,-23-24 0,-1 23-2,24 1 2,-24 0 8,1-1-8,-1 1 2,1-1 4,-1 25-6,0-25 0,24 24-2,-23 24 2,-1-47 0,1 47 3,-1-24-5,0 24 3,1-48 0,-1 24-4,24 1 5,-23-25-1,-1 48-6,0 0 5,1-24 0,-1 0 0,1 1 0,-1-1 2,0 24-4,24-48 2,-23 48 0,-1 0 0,1 0-2,-1-24 2,0 24-1,1-1 2,-1-22-1,1 23 0,-1-1 1,24 1-2,-24-24 1,24 24 0,0 0-2,0-24 5,0 0-5,0-23 2,0 0 8,0-1-8,0 1 0,0 23 7,0-23-6,0 23-3,0 0 1,0-23 2,24 47-1,0-1 0,-1 1 0,1-24 0,-1 24 0,1 24 0,0-1-1,-1 0 0,1-46 0,-1 46 4,1-23-2,-24 0-2,24-24 1,-1 24-1,1 0-1,-1-1 5,-23-46-3,24 23-1,0 0 0,-1-23 2,-23 23-2,24 0 2,-24-23 3,0 0 0,23-1-6,1 1 7,-24-1-3,0 1 4,24 23-7,-1-47 1,1 48 0,-24-25 2,0 1 2,23-1-4,-23 1 8,24 0-6,-24-1-2,0 1 6,0-1-2,24-23-9,-24 48 3,0-25 4,0 1-3,0 23 0,23-23 1,-23 23 9,0-24 0,24 1-10,-24 0-1,0-1 6,0 24-5,0-23 2,0 0-2,0-1 3,0 1-4,0 23 2,0-23 0,0 23-1,23 24 2,-23-24-3,24 24 3,-24 23-2,24-23 2,-24-24-2,0 24 1,0 0 0,0-24 1,0 24-2,0 0 2,0-24-5,0 24 5,0 0-1,0-24 0,0 24-3,0-24 3,0 0 3,0 0-4,0 0-1,0-23 3,0 23 0,0-23-2,0-1 2,0 25-5,0-25 15,0 1 48,23-1-21,1 1-35,-24 0 13,23-24 8,1 0 65,0 0-70,-1 0-19,1 0 7,-1 0 24,1 0-31,0 23 6,-1-23-5,-23 24 0,24-24-4,-1 0 98,1 0 126,0 0-216,23 0-7</inkml:trace>
    </iact:actionData>
  </iact:action>
  <iact:action type="add" startTime="48031">
    <iact:property name="dataType"/>
    <iact:actionData xml:id="d1">
      <inkml:trace xmlns:inkml="http://www.w3.org/2003/InkML" xml:id="stk1" contextRef="#ctx0" brushRef="#br0">5688 13786 0,'-24'0'136,"-23"71"-130,24-24 4,-25 0-1,1 24-3,24 0-3,-48-1 6,47-22-1,1-25 1,23 1-2,-24-1 0,0-23 2,24-23 102,24-1-103,-24 1 7,24-1-6,-1 0 5,1 1-4,-24-1-2,23 1-4,1-1 6,0 0-1,-24 1-2,23-1 2,1 1-2,-1-1 10,1 0-9,0 24-3,-1-23 4,1-1-2,-1 1 2,1 23-2,0-24 2,-24 0-3,23 24 97,1 0-90,-1 0 36,1 0-25,0 24-18,-1-24 9,1 24-8,-1-24 0,-23 23 0,24-23 2,0 24-1,-24-1 0,23 1 0,1-24-2,-1 24 5,-23 23-6,24-24 3,0 25 0,-1-25 5,1 24-7,-24-23 2,23 0 0,1-24-3,-24 23 3,0 1 1,0-48 139,24 1-140,-1-25 0,-23 25 0</inkml:trace>
    </iact:actionData>
  </iact:action>
  <iact:action type="add" startTime="49927">
    <iact:property name="dataType"/>
    <iact:actionData xml:id="d2">
      <inkml:trace xmlns:inkml="http://www.w3.org/2003/InkML" xml:id="stk2" contextRef="#ctx0" brushRef="#br0">5617 13668 0,'0'23'241,"0"1"-225,0-1 0,0 1-6,0 0 10,0-1-4,0 1-7,24 0 32,-24-1-35,23 1 9,-23-1-6,0 1-1,0 0 8,0-1-8,0 1 6,0-1-7,0 1 8,0 0-4,24-1-6,-24 1 3,24-1 2,-24 25-2,0-25-1,0 1 0,0 47 0,23-48 0,-23 24 2,24 1 0,-1-1-3,1 0 4,0 0-4,-1 24 2,-23-47 0,0 47 2,24-24-5,-24 0 2,23 0 1,-23 24 1,24 0-1,-24-24-1,24 24 1,-24 0 0,23-71 0,-23 70-2,0-46 2,24 23 0,-24 0 1,0-23-3,0 23 3,0-23-1,0 0 0,0-1 0,0 1 0,0-1 17,0 1-17,0 0 16,23-1-9,-23 1-5,0-1 0,0 1-2,0 0 118,0-1-109,0 1-10,0-1 7,0 1-6,0 0 16,0-1-7,0-46 109,24 23-112,0-24-6</inkml:trace>
    </iact:actionData>
  </iact:action>
  <iact:action type="add" startTime="77064">
    <iact:property name="dataType"/>
    <iact:actionData xml:id="d3">
      <inkml:trace xmlns:inkml="http://www.w3.org/2003/InkML" xml:id="stk3" contextRef="#ctx0" brushRef="#br0">29548 8946 0,'24'0'732,"-1"0"-723,1 0 6,0 0-7,-1 0 8,1 0-8,-1 0-2,1 0 10,0 0-8,-1 0 11,1 0-12,-1 0 3,1 0 167,0 0-170,-1 0 1,24 0 0,-23 0 0,23 0-2,24 0 4,-24-23-2,24-1 0,0 1-2,-24 23 4,0-24-3,0 24-2,-23 0 7,0-24-8,23 24 6,-24 0 4,1 0-6,0 0 0,-1 0 14,1 0-13,47 0 101,-1-23-100,1-1-4,24 1 5,-1-1-5,0 24-1,1 0 5,-48 0-2,24 0-2,0 0 4,-71 24-1,23-24-2,1 0 1,-1 0-2,-23 23 2,24 1 0,0-24 0,-1 0 0,24 0-3,-23 0 6,47 0-3,0 0 0,-24 0-2,24 0 2,-1 0 0,-46 0-3,0 0 7,-1 0-4,1 0 47,-1 0-43,25 0-2,-25 0-5,1 0 6,23 0-6,-23 0 6,-1 0-6,1 0 6,-1 0-5,1 0 8,0 0-7,-24 23 4,23-23-5,24 0 5,-23 0 1,23 0-4,0 0-2,24 0 2,0-23 1,-24-1-2,-23 24 3,-1 0-4,1 0 2,0 0 198,-1 0-193,1 0 5,-1 0-10,1 0 0,0 0 7,-1 0-6,1 0 2,-1 0 0,1 0 14,0 24-19,-1-24 8,1 0 9,-1 23-17,1-23 30</inkml:trace>
    </iact:actionData>
  </iact:action>
  <iact:action type="add" startTime="89759">
    <iact:property name="dataType"/>
    <iact:actionData xml:id="d4">
      <inkml:trace xmlns:inkml="http://www.w3.org/2003/InkML" xml:id="stk4" contextRef="#ctx0" brushRef="#br0">12886 13314 0,'24'0'228,"-1"23"-213,1-23-8,0 0 8,-1 0-8,1 0 1,-1 0 10,1 0-13,0 0 11,-1 0-9,1 0 2,-1 0 13,1 0-14,0 0 8,-1 0-8,1 0 0,-1 0 10,1 0-11,0 0 8,-1 0-8,1 0 1,-1 0 10,1 0-13,0 0 36,-1 0-36,1 0 11,-1 24-8,1-24 0,0 0 8,-1 0-7,1 0 6,-1 0 10,1 0-11,0 0 34,-1 0-24,-23 23 8,24-23 175</inkml:trace>
    </iact:actionData>
  </iact:action>
  <iact:action type="add" startTime="92068">
    <iact:property name="dataType"/>
    <iact:actionData xml:id="d5">
      <inkml:trace xmlns:inkml="http://www.w3.org/2003/InkML" xml:id="stk5" contextRef="#ctx0" brushRef="#br0">14184 13455 0,'47'0'56,"-23"0"-41,0 24-6,-1-24 0,1 23 6,-1-23-8,1 0 7,0 0-2,-1 0-6,-23 24 2,24-24 0,-1 0-2,-23 24-1,24-24 5,0 0-2,-1 0-2,1 0 11,-1 0 28,1 0 29,-24 23-67,24-23 0,-24 24 3,23-24-4,1 0 32</inkml:trace>
    </iact:actionData>
  </iact:action>
  <iact:action type="add" startTime="93268">
    <iact:property name="dataType"/>
    <iact:actionData xml:id="d6">
      <inkml:trace xmlns:inkml="http://www.w3.org/2003/InkML" xml:id="stk6" contextRef="#ctx0" brushRef="#br0">15057 13408 0,'24'0'42,"0"0"-27,-1 0-7,1 0-1,-1 0 4,1 0-6,23 0 4,-23 0-1,23 0-1,0 0 2,-23 0-3,-1 0 1,1 0 3,0 0 3,-1 0 5,1 0-11,-1 0 6,25 24-5,-1-24 9,-24 23-11,1-23 2,0 0 0,-1 0 0,1 0 1,-1 0 0,1 0-1,0 0 39,-1 0-40,-23 24 1,24-24 1,-1 23-1,1 1 6,0-24-4,-1 0 2,1 0 6,-1 24-11,1-24 17,-24 23-9,24-23 2,-1 0-13,-23 24 8,47-1-6,-23-23 3,-24 24-2,24-24 0,-1 0 0,1 0 10,-1 0-13,1 0 5,-24-47 198,-24-48-202,24 48 5,-23-24 0,23 48-8</inkml:trace>
    </iact:actionData>
  </iact:action>
  <iact:action type="add" startTime="114025">
    <iact:property name="dataType"/>
    <iact:actionData xml:id="d7">
      <inkml:trace xmlns:inkml="http://www.w3.org/2003/InkML" xml:id="stk7" contextRef="#ctx0" brushRef="#br1">6986 13620 0,'0'48'312,"0"-1"-302,24 24-5,-24 23 6,23-23-4,-23 23 0,0 1 1,0-1 0,0-23-3,-23 23 6,23-23-3,0 24 0,0-24 0,0-1-2,0 1 2,0-24 0,0 24 0,0-24 0,0-23-1,0 0 2,23 23-1,1 0 0,0 24 1,-1 0-3,1-1-1,-24-22 5,23-1-1,-23 24-5,24-48 12,-24 1-8,0 0 0,24-24 86,-24-24-79,0 0-7,0 1 10,0-25-10,0 1 0,-24-47 0,0-1 0,1-23-1,-24 24 1,-24-48-4,71 48 7,-47-24-6,23 23 5</inkml:trace>
    </iact:actionData>
  </iact:action>
  <iact:action type="add" startTime="115350">
    <iact:property name="dataType"/>
    <iact:actionData xml:id="d8">
      <inkml:trace xmlns:inkml="http://www.w3.org/2003/InkML" xml:id="stk8" contextRef="#ctx0" brushRef="#br1">6868 13691 0,'0'24'197,"-23"-1"-191,-1 1 9,0 0-6,1-24-1,23 23-1,0-46 341,0-1-335,23 0 4,-23 1-10,24-1 2,0 1 5,-1-1-6,1 0 8,-24 1-9,23 23 2,1 0 60,0 0-45,-1 0 29,1 23-14,-1-23-32,1 0 1,0 0 6,-1 0-5,1 0 6,-1 0-6,1 0-2,-24 24 1,24 0 0,-1-24 0,-23 23 0,24 1-2,-1-1 2,1 1 8,0 0-8,-1-24 0,1 23 0,-1-23 9,-23 24-10,24-24-1,-24 24 11,24-24-8,-1 0 5,-23 23-4,0 1-2,24-24-2,-1 0 4,1 23-4,-24 1 2,24-24 1,-24 24-4,23-24 628,-23-24-623,47 0-5,-23 24 5</inkml:trace>
    </iact:actionData>
  </iact:action>
  <iact:action type="add" startTime="121507">
    <iact:property name="dataType"/>
    <iact:actionData xml:id="d9">
      <inkml:trace xmlns:inkml="http://www.w3.org/2003/InkML" xml:id="stk9" contextRef="#ctx0" brushRef="#br1">6632 11449 0,'24'0'291,"-1"0"-254,1 0-30,0 0 23,-1 0 5,1 0-26,-1 0 68,1 0-63,0 0 26,-24 23-34,23-23 4,1 0-2,-24 24 0,23-24 0,1 0 8,-24 24-10,24-24 24,-1 23-3,-23 1 198,-23-1-163,-25 1-54,1 0 1,24-24 4,23 23-6,-24-23 2,0 0 117,1 0-110,-1 0 0,1 0 4,-1 0-4,48 24 195,23-1-203,-24-23 2,-23 24-4,24 0 2,0-1 0,-1-23-1,-23 24 10,24-1-11,-1-23 10,1 0 138,-24 24-137,24-24 1,-24 24 103,-24-1-104,24 1-10,-24-1 1,1-23 2,23 24-2,-24 0-2,1-24 0,-1 0 10,24 23 73,-47-23-83,23 24 5,1-24 3,-1 23-6</inkml:trace>
    </iact:actionData>
  </iact:action>
  <iact:action type="add" startTime="130044">
    <iact:property name="dataType"/>
    <iact:actionData xml:id="d10">
      <inkml:trace xmlns:inkml="http://www.w3.org/2003/InkML" xml:id="stk10" contextRef="#ctx0" brushRef="#br0">8119 13691 0,'0'24'130,"-24"-24"-113,1 23-9,23 25-1,-24-48 1,1 23 0,-1 1 0,24 0 7,-24-24 143,1 0-148,-1 0 127,1 0-129,23 23 14,0-46 145,0-25-159,70-23 0,-46 24 0,23 24 4,-47-1-8,24 24 4,-24-24-2,23 24 87,1 24 19,0-24-105,-1 24 2,1-1-2,-1-23 1,1 0 0,-24 24-5,24-24 13,-24 23 18,23-23-10,1 24-1,-1-24 193</inkml:trace>
    </iact:actionData>
  </iact:action>
  <iact:action type="add" startTime="132001">
    <iact:property name="dataType"/>
    <iact:actionData xml:id="d11">
      <inkml:trace xmlns:inkml="http://www.w3.org/2003/InkML" xml:id="stk11" contextRef="#ctx0" brushRef="#br0">8143 13738 0,'0'24'142,"23"0"-137,1 23 4,-24-23 2,23 23-6,1 24 2,0-1 6,-1-70-7,-23 71-1,24-24 3,-24 1 0,0-1-2,0 0 2,23 0 0,-23-23 0,24-24 0,-24 47 0,0-23 0,24-24 0,-24 23 0,0 1-2,0-1 4,0 1-2,23 0 0,1-1 0,-1 25 1,-23-25-1,0 1 6,0-1-4,0 1-1,0 0 3,24-1-4,-24 1 9,0-1-10,0 1 2,0 0 5,0-1 34,0 1-24,0-1-9,24-23-10,-1 0 260</inkml:trace>
    </iact:actionData>
  </iact:action>
  <iact:action type="add" startTime="141895">
    <iact:property name="dataType"/>
    <iact:actionData xml:id="d12">
      <inkml:trace xmlns:inkml="http://www.w3.org/2003/InkML" xml:id="stk12" contextRef="#ctx0" brushRef="#br0">7057 11425 0,'24'0'133,"-1"24"-119,-23-1-4,24-23-2,23-23 83,24-48-84,0 0 2,-1 0 2,25 0-3,-24 1 1,-1-1-2,-46 24 1,0 47-6,-24-24 6</inkml:trace>
    </iact:actionData>
  </iact:action>
  <iact:action type="add" startTime="143595">
    <iact:property name="dataType"/>
    <iact:actionData xml:id="d13">
      <inkml:trace xmlns:inkml="http://www.w3.org/2003/InkML" xml:id="stk13" contextRef="#ctx0" brushRef="#br0">6136 8026 0,'24'0'191,"0"0"-186,23 0 9,-24-24-7,1-23 2,23 0-2,-23-24 1,-1 0 0,1-23 1,0 47-2,-1-24 1,-23 0-2,0 47 2,0 1 0,0-1 0</inkml:trace>
    </iact:actionData>
  </iact:action>
  <iact:action type="add" startTime="146583">
    <iact:property name="dataType"/>
    <iact:actionData xml:id="d14">
      <inkml:trace xmlns:inkml="http://www.w3.org/2003/InkML" xml:id="stk14" contextRef="#ctx0" brushRef="#br0">4060 10504 0,'23'0'126,"-23"24"-116,24-24-4,-1 0 1,-23 24-1,71-48 96,24-47-94,46-23 1,-46 23-2,46-23 1,-46 23 0,-25 0 0,1 47-2,-47 24 4,-24-23-1,23-1-2,1 24 221,0 0-214,-1-47-7</inkml:trace>
    </iact:actionData>
  </iact:action>
  <iact:action type="add" startTime="148153">
    <iact:property name="dataType"/>
    <iact:actionData xml:id="d15">
      <inkml:trace xmlns:inkml="http://www.w3.org/2003/InkML" xml:id="stk15" contextRef="#ctx0" brushRef="#br0">2832 9183 0,'24'0'147,"0"0"-138,-24 23-1,0 1-3,23-24 6,1 0-3,-24 23-3,23 1 6,1-24-3,0 0 0,23 0 1,47 0-3,48-71-2,23-47 6,47 0-5,48-47 4,-48 0-1,-23 47 0,-94 23 0,-1 24 0,-23 1 0,-48 22-2,1 25 4</inkml:trace>
    </iact:actionData>
  </iact:action>
  <iact:action type="add" startTime="164007">
    <iact:property name="dataType"/>
    <iact:actionData xml:id="d16">
      <inkml:trace xmlns:inkml="http://www.w3.org/2003/InkML" xml:id="stk16" contextRef="#ctx0" brushRef="#br2">8992 11378 0,'0'-24'144,"24"24"-28,-1 0-102,1 0 3,0 0-13,-1 0 77,1 24-67,-24-1 4,0 1 12,23-24 3,1 24-19,-24-1 3,24-23-7,-24 24-4,0 0-1,0-1 10,0 1-6,0-1-2,0 1 19,0 0 67,-24-24-84,0 23-3,1 1 4,-24-1-6,23 1 8,-23 0 0,23-24-3,1 23 6,-1-23-8,0 0 8,1 0-8,-1 0 1,-23 0 78,71 0 113,-1 0-184,1 0-8,-1 0 6,1 0 3,0 0 41,-1 0-36,1 0-11,-24 24-2,23-24-2,1 23 5,0-23-6,-24 24 5,23-24 44,1 0-30,-1 24 45,1-1-44,-24 1 38,0-1-59,0 1 8,-24-24 10,24 24-14,0-1 1,-23 1 23,-1-1 3,24 1-19,-23-24-9,-1 24 2,0-1-1,1-23 55,-1 0-56,1 0 9,-1 0-10,0 0 3,1 0 17,-1 0-22,1 0 13,-1 0-6,0 0 7,1 0-10,-1 0 0,24-23 0,-23 23 8,-1 0 42,48 0 113</inkml:trace>
    </iact:actionData>
  </iact:action>
  <iact:action type="add" startTime="166982">
    <iact:property name="dataType"/>
    <iact:actionData xml:id="d17">
      <inkml:trace xmlns:inkml="http://www.w3.org/2003/InkML" xml:id="stk17" contextRef="#ctx0" brushRef="#br2">9936 11614 0,'0'0'2,"0"24"4,24-24 3,-1 0 3,1 0 52,0 0-55,-1 0 46,1 23-33,-1 1-8,1-1-3,0 1 2,-1 0-6,-23-1 2,24-23-1,-1 0-1,1 24 1,-24-1 73,0 1-67,-24 0-6,1-1 1,-1 1 3,1-1-1,-1-23-4,24 24 2,-24-24-3,24 24 4,-23-24 2,-1 0 3,1 0-5,-1-24 6,0 24-10,1 0 4,-1-24 4,1 24-6,-1 0 6,0-23-6,1 23 1,-1 0 7,48 0 164,-1 0-174,1 0 4,0 23 14,-1-23-16,1 0 16,-1 24-18,1-24 4,-24 24-3,0-1-3,24-23 4,-1 0 0,-23 24 24,24-1-23,-1-23-4,-23 24 3,0 0 0,24-1 151,0-23-151,-24 24-1,23-24 2,-46 0 178,-1 0-183,0 0 20,1 0-14,-1 0 4,1 0-4,-1 0 4,0 0-4,1 0-6,-1 0 61,1 0-44,-1 0 21,0 0-25,1 0-10,23-24 94,47 24 69</inkml:trace>
    </iact:actionData>
  </iact:action>
  <iact:action type="add" startTime="170773">
    <iact:property name="dataType"/>
    <iact:actionData xml:id="d18">
      <inkml:trace xmlns:inkml="http://www.w3.org/2003/InkML" xml:id="stk18" contextRef="#ctx0" brushRef="#br2">11069 8120 0,'24'71'117,"-1"-71"-110,-23 47 0,0-23 1,0 0 10,24-1-12,-24 1 36,0-1-29,0 1-4,23 0 5,-23-1 12,24-23-10,0 0-10,-1 0 2,-23 24 0,24-24 0,-1 0-2,1 0 19,0 0-12,-1 0 59,1 0-62,-1 0-4,1 0 10,0 0-7,-48-24 179,24 1-181</inkml:trace>
    </iact:actionData>
  </iact:action>
  <iact:action type="add" startTime="171856">
    <iact:property name="dataType"/>
    <iact:actionData xml:id="d19">
      <inkml:trace xmlns:inkml="http://www.w3.org/2003/InkML" xml:id="stk19" contextRef="#ctx0" brushRef="#br2">11329 8167 0,'0'24'145,"23"0"-142,-23-1 7,0 25-4,0-25 4,0 1 5,0-1-8,0 25 1,0-25 3,0 1-5,-23-1 12,23 1-14,-24-24 22,24 24-20,0-1 230,24 1-221,-1-1 212</inkml:trace>
    </iact:actionData>
  </iact:action>
  <iact:action type="add" startTime="174942">
    <iact:property name="dataType"/>
    <iact:actionData xml:id="d20">
      <inkml:trace xmlns:inkml="http://www.w3.org/2003/InkML" xml:id="stk20" contextRef="#ctx0" brushRef="#br2">12296 11401 0,'24'0'138,"-1"0"-121,1 0-10,0 0 1,-1 0 24,1 0-26,-1 0 11,1 0-10,0 24 4,-1-24 5,1 24-13,-1-1 14,1-23 1,0 24-12,-1 0 17,1-1-16,-24 1 10,0-1-1,23-23-1,-23 24 62,-23 0-59,-24-1-12,47 1 2,-24-24 0,0 23-1,1-23 8,-1 0 4,1 0-13,-1 0 12,0 0-13,1 0 10,-1 0-8,1 0 1,-1 0 10,0 0-8,1 0 19,-1-23-21,1 23-3,23-24 3,-24 24 3,0 0-6,24-23 3,24 23 180,0 0-174,-1 0-6,1 23 0,-1 1 8,1-24-8,0 23 8,23 1-10,-24-24 10,1 0-6,0 24-2,-24-1 25,23-23-24,1 24-3,-1-24 65,1 23-60,0 1-3,-24 0 78,0-1-38,0 1-34,0-1-6,0 1 0,0 0 8,-24-1-5,0 1 3,1-1 3,-1 1-11,1 0 11,-1-1-12,0-23 6,24 24-1,-23-24 16,-1 0 0,1 0-10,-1 0-8,0 0 0,1 0 0,-1 0 0,1-24 6,-1 24-8,48-23 247,23-1-245,0 24-3</inkml:trace>
    </iact:actionData>
  </iact:action>
  <iact:action type="add" startTime="182087">
    <iact:property name="dataType"/>
    <iact:actionData xml:id="d21">
      <inkml:trace xmlns:inkml="http://www.w3.org/2003/InkML" xml:id="stk21" contextRef="#ctx0" brushRef="#br2">13594 13738 0,'0'-23'66,"-23"23"25,-1 23-76,0 25-7,24-25 2,-23 25-4,-1-25 4,1 24-1,-25 1-3,48-25 1,-47 24 1,0 1-3,0-25 4,47 1-2,-24-24 1,48 0 408,23 0-409</inkml:trace>
    </iact:actionData>
  </iact:action>
  <iact:action type="add" startTime="184750">
    <iact:property name="dataType"/>
    <iact:actionData xml:id="d22">
      <inkml:trace xmlns:inkml="http://www.w3.org/2003/InkML" xml:id="stk22" contextRef="#ctx0" brushRef="#br0">13099 13738 0,'0'24'85,"0"47"-78,-24-24 1,0 24-2,1 0 3,-1 0-2,1-48 1,-1 24 0,0-23 0,24 0 0,24-95 172,-24 0-172,24-23 0,-1 46-1,24-22 0,-23-1 1,0 0 0,-1 24 1,1-1-1,-24 25-1,23 23 2,-23-24-1,24 1 5,0 23 144,-24 23-147,23-23-2,1 24-3,-24-1 6,23-23-5,25 48 4,-1 22-2,24 1 1,-24 0-5,71 0 3,-47 23 1,47 24 2,-71-47-5,47 24 3,-23-1 3,0-23-6,-24-24 6,-23 24-6,-1-71 3,1 0 0,-48-47 84,24 23-82,-47-23 1,23 47-5,1-47 0,-1-1 5,1 25-4,-25-24 1</inkml:trace>
    </iact:actionData>
  </iact:action>
  <iact:action type="add" startTime="186301">
    <iact:property name="dataType"/>
    <iact:actionData xml:id="d23">
      <inkml:trace xmlns:inkml="http://www.w3.org/2003/InkML" xml:id="stk23" contextRef="#ctx0" brushRef="#br0">13311 13620 0,'0'24'97,"0"70"-92,24 25 7,-24-1-9,0 94 6,23-47-1,24 71 2,-23 0-1,0 0-1,-1-23-6,24-48 7,-23 0-2,0-23 1,-24-71 2,0 0-2,0-1 1,0-46 7,0 0-13,23-24 14,-23-48 205,47 25-216,-23-1 2</inkml:trace>
    </iact:actionData>
  </iact:action>
  <iact:action type="add" startTime="190858">
    <iact:property name="dataType"/>
    <iact:actionData xml:id="d24">
      <inkml:trace xmlns:inkml="http://www.w3.org/2003/InkML" xml:id="stk24" contextRef="#ctx0" brushRef="#br0">12131 11118 0,'0'24'135,"0"-1"-129,0 1 3,0 0 5,0-1-6,24 1 17,23-24 254,0-71-271,0-23 1,24-24-2,-47 47 3,23 0-4,-24 0 1,1 0 2,0 48 5,-24-1-6,23 0 3,-23 1 42,0-1 15</inkml:trace>
    </iact:actionData>
  </iact:action>
  <iact:action type="add" startTime="192780">
    <iact:property name="dataType"/>
    <iact:actionData xml:id="d25">
      <inkml:trace xmlns:inkml="http://www.w3.org/2003/InkML" xml:id="stk25" contextRef="#ctx0" brushRef="#br0">11494 7837 0,'-24'24'117,"24"-1"-111,47-23 192,-23-23-192,23-25 6,24-22-10,0 22 13,0 1-13,-1-24 4,-22 1 2,22-1 1,-22 0-1,-1 24 2,0 23-5,-47 0 12,24 1-7,-1 23-4,1-24 2,-24 1-2,23-1 2,-46 0 530,-1 24-530</inkml:trace>
    </iact:actionData>
  </iact:action>
  <iact:action type="add" startTime="195377">
    <iact:property name="dataType"/>
    <iact:actionData xml:id="d26">
      <inkml:trace xmlns:inkml="http://www.w3.org/2003/InkML" xml:id="stk26" contextRef="#ctx0" brushRef="#br0">8308 9348 0,'0'23'134,"71"-23"-58,-24-47-68,47 0 1,24-71 0,-23 23-1,23-23 0,23 24 0,1-24 0,-1 0-3,1 0 7,-48 24-9,24-24 4,-47 47 1,-47 47 0,-24 0 3,-24 24 454,1-23-457,-48-1 0,24 24 0</inkml:trace>
    </iact:actionData>
  </iact:action>
  <iact:action type="add" startTime="196882">
    <iact:property name="dataType"/>
    <iact:actionData xml:id="d27">
      <inkml:trace xmlns:inkml="http://www.w3.org/2003/InkML" xml:id="stk27" contextRef="#ctx0" brushRef="#br0">5995 10127 0,'0'-24'57,"-24"1"-50,24-1 10,-23 0-1,-1 24-8,24-23 0,-24 23 0,1 0-2,-1-24 4,24 1-4,-23-1 4,-25 24-5,-22-24 7,-1 24-8,-24 0 5,25 0-1,-25 0 0,24-23-2,-23 23 2,47 0 0,-24 0 0,-23-24-3,46 24 6,-46 0-6,0 0 6,-1 0-2,24 0-4,-23 0 0,23 0 6,0 0-5,24 0 4,-24 0-2,48 0 0,-1 24 1,1-24-4,-1 0 5,-23 0 1,23 23 1,1-23-5,-25 24 3,1 0-5,0-1 6,-24 1-7,0-24 5,48 23 1,-48 1-5,-23-24 4,23 24-5,0-1 5,0 1-1,0-1 2,1 1-2,46 0 0,0-24-3,1 0 7,-1 23 32,24 1-30,-23-1-6,-1 1 8,24 0-6,-24-1-3,1 1-2,-1-1 7,24 1 1,0 0-3,0-1-3,0 1 11,0-1-14,0 25 3,0-1 2,24 24-1,23-24-1,0 24 3,0 0-2,24-1 0,0 1 0,0 0-3,23-24 2,1 24 3,-1-47-5,71-1 7,71 1-4,0-24-1,47 0-2,1-24 6,-1 1-5,0-48 1,-23 47 2,-1-23 1,-70 23-6,-24 1 6,-70-1-4,-25 1 5,-22-1-7,-25 0 50,1-23-38,-24 24-7,24-25-2,-24-46 1,23 23 0,-23 0 0,0 0-2,0 1 2,0 22 0,0-22 2,0 22-1,0 1 6,0 24-8,0-25 16,0 25-22,0-1 6,0 1 2,0-1-2,-23 0 3,-48 1-6,0-24 8,-24 23-4,1 0 0,-24 1-6,0 23 7,-47-24-2,0 24 2,-24 0-1,-47 0 0,71 0-1,70 0 1,24 24 3,48-1-5,-1-23 126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59:56.8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1361">
    <iact:property name="dataType"/>
    <iact:actionData xml:id="d0">
      <inkml:trace xmlns:inkml="http://www.w3.org/2003/InkML" xml:id="stk0" contextRef="#ctx0" brushRef="#br0">4532 6114 0,'-24'0'130,"0"0"-122,1-24 9,-1 24-10,-47 0 1,24 0-2,24 0 2,-48 0 0,0 0 0,24 0 0,-24 0 0,0 0 0,24 0 2,-24 0-4,0 0 2,-23 0-2,23 0 2,-23 0 0,-1 0 0,48 0 0,-47 0 2,23 0-4,0 0 4,24-23-4,-24 23 4,0-24-3,24 24-2,-24-24 5,24 24-4,24 0 2,-25 0 2,25 0-4,-1-23 2,1 23 0,-1 0-2,-47 0 2,24 0 2,23 0-4,-46-24 4,-1 1-2,-24 23-2,48-24 4,-47 0-4,-1 1 2,1-1-2,0 0 2,-1 24 1,48-23-2,0-1 3,-24 24-3,47-23 3,1 23-3,-1 0 1,1 0-2,-1 0 0,0 0 2,1 0 10,-1 0-12,1 0 2,-48 0 0,0 0 0,24 0 0,-24 0 0,-23 0 0,23 0 0,24 0-2,-24 0 2,0 23 0,24-23 0,-24 24 0,24-1 0,23-23 0,24 24 0,-23-24 0,-1 24 6,0-24 2,24 23-8,-23-23 2,-1 24-4,1 0 12,-1-1-10,24 1-4,-24-24 4,-23 23 0,24 25 0,-1-25 0,0 24 0,1-23 0,-1 23 0,1 0 0,-1-23 0,0 0-2,1-1 8,23 24-9,-24 1 4,1-25-3,-1 24 0,0 1 6,1-25-8,-1 24 6,24 24-5,0-23 6,-23-25-7,-1 1 7,24 23-5,-24 0 2,1 0 0,-1 24 0,24-24 0,-23 24 0,23 0 0,0-24 0,-24 24-2,24 0 3,0-24-2,0 24 1,0 0 0,-24-48 0,24 48 0,0 0 0,0 0 0,-23-24-2,23 24 1,0 0 1,-24-24 0,24 0 0,0 24 0,-23-48 1,23 25-2,0 23 1,0-48 0,0 48-2,0-47 2,0 46 0,0-22 0,0 22 1,23-22-2,1 22 1,-1 25 0,1-24 2,0-1-4,-24 1 0,0 0 3,23 0-2,1 0 2,-1 23-2,1-23 1,-24 0 0,0 0 0,24 23 0,-24 0-2,23-23 3,-23 0-1,24 0 1,-24 0-2,0 23 1,23-47 3,-23 24-4,0-24 1,24-23 0,-24 47-2,0-24 2,24-23 9,-24 23-12,0-24 11,0 1-8,0 0 9,0-1-9,0 1 0,0-1 5,0 1-4,0 0 8,0 23-12,0 0 13,0-23-12,0-1 0,0 48 3,23-24 0,-23 1-1,0 22-2,0-46 2,0 47 1,0-48-1,24 48 1,-24 0 0,0 0-6,0-24 6,23 0 1,1 1-5,-24-25 6,0 1-2,0-1-4,24 1 2,-24 23 3,0-23 4,23 23-8,-23-23 4,24 23-4,-1-24 3,-23 1-2,24 23 2,0 24-2,-24-47 1,23 23-1,1 24 4,-1-24-4,1 0-2,0 24 6,-24-24-4,23 0-1,-23 1 4,0 22-4,0-46 4,24 23-4,-24 0 4,23-23-6,-23 23 6,24 0-3,-24-23 0,24 47 2,-24-24-2,23-47 4,-23 71-4,0-48 3,24-23-7,-24 24 7,0 0-5,23-1 6,-23 1-5,0 0 3,24-24-2,-24 23 1,0 1 1,0-1 6,0 1-8,0 0 2,0-1 4,24 1-4,-24-1 20,0 1-21,23-24 0,-23 24 0,0-1 18,24 1-10,-1-24-10,-23 23 2,24 1-2,47 0 3,-24-1-2,24 24 1,23 1 0,1-1 0,-25 0 0,1 0 0,0-23 0,0 23 0,-24-23-2,0-1 2,0 1 0,-23-24 0,0 24 0,46-24 0,-46 0 0,23 23 0,0-23 1,1 0-2,-1 0-1,-24 0 2,1 24 0,23-24 1,0 0-2,24 0 1,-47 0 0,70 0 0,-23 0 0,0 0-1,0-24 0,-1 1 2,1-1-2,0 0 1,-47 24 1,23-23-2,-24 23 2,1 0 31,0 0-15,-1-24-18,1 24 2,47-24 0,-24 1-1,24 23-2,-1-24 2,-22 1-2,22 23 3,1 0-5,0-24 5,-47 24 1,23-24-1,-24 24-4,1 0 12,0 0-10,-1 0 8,1 0-8,-1 0 1,1 0 1,23 0-3,0 0 2,1-23 1,-1 23-3,-24-24 1,25 24 1,-25 0 0,1-23 0,-1 23 3,1 0-6,0 0 52,-1-24-43,1 0 1,-1 24-5,1 0-3,-24-23 2,24 23-5,-1 0 8,1 0 0,23 0-1,-23-24-5,23 24 4,24-23-4,-24 23 4,24-24-7,-1 0 7,1 24-2,-47-23 1,23-1-2,0 24-1,-23 0 13,-1 0-12,1-23 5,-24-1 140,24 24-145,-1-24 1,-23 1-2,24-1 2,-1 24 1,-23-23-2,0-1 1,24 24 0,0-24 0,-24 1 2,0-1-5,23 24 2,1-23 3,-1-1-2,-23 0 5,0 1-4,24-1-2,0 0 15,-24 1 2,0-1 143,0 1 57,0-1-213,0 0 17,0 1 0,0-1-17,0 1-1,0-25 4,0 25-6,0-1 9,0-23-6,0 23-1,0 1-3,0-1 10,0 1-9,0-1 1,23 0 5,-23-23-4,24 47-3,-24-23 1,23-1 0,-23 0 5,0 1-3,0-1-4,0 1 10,0-1-10,24 24 2,-24-24 16,0 1-16,24-1 0,-24 0 10,0 1-12,0-1 8,0 1-5,0-1 7,0 0-9,23 1 1,-23-1 8,0 1-7,0-1 5,0 0-6,0 1-1,0-1 10,0 1-2,0-1 1,0 0-10,0 1 4,24 23-4,-24-47 2,0 23 0,23 0 0,-23-23 1,0 24 0,0-48-1,24 0-2,-24 47 4,24-23-6,-24 0 5,0 23 0,23 1 0,-23-1-4,0 0 4,0 1-1,0-1-1,0 1 9,0-1-10,0 0 2,0 1 8,0-1-8,0-23 8,0 23-8,0 1 6,0-1-6,0 1 9,0-1-10,0 0 4,0 1-2,0-1-4,0 1 3,0-1 4,0 0-11,0 1 17,0-1-12,0 1 7,0-1 1,0 0-8,0 1 10,0-1-8,0 0 2,0-23 2,0 24-5,0-48 1,0 24 0,0-1 0,0-22 0,0 22 0,0 1 6,0 24-5,0-25 2,0 25-3,24-1-3,-24-23 2,0 0 1,0 23 1,0 1 2,0-25-3,0-23-2,0 1 2,23 46-4,-23-23 5,0 23-2,0-23 3,0 0-4,0 23 4,0 1-4,0-1 2,0 0 7,0 1-8,0-1 4,0 1 2,0-1-5,0 0 0,24-23 3,-24 0-7,0 0 8,0-24-8,0 0 4,0 24-1,0-24 1,0 0 0,0 24 0,0-24 0,0 0 0,0 24 0,0 0-2,0 0 5,0-24-6,0 24 6,0 23-3,0 1 1,0-1-4,0 0 11,0 1-6,0-1-7,0 1 75,0-1-68,-24 0 6,24-23-8,0 23 6,0 1-6,0-1 0,-23 24 0,23-23-2,0-1 3,0 0 6,0 1-5,-24-1-4,24 1 10,0-1-8,-23 24-2,23-47 2,0 0 0,0 23 0,0-23 0,-24 47 0,0-47 0,1-1 0,-1 48 0,24-47-2,-23 0 3,-1 47-2,0-24 1,24 1 0,0-1 0,-23 24 0,-1-23 0,24-1 0,0 0 17,0 1-20,0-1 55,-23 0-45,23 1-10,-24-1 1,24 1 4,0-1-4,-24 24 4,24-24-4,0-46 3,0 46 6,0-23-9,0 23 2,0-47 0,-23 71 0,23-47 0,0 24 1,0-25-1,-24 25-1,24-1 9,0 1-1,0-1 0,0 0 1,0 1-8,0-1 8,0 1-8,0-1 0,0 0 7,0 1-8,0-1 9,0 0-8,0 1 0,0-1 0,0 1 4,0-1 2,0 0-9,0 1 6,-23-1 2,23 1-5,0-1 11,0 0-11,0 1-5,0-1 13,0 1-6,0-1 3,0 0-3,0 1-4,0-1 21,0 1-24,-24 23 243,0 0-209,1 0-19,-1 0-11,1 0-1,-1 0 12,0 0-13,1 0 123,-1 0-27,1-24-96,-1 24 12,0 0-11,1 0 14,-1-24-15,1 24 20,-1 0-11,0 0-5,1-23 5,-1 23-4,1 0 3,-1 0-5,0 0-1,1 0 8,-1 0-4,24-24 3,-23 24-7,-1-23 169,0 23-173,24-24 5,-23 24 3</inkml:trace>
    </iact:actionData>
  </iact:action>
  <iact:action type="add" startTime="74842">
    <iact:property name="dataType"/>
    <iact:actionData xml:id="d1">
      <inkml:trace xmlns:inkml="http://www.w3.org/2003/InkML" xml:id="stk1" contextRef="#ctx0" brushRef="#br1">5499 12723 0,'-47'71'132,"23"-47"-116,1-1-8,23 1 8,-24 0-6,1-1-3,-1 1 7,24-1-5,-24 1 75,1 0-74,23-1-2,-24-23-2,48-71 169,-1 48-168,1-48 3,0 0-9,-1 48 7,1-25 1,-24 25-2,23-1 3,1 24-4,-24-23 2,24-1 0,-1 24 1,1-24-4,-24 1 3,23-1 0,1 24 0,-24-23 1,24-1-2,-1 24 71,1 0-54,-1 0-10,1 0-6,-24 24 0,24-24 0,-1 0 0,1 23 17,-1-23-8,1 24-11,-24-1 9,24-23-4,-1 24 19,-23 0-21,24-24-4,-1 23 3,1 1-2,-24-1 2,24 1 1,-1 0-2,-23-1 2,24-23 1,-24 24-2,23-1 0,1-23-2,-24 24-1,0 0 4,24-24 6,-24 23 3,0 1-11</inkml:trace>
    </iact:actionData>
  </iact:action>
  <iact:action type="add" startTime="76746">
    <iact:property name="dataType"/>
    <iact:actionData xml:id="d2">
      <inkml:trace xmlns:inkml="http://www.w3.org/2003/InkML" xml:id="stk2" contextRef="#ctx0" brushRef="#br1">5712 12629 0,'0'47'242,"0"0"-232,0 1 2,23-25-5,-23 1 2,0 23-1,0-23 7,0-1-6,0 1-2,0-1 7,0 1-6,0 0 9,0-1-10,0 1 1,0 0 0,0 23 0,0 0 8,0 0-2,0 0-5,0-23 6,-23 0-6,23-1-2,0 1 9,0-1-8,0 1 6,0 0-6,-24-1 11,24 1-11,0-1 0,0 1 32,0 0-34,-24-1 18,24 1-16,0-1 0,0 1 9,0 0-3,0-1 17,0 1-15,0-1-2,0 1 2,0 0-11,0-1 12,0 1-7,0 0-1,0-1 5,0 1-6,24-71 195,47 23-197,-24 0 7,0 24-8,24-23 2</inkml:trace>
    </iact:actionData>
  </iact:action>
  <iact:action type="add" startTime="162485">
    <iact:property name="dataType"/>
    <iact:actionData xml:id="d3">
      <inkml:trace xmlns:inkml="http://www.w3.org/2003/InkML" xml:id="stk3" contextRef="#ctx0" brushRef="#br1">6679 12582 0,'-23'23'162,"-1"1"-154,1 23-1,-1 0 0,24-23 3,-24-24-2,1 24-2,23-1 2,-24-23 0,0 24 0,1-1 0,23 1 0,0 0 14,-24-1-5,1 1 1,23-1-11,-24-23 0,0 0 3,24 24-4,0-48 179,0 1-175,0-1 4,24 1-3,-24-1-6,24 24 3,-1-24-2,-23 1 3,24-1 48,-24 1-44,23-1-6,1 24 44,-24-24-46,24 1 4,-1 23 8,-23-24 3,24 1-8,0-1-7,-1 24 2,-23-24 1,24 1 1,-1 23 5,25-47 112,-25 23-119,1 24 9,-1-24-9,1 24 8,0 0 2,-1 0-9,1 0 29,23 0-29,-47 24 0,24 23 0,-1 0 0,1-23 0,-24 23 1,23 0-2,1 1 1,-24-1 0,0-24 6,24 25-6,-1-25 0,1 24 0,-24 1 1,0-25 6,0 1-7,0 0 0,0-1-1,0 1 1,-24-24 110,24-47-107,-23-24-3,-1 0 0,0 0-5,1 0 7</inkml:trace>
    </iact:actionData>
  </iact:action>
  <iact:action type="add" startTime="164449">
    <iact:property name="dataType"/>
    <iact:actionData xml:id="d4">
      <inkml:trace xmlns:inkml="http://www.w3.org/2003/InkML" xml:id="stk4" contextRef="#ctx0" brushRef="#br1">6845 12558 0,'0'24'164,"-24"23"-156,0 0 0,24 0 1,0 1-4,-23 22 6,23-22-3,-24-1-2,24 24 2,-23 0 3,-1 23-6,0-47 6,24 24-5,0-24-1,0 0 4,-23 24 0,23-24-4,0-23 3,0 0 3,-24 23-6,24-24 12,-23 1-10,23 0 0,-24-1 9,24 1-5,0-1 3,0 1-7,0 0 3,0-1 3,-24 1-4,24 0 5,0-1-6,0 1 8,0-1 10,0 1-14,0 0 11,0-1-15,0 1 18,0-1-19,0-70 119,24-47-120,0-1 2,-1 1 0,1 47 0,23-24 8</inkml:trace>
    </iact:actionData>
  </iact:action>
  <iact:action type="add" startTime="166901">
    <iact:property name="dataType"/>
    <iact:actionData xml:id="d5">
      <inkml:trace xmlns:inkml="http://www.w3.org/2003/InkML" xml:id="stk5" contextRef="#ctx0" brushRef="#br1">6561 10434 0,'24'0'298,"0"23"-284,-1-23-6,1 24 13,-1-1-12,1-23 8,0 24-11,-1 0 5,1-1-4,-1-23 2,1 24-5,-24-1 9,24 1-12,-1-24 11,-23 24 25,24-1-27,-48 1 152,1-24-155,-1 0 12,0 24-16,1-24 14,-1 0 32,1 0-35,-1 0 3,-23 0 59,23 0-69,1 23 5,-1-23-7,0 0 19,1 0-7,23 24 124,23-1-129,1-23-3,23 24 0,24 0-1,-47-1-2,-1 1 5,1-24-6,-1 23 7,-23 1-9,24-24 6,0 24 47,-24-1-1,23 1-50,1-24 6,-1 0-2,-23 23-5,0 1 9,0 0 35,-23-1 16,-1 1-54,-23-1 0,0-23-5,-24 24 5,71 0-4,-47-1 4,23 1-6,1-24 1,-1 0 6,0 0 3,1 0 2,-1 0 2,0 0-4,1 0-1,-1 0 185</inkml:trace>
    </iact:actionData>
  </iact:action>
  <iact:action type="add" startTime="170067">
    <iact:property name="dataType"/>
    <iact:actionData xml:id="d6">
      <inkml:trace xmlns:inkml="http://www.w3.org/2003/InkML" xml:id="stk6" contextRef="#ctx0" brushRef="#br1">6915 10363 0,'0'47'259,"0"-23"-251,0 23 0,0-24-2,0 25 10,-23-25-9,23 1 10,0-1-9,0 1 9,0 0-4,-24-24-5,24 23 8,0 1 55,0 0-56,0-72 160,-23 25-170</inkml:trace>
    </iact:actionData>
  </iact:action>
  <iact:action type="add" startTime="175850">
    <iact:property name="dataType"/>
    <iact:actionData xml:id="d7">
      <inkml:trace xmlns:inkml="http://www.w3.org/2003/InkML" xml:id="stk7" contextRef="#ctx0" brushRef="#br1">7812 12464 0,'-23'23'96,"-1"1"-91,0 47 2,1 0 4,-1-48-3,24 48 0,-23-24-3,-1-23 3,24-1 0,-24 1-1,24 0 1,-23-24 251,23-24-251,0 0 0,0 1 0,0-1-3,0 1 5,0-1 6,0 0-10,23 1 72,1 23 82,0-24-102,-1 24-48,-23-23 4,24 23-6,-1 0-1,1 0 294,23 0-290,-23 0-2,-24 23-2,47 1 1,0-1-1,-23 1 10,23 0-7,-23-1-4,23-23 2,0 24 0,0-1 1,-47 1-4,24 0 3,-1-24-1,1 23 1,0 1 0,-1-1 1,1 1 6,-1-24-1,-23 24-5,0-72 119,0-46-119,0 47-3</inkml:trace>
    </iact:actionData>
  </iact:action>
  <iact:action type="add" startTime="177943">
    <iact:property name="dataType"/>
    <iact:actionData xml:id="d8">
      <inkml:trace xmlns:inkml="http://www.w3.org/2003/InkML" xml:id="stk8" contextRef="#ctx0" brushRef="#br1">7883 12653 0,'0'47'147,"0"24"-137,-24-1-4,24 25 2,-23-48-2,23 48 4,0-1-2,-24 0 1,24 1-2,-23-24 3,-1 23-6,0-23 5,1 0-5,23-24 4,-24 24 0,24 0 0,-23-1 0,23-22 0,-24 22 0,24-22 0,0-25 6,-24 1-6,24-1 1,0 1 0,0 0-3,0-1 3,0 1-2,0-1 1,-23-23 17</inkml:trace>
    </iact:actionData>
  </iact:action>
  <iact:action type="add" startTime="190603">
    <iact:property name="dataType"/>
    <iact:actionData xml:id="d9">
      <inkml:trace xmlns:inkml="http://www.w3.org/2003/InkML" xml:id="stk9" contextRef="#ctx0" brushRef="#br1">8544 7648 0,'0'-23'87,"0"-1"-71,-24 24 16,1 0 49,-25-24-66,-46 1-7,0-1-1,-1 1-2,1-1 3,47 0 3,-1 24-4,25-23 2,-1 23 168,-23 23-96,0-23-74,0 0 0,-1 24 0,1 0 7,24-24-6,-1 0 8,0 0-5,1 0-3,-24 23 124,23 1-125,24-1 1,-24-23-2,1 0 2,23 24 14,-24-24-12,1 24-4,-1-24 2,0 23 0,1 1 2,-1-1-4,1-23 0,-1 0 2,0 24 1,1 0-1,-1-24-1,1 23 1,23 1 15,-24-24-15,0 23 0,1-23 25,-1 24-25,24 0 7,-23-1-9,-1 1 10,0-1-10,24 1 11,0 0-10,0-1 9,-23 1-8,23-1 0,0 1 10,-24 0-13,24-1 12,0 24-10,-23 1 10,23-1-9,-24-47-2,24 47 3,-24-23-2,24-1 1,-23 1 0,23 0-2,0-1 11,0 1 10,0-1-14,0 1-8,0 0 6,0 23 4,0-24-8,23 1 10,-23 0-9,24-1 8,-24 1-8,0-1-4,24-23 8,-24 24 2,23-24-8,-23 24 3,0-1 15,24 1-14,-1-24 2,1 23 11,-24 1-6,24 0 36,23-1-37,-24 1-5,25-1-6,-1 1 6,24 0-3,-24-24-3,24 23 4,-48-23-3,24 24 5,-23-24-5,-24 23 2,24-23 44,-1 0-1,1 24-38,-1-24 13,1 0-19,0 0 9,-1 0-9,1 0 2,-1 0 6,25 24-7,-25-24 5,1 0-6,-1 0 12,1 0-4,-24 23-6,24-23 61,23 0-62,0 0-2,-23 0 10,-1 0-8,1 0 16,-1 0-16,-23-23 16,24 23 85,0-24-94,-24 0-9,23 24 2,-23-23 2,24-1-3,-1 1-3,1-25 4,-24 25 1,24-1 0,-1 24 0,-23-23-2,0-1 2,24 24-2,-24-24 3,0 1-5,0-1 0,23 24 3,-23-23 0,24-1 1,-24 0 6,0 1-7,24 23 0,-1-24 56,-23 1-54,0-1-5,0 0 14,24 1-14,-1-1 10,-23 1-4,24-1-3,-24 0 6,0 1-8,24-1 12,-24 1-12,0-1 0,0-23 44,23 0-45,-23 23 5,24-23-2,-24 23-1,0 0 1,0 1 1,0-1-2,0 1 2,0-1-4,23 24 2,-23-24 3,0 1-3,0-1 1,0 1 7,24-1-7,-24 0 7,0 1 3,0-1-10,0 1 3,0-1-1,0 0-1,0-46-1,0 46-2,0 0 4,0-23-3,0 24 7,0-1 164,0 0-170</inkml:trace>
    </iact:actionData>
  </iact:action>
  <iact:action type="add" startTime="218529">
    <iact:property name="dataType"/>
    <iact:actionData xml:id="d10">
      <inkml:trace xmlns:inkml="http://www.w3.org/2003/InkML" xml:id="stk10" contextRef="#ctx0" brushRef="#br1">8803 10339 0,'24'0'228,"0"0"-222,-1 0 10,24 24-10,-23-1 10,0-23-7,-1 24-1,1-24 7,-1 0-6,1 0 8,-24 24-10,24-24 2,-1 23-6,1 1 14,-1-24-10,1 0 26,-24 23-26,0 1 66,0 0-60,-24-1 3,1-23-2,-1 0 4,1 0-9,-1 0-2,0 24 9,1-24-10,-1 0 27,1 0-19,-1 0 2,0 23-4,1-23 4,-1 0 8,24 24 104,24 0-97,-1-1-26,1-23 11,0 0-2,-1 24-5,-23 0-2,24-1 3,-1-23-2,-23 24-1,0-1 3,0 1 51,0 0-46,0-1-8,-23-23 4,23 24 1,-24-1-3,1-23 6,-1 24 65,-23 0-55,23-24-18,24 23 2,-23-23-1,-1 0 0,0 0 19,1 0-10</inkml:trace>
    </iact:actionData>
  </iact:action>
  <iact:action type="add" startTime="221003">
    <iact:property name="dataType"/>
    <iact:actionData xml:id="d11">
      <inkml:trace xmlns:inkml="http://www.w3.org/2003/InkML" xml:id="stk11" contextRef="#ctx0" brushRef="#br1">9252 10268 0,'0'24'196,"-24"23"-191,1-47 2,23 24 2,-24-1 1,0-23-1,24 24-4,0 0 5,0-1 3,0-46 199,0-1-208</inkml:trace>
    </iact:actionData>
  </iact:action>
  <iact:action type="add" startTime="222358">
    <iact:property name="dataType"/>
    <iact:actionData xml:id="d12">
      <inkml:trace xmlns:inkml="http://www.w3.org/2003/InkML" xml:id="stk12" contextRef="#ctx0" brushRef="#br1">10007 10670 0,'24'0'153,"46"-24"-147,-22 24 2,22-24 2,-22 24-2,-1 0 4,-24 0 3,1 0-5,0 0 6,-24 24-10,0 0-1,0-1 12,-24 1-9,0-24-1,24 24 1,-23-1 0,-1 1 0,1-24 6,-1 23-6,0 1 2,1-24 4,-1 24-5,1-1 1,-1 1-3,0-24 2,24 23-4,-23 1 1,-1-24 3,1 24 0,-1-1-3,0-23 4,24 24-4,-23-24 4,-1 0-4,1 0 2,-1 0 7,-23 0-8,23 0 10,48 0 125,-1 0-135,1 0 2,0 0 4,-1 0-3,1 23-4,23 1 2,0 0 0,-47-1-2,24-23 2,-1 24 1,1-1 6,0 1 12,-24 0-6,-24-1 82,0-23-95,1 0 14,-1 0 50,1 24-66,-25-24 5,-22 0-4,-1 0 2,24 0-6,-24-24 5,0 24 0,24 0 0,0 0 2,23 0-4,0 0 3,1-23 149</inkml:trace>
    </iact:actionData>
  </iact:action>
  <iact:action type="add" startTime="224474">
    <iact:property name="dataType"/>
    <iact:actionData xml:id="d13">
      <inkml:trace xmlns:inkml="http://www.w3.org/2003/InkML" xml:id="stk13" contextRef="#ctx0" brushRef="#br1">10337 10339 0,'24'0'118,"-24"24"-87,24-1-24,-24 1 1,0 0 7,23-1-7,-23 1 7,0-1-7,0 1 7,0 0-6,0-1-1,0 1 16</inkml:trace>
    </iact:actionData>
  </iact:action>
  <iact:action type="add" startTime="227649">
    <iact:property name="dataType"/>
    <iact:actionData xml:id="d14">
      <inkml:trace xmlns:inkml="http://www.w3.org/2003/InkML" xml:id="stk14" contextRef="#ctx0" brushRef="#br1">10904 6940 0,'23'0'144,"-23"24"-140,0-1 5,0 24-3,0 24 3,0-47-2,0 23 2,0 0-2,0 0 1,0-23 2,0 0 5,0-1-10,24-23 81,0 0-68,-1 0-9,1-23 7,-1 23-11,1 0 18,0 0 56,-1 0-72,1 0 8,-24-24 2,0 0 130</inkml:trace>
    </iact:actionData>
  </iact:action>
  <iact:action type="add" startTime="228685">
    <iact:property name="dataType"/>
    <iact:actionData xml:id="d15">
      <inkml:trace xmlns:inkml="http://www.w3.org/2003/InkML" xml:id="stk15" contextRef="#ctx0" brushRef="#br1">11069 7058 0,'0'24'59,"0"-1"-53,24 1 2,-1-1 7,-23 1-5,0 0-3,24 23 2,-24-24-1,23 25 1,-23-1-5,24-24 8,-24 25-9,0-25 4,0 1 11,0 0-12,0-1 2,0-94 280,0 24-278,0-24-4,24 0 2</inkml:trace>
    </iact:actionData>
  </iact:action>
  <iact:action type="add" startTime="229585">
    <iact:property name="dataType"/>
    <iact:actionData xml:id="d16">
      <inkml:trace xmlns:inkml="http://www.w3.org/2003/InkML" xml:id="stk16" contextRef="#ctx0" brushRef="#br1">11281 6822 0,'24'0'103,"0"0"-66,-24 24-30,0-1 4,0 1-6,23-1 3,-23 25 0,0-25 0,0 1 0,0 23 3,0-23 2,0-1-6,0 1 11,0-48 189,0 1-200</inkml:trace>
    </iact:actionData>
  </iact:action>
  <iact:action type="add" startTime="232955">
    <iact:property name="dataType"/>
    <iact:actionData xml:id="d17">
      <inkml:trace xmlns:inkml="http://www.w3.org/2003/InkML" xml:id="stk17" contextRef="#ctx0" brushRef="#br1">12107 10528 0,'24'0'149,"23"0"-141,24 0 0,-24 0 0,24 0 0,0 0 0,-48 0 0,25 0 0,-25 24 0,1-24 0,-24 23-2,23-23 0,1 0 1,-24 24 2,24-1-2,-1-23 1,-23 24 8,-23 0 73,-1-1-81,-23-23-1,0 24-1,23 0 3,-23-1 0,0 1-4,47-1 5,-24-23-2,0 0 0,1 0 0,-1 24 12,1-24-10,-1 0 46,0 0-41,1 0-3,23 24 55,23-1 23,1 1-80,-24-1-2,24-23 7,-1 24-7,-23 0 3,0-1 9,24 1-12,-24-1 0,0 1 62,0 0 56,-24-24-110,-23 0-9,23 0 0,1 0 1,-1 0 0,1 0 9,-1 0-10,24 23 47,-24-23-39,1 0-6,-1 0-4,1 0 35,-1 0-23,0 0 8,24-47 90,0-24-110,24 0 5,0 24-1,-1-24-3</inkml:trace>
    </iact:actionData>
  </iact:action>
  <iact:action type="add" startTime="235228">
    <iact:property name="dataType"/>
    <iact:actionData xml:id="d18">
      <inkml:trace xmlns:inkml="http://www.w3.org/2003/InkML" xml:id="stk18" contextRef="#ctx0" brushRef="#br1">12627 10150 0,'0'0'2,"0"71"188,0-24-183,0 24 1,0 0 0,0-47 0,0 23 0,-24-24 0,24 1 6,0-71 233,47-24-239,-47 24 0</inkml:trace>
    </iact:actionData>
  </iact:action>
  <iact:action type="add" startTime="239190">
    <iact:property name="dataType"/>
    <iact:actionData xml:id="d19">
      <inkml:trace xmlns:inkml="http://www.w3.org/2003/InkML" xml:id="stk19" contextRef="#ctx0" brushRef="#br1">13382 12582 0,'0'71'86,"0"23"-76,0 24-2,0 0 2,23-23-4,-23 23 0,0-24 4,0 0-3,0-23 1,0 0-3,0-24 5,24-23-4,-24-1 3,0 1 4,0 23 36,0-23-40,0-1 7,0 1-9,0 0-3,0-48 109,-24-47-107,1 0 2,-1 24 3,1-24-6,-1-23 3,24 0-1</inkml:trace>
    </iact:actionData>
  </iact:action>
  <iact:action type="add" startTime="240088">
    <iact:property name="dataType"/>
    <iact:actionData xml:id="d20">
      <inkml:trace xmlns:inkml="http://www.w3.org/2003/InkML" xml:id="stk20" contextRef="#ctx0" brushRef="#br1">13311 12535 0,'-47'0'126,"0"47"-121,-1 0 6,25 0-2,-1-47-2,1 47-1,-1-23-1,24 0 186,24-48-50,-1 0-133,1 24 5,-1-23-5,-23-1 1,0 1 1,24 23-6,0 0 2,-1 0 4,-23-24-3,24 24 106,-1 0-89,1 0 45,0 0-60,-1 0 5,1 0-1,-1 0-3,1 0 5,0 0-8,-1 24 10,1-1-8,-1 1-5,1-1 14,0 25-8,-1-48-3,-23 23 1,24 1-1,-1-24 1,-23 23-2,24 1 1,0 0 2,-1-24-3,-23 23 2,24 1 1,-1-24 51,-70 0 36,24 0-87,-1-24 0,0 1-2</inkml:trace>
    </iact:actionData>
  </iact:action>
  <iact:action type="add" startTime="244981">
    <iact:property name="dataType"/>
    <iact:actionData xml:id="d21">
      <inkml:trace xmlns:inkml="http://www.w3.org/2003/InkML" xml:id="stk21" contextRef="#ctx0" brushRef="#br1">12060 9773 0,'24'0'147,"-1"0"-123,1 0-14,0 23 10,-1-23-9,1 0-3,-1 0 30,1 0-28,0 0 1,-1 0-4,1 0 1,-1 0 8,1 0-8,-24 24 1,24-24-4,-1 0 3,1 23 0,-1-23 8,1 0-8,0 0 16,-1 0-4,1 0-15,-1 24 48,1-24-43,0 0 4,-1 0-8,1 0 10,-1 0-6,1 0 5,0 0 19,-1 24-28,1-24 18,-1 0-15,1 0-2,0-24 8,-1 24-4,1 0-2,-1 0-1,1 0 59,-24-24 135,0 1-178,-24 23-10,1-47-6,-1 23-3,1 24 6,-1-24-2,24 1-2,-24-1 2,1 24-2,-1-23 5,1-1-2,-1 24-2,0 0 33,72 24 176,-25-24-209,-23 23 2,47 1-4,1-1 0,-1-23 13,0 24-16,-23 0 7,-1-24-1,1 23-1,-1-23 6,1 0-5,-48 24 174,1-24-167,-1 0-8,1 0 8,-1 0-6,0 23-4,1 1 10,-1-24-10,1 24 2,-1-24 0,0 23 0,1 1 0,-24 0 0,23-24 8,0 23-8</inkml:trace>
    </iact:actionData>
  </iact:action>
  <iact:action type="add" startTime="255513">
    <iact:property name="dataType"/>
    <iact:actionData xml:id="d22">
      <inkml:trace xmlns:inkml="http://www.w3.org/2003/InkML" xml:id="stk22" contextRef="#ctx0" brushRef="#br1">14043 9041 0,'0'-24'49,"-24"1"72,0 23-113,24-24 0,-23 0 1,-24 1-2,23 23 9,0 0-8,1 0 6,23-24-6,-24 24 1,1-23 17,-1-1-20,-47 24 4,48-24-5,-48 1 4,0-1 0,0 1-4,24-1 5,-24 0-4,0 1 2,1-1 0,46 24 3,-23-23-6,23 23 6,1 0 34,-25-24-39,25 24 9,-1 0 3,1 24 121,-25-1-128,1 1-6,24 23 3,-1 0-2,0-47 2,1 47 4,23-23-8,-24-24 6,24 24-1,0-1-4,-23 1 6,-1-24-3,24 23 0,0 1-2,-24 0 2,1-1-3,23 1 6,-24-24-7,24 23 6,0 1-4,0 0 2,0-1 6,0 1-6,0 0 10,0-1-12,0 1 10,0-1-8,0 1 17,0 0-12,0-1-5,24 1 8,-24-1-8,0 1 1,23 0 7,-23-1-9,0 1 15,0-1-14,24 1 0,0 0 1,-24-1-1,0 1 0,23-24 2,1 23-1,-1 1-6,1 0 13,0-1-7,-24 1-2,23-24 3,1 23 3,-1 1-1,1 0 2,0-1-10,-1 1 4,1-1 0,23 1 0,-23 0 0,-24-1 0,23-23 0,1 24 0,-24 0 8,23-24-10,1 0 2,47 23 79,-48 1-80,-23-1 2,24-23 1,0 0 4,-1 0 135,48 0-143,-47-23 3,23-1 1,-24 1-6,1 23 3,0-24 9,-1 0 0,1 24 9,-1-23-20,1-1 6,-24 0-4,47 24-1,0-70 4,24 46-4,-24-47 3,1 24 1,-1-24-3,-24 48 2,1-25-6,-24 25 5,24 23 0,-24-24 3,23 24-6,-23-23 7,0-1 62,0 0-58,0 1 23,-23 23 13,-1-71-40,0 71-7,1-24 4,23-23-2,-24 47 2,1-23-2,-1-1 1,24 0 0,-24 1 8,1-1-8,-1 0 7,24 1 0,-23 23 1,-1-24 71,24 1-58,-24-1 179</inkml:trace>
    </iact:actionData>
  </iact:action>
  <iact:action type="add" startTime="263443">
    <iact:property name="dataType"/>
    <iact:actionData xml:id="d23">
      <inkml:trace xmlns:inkml="http://www.w3.org/2003/InkML" xml:id="stk23" contextRef="#ctx0" brushRef="#br1">14444 12818 0,'-24'47'54,"1"-23"-48,-1-24 2,24 23 0,-24 1 0,1-1 0,23 1 6,-24 0-5,1-24 0,-1 23-2,24 1 1,-24 0 0,1-1 0,23 1 0,-24-1-3,1-23 4,-1 24 1,24 0-5,-24-24 19,24 23-16,0 1 0,-23-24 6,46-24 99,1-23-105,-24 0 1,24 23 0,-1-23-1,1-24-1,-1 24 1,1 47-3,-24-47 1,24 23 4,-1 24-4,-23-24 4,0 1-2,24 23-3,-24-24 30,23 1-32,1-1 6,-24 0-2,24 1 2,-1-1 1,1 24-2,-24-23 7,23 23-2,1 0 13,0 0-13,-1 0-4,1 0 9,-1 23-6,1-23-2,-24 24-2,24-1-3,23 1 4,0 23 2,0 0-6,-23-23 6,47-24-4,-48 24-1,24-1-1,-23 1 6,-24-1-3,24-23-2,-1 0 1,-70 0 144,0-70-143,0-1 1,-1-24-1,1 25 0,24 22 0,-1 25-3</inkml:trace>
    </iact:actionData>
  </iact:action>
  <iact:action type="add" startTime="265298">
    <iact:property name="dataType"/>
    <iact:actionData xml:id="d24">
      <inkml:trace xmlns:inkml="http://www.w3.org/2003/InkML" xml:id="stk24" contextRef="#ctx0" brushRef="#br1">14515 12700 0,'0'-24'32,"0"48"133,23-1-159,1 25 3,-24 22-4,23-22 3,-23 22 0,0 1 1,0 0-2,24 24 1,-24-1 0,0 0 0,0-23 0,0 24 0,-24-1-2,1 0 3,-1-23-2,1 24 1,-1-48 0,0 24 0,1 0 0,-1-1 0,24-22 6,0-25 2,-23-23-8,23 24 0,0-1 0,0 1 24,0 0 41,23-24 90,1-24-157,-24 0 1,23-23 3,25 24-1,-25-1 0,1-23-5,-24 23 6</inkml:trace>
    </iact:actionData>
  </iact:action>
  <iact:action type="add" startTime="269693">
    <iact:property name="dataType"/>
    <iact:actionData xml:id="d25">
      <inkml:trace xmlns:inkml="http://www.w3.org/2003/InkML" xml:id="stk25" contextRef="#ctx0" brushRef="#br1">13453 11095 0,'47'0'218,"-24"0"-201,1 0-11,0 0 5,-1 0 7,1 0-9,-1 0 6,1 0-6,0 0-2,-1 0 10,1 0-10,-1 0 34,1 23 46,0-23-78,-1 0 5,1 0 23,-1 0 47,1 0-68,-24 24 142,24-24-144,-1 0-6,1 0 25,-24 23-19,23-23 18,1 0 61,0 0-71,-1 0-13,1 0 56,-24-23 96,-24 23-151,1-24-2,23 1 0,-24 23 0,0-24 0,24 0 0,-23 1 1,-1 23-4,1 0 3,23-24 0,-24 1 0,0 23 8,1-24 29,-1 24-38,24-24 1,-23 24 1,-1 0-2,0 0 1,72 0 159,-48 24-159,47-24-3,0 24 0,-23-1 7,-1-23-7,1 24 7,-24-1-6,23-23 0,1 0 5,0 0-4,-1 0 10,-23 24-12,24-24 3,-1 0 6,-23 24-5,24-24 6,0 0 23,-24 23 122,-24 1-141,0-24-11,24 23 0,-23-23 0,-1 24 0,1 0 0,-25-1 0,25-23 0,-1 24 1,1-24-4,-1 23 3,0 1 8,1-24-8,-1 0 8,1 0-6,-1 0 6</inkml:trace>
    </iact:actionData>
  </iact:action>
  <iact:action type="add" startTime="296497">
    <iact:property name="dataType"/>
    <iact:actionData xml:id="d26">
      <inkml:trace xmlns:inkml="http://www.w3.org/2003/InkML" xml:id="stk26" contextRef="#ctx0" brushRef="#br1">15435 10434 0,'0'-24'57,"-24"24"-45,-23-24-2,47 1-4,-23-1 1,-1 24 4,24-23-5,-24 23 5,1 0-4,-1-24 0,1 0 0,-25 24-2,48-23 4,-47-1-2,24 1 1,-48-1 9,47 0-10,-47 1 3,24-1-6,24 24 6,-1 0 4,0 0 44,1 0-43,-1 0-6,1 0-2,-1 0 9,0 0-7,1 0-1,-24 0 5,23 0-7,0 0 2,1 0 3,-1 0-3,1 24 6,-1-24-8,0 23 10,1 1-7,-1 0-2,1-1 7,-1 1-6,0-24 1,-23 23-2,24 1 1,-25 0 0,1-1 0,24 1 0,-25-24 0,25 0-2,23 23 3,0 1-2,-24-24 1,1 0 8,-1 0 46,24 24-46,-47 23-8,23-24 0,1 1 8,-1 0-10,0 23 10,1-24-4,-1-23-8,24 24 4,0 0 2,0-1 6,-23 1-8,23 0-2,-24-24 2,24 47-2,0-24 3,0 1 0,0 23-3,-24 24 10,24-24-6,0 0-2,0 24 1,0-47-6,0 47 5,0-24 0,0 0 0,0 0 2,0-23-1,0 23-1,0 0 0,24 1 5,0-25-7,-1 1 5,-23-1-3,0 1 0,24 0 6,-1-1-3,-23 1 2,24-1 1,0 1-6,-1 0 9,1-1-10,-1 1 3,1-1-2,47 25 0,0-25 0,23 1-4,-23-24 3,23 23 2,-23-23-2,23 24 2,-46-24-1,22 0 0,-46 0 0,23-24 45,24-23-45,0 24 2,-48-25 0,25 25-5,22-24 6,-46 23-5,0-23 10,-1 23-8,1 24 0,-24-23-3,23-1 5,1 0-2,0 1 6,-1-1-8,1-23 14,-24 0-14,23 23 4,1 0-4,0-46 3,-24 46-2,23 0 2,-23-23-2,0-24-1,24 24 2,-1 0-3,1-24 7,-24 48-5,0-1 1,24 0 1,-24-23-1,0 24 5,0-1-7,0 0 7,0-23-8,0 24 3,0-1-2,0 0 4,0 1-2,0-1 0,0 0-2,0 1 10,-24-1-10,24 1 5,0-1-6,-24 0 7,1 1-8,23-1 4,0 1 0,-24 23 0,24-24 2,-23 0 52,-25-23-48,48 24-8,-23-1 7,-24 0-10,23 1 13,0-1-8,1 24 0,-1-23-1,1-1 2,-1 0-1,0 1 9,1-1-12,-1 1 11,1 23-9,-1-24 5,0 24-5,1-24-1,-48-23 153,47 24-149,24-1-7,24 0 14,47 24-13,0 95 5</inkml:trace>
    </iact:actionData>
  </iact:action>
  <iact:action type="add" startTime="311629">
    <iact:property name="dataType"/>
    <iact:actionData xml:id="d27">
      <inkml:trace xmlns:inkml="http://www.w3.org/2003/InkML" xml:id="stk27" contextRef="#ctx0" brushRef="#br1">15860 12511 0,'23'47'155,"1"0"-138,-24-23-10,0 47 3,24 0-6,-24-24 4,0 0 1,23 24-1,-23-24 0,0 24-1,0-24 0,0 0 1,24 1 2,-24-1-3,0 0 0,23 0-1,-23-23 3,0 23-1,0 24-1,0-48 1,0 25 2,0-1-3,0-24 1,0 1-1,0 0 1,0-1 6,-23-23 131,-1-47-141,1-47 6,-1 23-4,24 47 4,-24-47-4,24 48 2</inkml:trace>
    </iact:actionData>
  </iact:action>
  <iact:action type="add" startTime="312845">
    <iact:property name="dataType"/>
    <iact:actionData xml:id="d28">
      <inkml:trace xmlns:inkml="http://www.w3.org/2003/InkML" xml:id="stk28" contextRef="#ctx0" brushRef="#br1">15813 12605 0,'0'24'136,"-24"0"-131,0-1 6,24 24-6,-23-47 3,-1 48 0,1-25 1,23 1 5,0-95 202,0 0-205,0 48-2,23-48-1,1 0-3,-1 47 2,1 24 5,-24-23-5,0-1 7,24 24 102,-1 24-100,1-1-2,-1-23-5,1 24-3,-24 0 3,24-24 2,23 23-6,-24 1 5,48-1-4,-47 1 6,23 0 2,-23-1-7,-1 1 6,1-1 14,-1 1-16,-23 0 15,0-1-17,0-94 90,0-47-91,0 95 0,0-1 0,-23 1 1</inkml:trace>
    </iact:actionData>
  </iact:action>
  <iact:action type="add" startTime="314655">
    <iact:property name="dataType"/>
    <iact:actionData xml:id="d29">
      <inkml:trace xmlns:inkml="http://www.w3.org/2003/InkML" xml:id="stk29" contextRef="#ctx0" brushRef="#br1">14279 7129 0,'23'0'151,"1"0"-145,-1 23 11,1-23-12,0 0 13,-1 0-12,1 0 2,23 0 3,-23 24-4,-1-24 2,1 0-4,-1 0 3,-23 24 1,24-24-1,0 0 0,-1 0 69,1 0-61,-1 0-9,1 0 18,0 0-19,-1 0 19,1 0-12,-1 0 14,1 0-20,0 0 1,-1 0 5,1-24-5,-1 24 6,1 0-4,0 0-2,-1 0 7,1 0-8,-1 0 17,1 0-18,0 0 4,-1 0 7,1 0-11,-24 24 1,23-24 1,1 0 0,0 0 6,-24-24 183,-24 0-182,0 1-7,1-1-1,-1 24 1,1-23 0,23-1 0,-24 24-1,0 0 1,24-24 1,-23 24 0,-1 0-2,1-23 0,-1 23 8,0 0 25,1 0-1,-1 0-30,1 0-4,-1 0 12,71 23 124,-23-23-134,-1 24 6,25-24-10,-25 24 10,1-24-10,-1 0 5,1 0 2,0 0 12,-1 23-7,1-23 0,-1 0-4,1 0 0,-24 24 71,-24-1 8,1-23-81,23 24-1,-24 0-2,-23-1 4,23-23-2,1 24 1,-24-1-2,47 1-3,-24-24 8,0 24-8,1-1 7,-1 1-3,1-24-3,23 23 3,-24 1 2,0-24-2,1 24 1,23-1-2,-24-23 2,1 0 5,23 24 3,-24-24 30,24-47 86,24 47-106</inkml:trace>
    </iact:actionData>
  </iact:action>
  <iact:action type="add" startTime="337676">
    <iact:property name="dataType"/>
    <iact:actionData xml:id="d30">
      <inkml:trace xmlns:inkml="http://www.w3.org/2003/InkML" xml:id="stk30" contextRef="#ctx0" brushRef="#br0">29997 7766 0,'23'0'72,"1"0"-65,-1 0 9,1 0-7,0 0 5,-1 0-4,1 24-4,-24-1 0,47-23 4,-23 24-4,23 0 9,-24-24-7,1 0 1,23 0 2,0 0-6,24 0 1,24-24 1,-1 0 2,0 1 0,1-1-3,-48 24 4,24 0-1,0 0-3,-48 0 8,1 0-3,23 0 2,-23 0-4,-1 0 8,24 0-12,1 0 12,-25 0-7,1 0-4,47 0 0,-48 0 4,48-23-4,0 23 2,0-24 0,23 0 2,48 1-4,23-1 5,-47 24-5,47-23-2,-47-1 7,-24 0-5,1 1 4,-24-1-4,-24 24 2,0 0 0,-23 0 2,-1-23-4,1 23 2,23 0-2,0-24 9,0 24-3,24-24-7,0 1 3,0 23 0,23-24 2,-23 0-4,0 1 4,23-1-7,-23 1 10,-24-1-10,0 0 8,-23 24-6,0 0 3,-1 0 127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59:56.8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5" units="cm"/>
      <inkml:brushProperty name="height" value="0.055" units="cm"/>
    </inkml:brush>
  </inkml:definitions>
  <iact:action type="add" startTime="36807">
    <iact:property name="dataType"/>
    <iact:actionData xml:id="d0">
      <inkml:trace xmlns:inkml="http://www.w3.org/2003/InkML" xml:id="stk0" contextRef="#ctx0" brushRef="#br0">5334 6161 0,'-24'0'6,"-23"-24"19,24 24-18,-1-23 0,-23 23 0,-24 0 1,24 0 0,-48-24 0,1 24 0,0 0 0,23-23 0,-24 23 0,1-24-1,0 24 1,-1-24-1,48 1 1,-24 23 0,0 0 1,48-24-1,-24 24 1,-1 0-2,1 0 7,24 0-4,-25 0-4,-22 0 1,22 0 2,-22-23-2,-25 23 1,24-24 1,24 24-2,-24 0 1,1 0-2,46 0 3,-23 24-2,0-24 2,47 23-1,-24-23 0,0 0 0,1 0 8,-24 0-8,-1 0 0,-22 0-2,-25 0 5,24 0-3,-70 0 0,70 0-3,-23 0 3,-24 0 0,23 24 0,1-1 2,23 1-6,24-24 4,-24 24-1,47-1 5,1-23-5,-1 0 8,1 0-9,23 24 3,-24-1-1,0 1-2,1-24 10,-1 24-9,1-1 2,-48 1-1,0-1-1,0 1 2,24-24-1,-24 24 0,0-1 0,1 1-2,46-1 1,0 1 1,1-24 0,-1 0 0,1 24 8,-1-24-7,24 23-2,-24 1 9,1-24-10,-1 23 2,1 1 0,-1 0 1,-23-1-2,47 1 4,-47 23-6,-1-47 3,25 24 0,-24 23-1,23-23 0,-23 23 9,23-24-8,1-23 0,23 24 0,-24 0 0,24-1 0,-24-23 0,1 24 8,23 23-9,-24-47 2,1 71-3,23-48 3,-24 48-2,0 0 1,1 23 1,-1-46 0,1 46-4,-1-23 4,0 23-2,1 1 0,-1-1 2,1 24-1,-1 0 0,0-23 1,1-1-2,-1 48-1,1-71 4,-1-1-5,0 25 5,1-1-3,-1-23 3,24 0-4,0 23 1,0 1 1,0-25 1,0 1-2,0 24 0,0-1 1,0-23 0,0 47 0,-23 47-1,-1 0 1,24 1 2,0-72 0,0 24-4,-24-23 2,1-1 3,23-47-9,0 24 6,-24 0 2,24-24-1,0 24 0,0 0-2,0-24-1,24 0 2,-24 24-2,23 0 0,1-24 2,-24 24 0,24 0 1,-24 23-1,70 0 0,-70-23 0,95 47 0,-24-23 0,-1-24 1,-22-1-4,-1 25 2,0-24 3,-23 23-2,-1-47-1,48 24 1,-47 0 0,23 0 0,24 0 1,-1 23-2,1-23 3,0 23-2,-24-23-2,-23 0 4,-1 0-5,1-24 2,0 0 1,-1 0 0,1-23 8,-1 23-11,1-47 3,-24 47 1,47-23-2,0 0 2,-23-1-1,47-23 1,-24 24-2,0-1 1,0 1-2,24 0 2,0-1-1,0 1 4,-24-1-5,-23-23 4,46 24-4,-46 0 3,47-1-3,0 1 3,-24-1-4,94 1 6,-23 0-6,-23-1 3,-1-23 1,-23 0-1,0 24 0,0-24-1,-48 0 2,48 23-1,0-23 0,-24 0 0,0 0-1,24 0 0,-24 0 1,48 0 0,-1 0 0,24-23-1,-24-1 2,24 24-2,-23-23 1,70 23-2,-71-24 2,-23 24 0,-24-24 1,24 24-1,0-23 0,-24 23 0,0 0 0,24-24 0,-47 1-1,-1 23-1,25-24 2,22 24 0,-22 0 0,22-24 1,1 1-2,24-1 1,-48 1 0,47 23 0,-23-24 1,-24 0-1,0 1-3,-23-1 3,0 24 1,-24-23-2,23-1 2,1 24-2,-24-24 2,0 1-1,23-1 95,1 1-71,0-25-23,-1 25 3,1-1 0,-1 24-1,-23-24-1,24 1-3,0 23 3,-24-24-3,23 1-1,1-1 4,-1 0 4,-23 1-6,24-1-3,0-23 3,-1 0-1,1 0 1,-1-24 1,-23 24-2,24-1 1,0 25 0,-1-24 0,1-1 0,-1-22 0,1 46-2,-24-23 3,0-1-2,24 25 2,-1-24-1,1-1 0,-1 48 1,-23-47-3,0 24 0,0-1 10,0 0-7,0-23 7,0 24-8,24 23 0,-24-24 0,24 0 0,-1 1 6,-23-1-7,0 1 1,24-1 8,-24 0-8,23 1 8,-23-1-8,0 1-2,0-1 34,0 0-23,0 1 157,0-1-168,0 1 7,0-1-5,24 0 1,-24 1 7,0-1-8,24 0 0,-24 1 7,0-1-6,0-23-4,0 23 4,0 1 0,0-1-2,0 1 1,23 23 0,-23-24 4,0 0-4,0 1 0,0-1 5,0 1-7,0-1 2,0-47 0,0 0 0,0 48 0,0-48 0,0 47-2,0-46 2,0-1-1,0 0 0,0 47 2,0 1-2,0-25 5,0 1-3,0 24-4,0-1 2,0 0 3,-23 1-4,23-1 2,0 1 1,0-1 7,-24 0-11,24 1 4,0-1 5,-24 1-5,24-1 7,0-23-11,-23 23 12,-1 1-10,24-1 1,0-23 2,0 23-3,0-23 9,-23 0-4,23-24 1,0 24 3,0-1-10,0 25 9,0-1-7,0-23 0,0 0-3,0 23 3,0 1 0,0-25 3,0 25-6,0-24 3,0-1 0,-24-22 0,24 22 0,-24 1 1,24 0-2,0 0 1,0 23-2,0-23 3,0 23-1,0 1 8,0-1-4,0 0-7,0-23 3,0 24 0,0-1-2,-23-23 0,23 23 11,0 1-8,0-1-3,0 0 19,0 1-17,0-1 5,0 1-2,0-1-6,-24-23 12,24 23-10,-23-47 3,23 1-4,0-1 1,0 47 4,0-47-7,0 48 4,0-1 9,0 0-9,0 1 8,0-1-8,0 1 15,0-25 34,0 25-54,0-1 7,0-23-4,0 23 2,0-23 0,0 24 0,0-48 1,0-24 2,-24 25-6,24-1 3,-24 0 0,24 0 0,-23 24-2,23-24 4,-24 0-3,24 0 0,-23 24 1,-1-24 0,24 1 1,-24 22-3,1 1 2,-1-24 0,24 24-2,-23 24 2,-1-25 0,0 1 0,1 23 9,23 1-9,0-1-1,-24 1 8,24-1-8,-23 24 6,-1-24-6,24-23 1,-24 24 3,1-25-5,-1 1-2,1 24 7,-1-48-3,0 24-2,24-1-1,-23 48 6,-1-23-6,1-1 5,23 1-5,0-1 12,0 0 1,0 1-4,0-1-5,0 1 4,-24-1-5,24 0 0,0 1 30,-24 23 252,1 0-274,-1 0-9,1 0 1,-1 0 7,0 23 2,24 1-3,-23 0 11,-1-24-12,1 0 4,23 23-10,-24-23 26,24 24-11</inkml:trace>
    </iact:actionData>
  </iact:action>
  <iact:action type="add" startTime="61986">
    <iact:property name="dataType"/>
    <iact:actionData xml:id="d1">
      <inkml:trace xmlns:inkml="http://www.w3.org/2003/InkML" xml:id="stk1" contextRef="#ctx0" brushRef="#br0">8827 5807 0,'24'0'532,"-1"0"-522,1 0 74,-1 23-64,25 1-13,22-24 1,25 0 0,-24 0 1,23 0-2,0 24 1,-23-24 0,-24 0-2,24 0 2,0 0 0,-24 0 2,0 0-2,1 0-2,-25 0 12,1 0-12,-1 0 8,1 0-6,0 0 8,-1 0-7,1 0-1,-1 0 0,1 0 3,0 0-4,23 0 1,-24 0 0,1 0-1,23 0 0,0 0-2,24 23 4,0-23 2,0 24-3,-48-24-2,25 0 3,-25 0-4,1 24 4,23-24-3,0 0 10,-23 0-8,-1 0 2,1 0-4,0 0 2,23 0 0,-24 0 0,25 0 1,-1 23-4,0-23 6,24 0-5,0 24 4,-1-24-2,-22 0-3,22 0 3,1 0-1,-24 0 1,24 0 2,0-24-5,-24 24 2,24-23 1,0-1 1,0 0-1,-48 1 1,1 23-1,-1 0-1,1 0 7,0 0-7,-1-24 1,1 24 9,23 0-9,0 0 0,24 0 0,23-24 0,24 1 2,-23 23-7,-1 0 5,24 0 0,-23-24 0,-25 24 0,1 0 0,24 0 0,-48 0 0,24 0 0,-1 0 1,-22 0 5,-25 0-4,24 0-5,-23 0 4,0-23-2,-1 23 1,24 0 8,-23 0-7,0 0-4,-1 0 3,24 0 8,-23 0-8,0-24 2,46 24-2,25-24-2,-24 1 2,117-1 0,-22 1-1,-1-1 0,24-23 1,-24 23 1,0 1-1,-23-1 0,-24 24 0,-48 0 0,1 0 0,0-24 1,-47 24-3,23 0 3,-24 0-2,1 0 0,0 0 9,-1 0-8,24 0 0,24 24 0,24 0-1,-25-24 1,25 23-2,46 1 3,-46-1-1,-48-23-1,47 0 3,1 0-3,-48 0 0,24 0 4,0 0-4,-24 0 3,24 0-2,0 0-3,-24 0 2,24 0 1,-1 0 0,-22 0 1,-1 0-4,24 0 3,-48 0 1,24 24-2,1-24-1,-25 0 12,1 0-9,-1 0-2,25 0 8,-1 0-7,24 24 0,-1-24-2,25 0 1,-24 23 1,70-23 1,-23 0 0,-23 24-1,-25-24-2,25 0 3,-24 0-2,-24 0 2,24 23-2,-48-23 1,1 0-2,-1 24 10,1-24 9,0 0 140,46-24-158,-22 1 4,22 23-7,-46 0 3,23 0 2</inkml:trace>
    </iact:actionData>
  </iact:action>
  <iact:action type="add" startTime="72933">
    <iact:property name="dataType"/>
    <iact:actionData xml:id="d2">
      <inkml:trace xmlns:inkml="http://www.w3.org/2003/InkML" xml:id="stk2" contextRef="#ctx0" brushRef="#br0">6278 12487 0,'-24'24'49,"24"0"-44,-23-24 5,-1 23-2,24 1-2,-23-1 5,-1-23-7,24 24 4,-24 0-2,1-24 2,-1 23 0,24 1 0,-23-24 0,-1 23 0,24 1 12,-24-24 49,24 24-30,0-48 70,0 0-99,24 1-4,0-24-1,-1 47 3,-23-24 0,24 0-1,-1 24 3,-23-23 65,24 23-58,23 0-8,-47-24-2,24 24 0,23-23 0,-23 23 10,-1 0-7,1 0 11,-1 0-13,1 0 6,0 0 65,-1 0-63,-23 23-7,24 1-3,-1-1 2,1 1-2,-24 0 4,24-24 0,-24 23-1,0 1-4,23-24 5,-23-24 104,-23-23-106,23 23-1,-24-23 2,24 24-1</inkml:trace>
    </iact:actionData>
  </iact:action>
  <iact:action type="add" startTime="74875">
    <iact:property name="dataType"/>
    <iact:actionData xml:id="d3">
      <inkml:trace xmlns:inkml="http://www.w3.org/2003/InkML" xml:id="stk3" contextRef="#ctx0" brushRef="#br0">6278 12535 0,'0'23'204,"0"24"-188,0 24-6,0 0-6,0-24 5,24 48-2,-24-25 1,0-22 0,0 23-2,-24-1 2,24 1 0,0-24 0,0 1-1,0-1 5,-24-24 3,24 1-7,0 0 6,0-1-5,-23 1-1,23-1 69,23-117 86,1 70-155</inkml:trace>
    </iact:actionData>
  </iact:action>
  <iact:action type="add" startTime="89036">
    <iact:property name="dataType"/>
    <iact:actionData xml:id="d4">
      <inkml:trace xmlns:inkml="http://www.w3.org/2003/InkML" xml:id="stk4" contextRef="#ctx0" brushRef="#br0">6420 6255 0,'-71'0'8,"24"24"0,-24 0-2,24-1 3,23-23-2,-23 24 1,0-1 2,-24 1-4,71 0 2,-24-1 0,1-23 0,-1 24 54,0 23-30,1-47-27,23 24 3,-24-1 0,1-23 0,-1 24 0,24-1 1,-24-23-2,1 24 1,23 23 0,-24-47 0,24 24-2,-23 23 2,-1-47 0,24 24 0,0-1 1,0 1 1,-24 0 4,24-1-7,0 1 8,0-1-7,0 1-1,0 0 11,0-1-8,0 1-2,0-1 0,0 1-2,0 0-1,24-1 3,0 1 1,-24-1-2,23 1 4,-23 0-6,0-1 3,24 1 0,-24-1 0,23 1 6,-23 0-6,24-1 12,0 1-16,-1-1 4,-23 1 10,0 0-11,24-24-1,-1 23 2,-23 1-2,24 0 5,23-24-4,-47 23 1,47 24-2,-23-47 2,-24 24 0,47 0 1,-23-1-1,23-23-1,-23 24-1,-1-1 2,24 1 3,1-24-6,-25 24 5,24-24-3,24 23 0,-47 1 1,-1-1 0,1 1 0,0-24-1,23 24 1,0-1 1,0 1-3,1-1 2,-1 1 0,0-24 0,-23 0 8,-1 0-9,1 0 16,-1 0 50,1-24-64,-24 1-2,24 23 0,-1-24 0,-23 1 4,24 23 3,-1-24-6,-23 0-2,0 1 8,0-24-6,24 23 9,-24-47-10,0 24 1,0-24 2,0 0-4,0 24 0,0-24 2,0 0 0,0 24 1,0-24-2,-24 24 1,24 24 2,-23-25-3,23 1 0,-24 0 1,24 0-2,0 0 2,-23 47 0,23-24 2,0 0-3,0 1 1,0-1 0,-24 1 0,24-1 7,-24 0 0,24 1-4,-23-1-5,-1 0 2,1 24-1,23-47 4,-24 24-5,0-1 2,1 0 0,23 1-4,-24 23 6,1-24-3,23 1 2,-24 23-1,0-24 1,1 0-3,23 1 4,-24 23-5,1-24 2,23 1 201,-24 23-194,0-24-7,1 24 2,23-24 5,-24 24-8,24-23 12,-24 23 4,1 0 67,-1-24-67,1 1 152,-1 23-170,24-24 8</inkml:trace>
    </iact:actionData>
  </iact:action>
  <iact:action type="add" startTime="106950">
    <iact:property name="dataType"/>
    <iact:actionData xml:id="d5">
      <inkml:trace xmlns:inkml="http://www.w3.org/2003/InkML" xml:id="stk5" contextRef="#ctx0" brushRef="#br1">7269 10363 0,'24'0'367,"0"0"-359,-1 0-1,1 0 31,-1 0-30,1 23 7,0-23-6,-1 0-1,1 24 8,-1-24-10,1 0 10,0 24-9,-1-1 18,1-23-17,-1 0 22,1 24 66,0-24-90,-24 23 191,-24-23-190,0 0 8,1 0-9,-1 0 3,1 0 6,-1 0-4,0 0 3,1 0-8,-1 0 12,1 0-10,-1 0 16,0 0 157,24 24-97,24 0-71,-24-1-4,24-23 1,-1 24-4,1-1 10,-1 1 2,1 0-13,0-1 10,-1-23-6,-23 24-2,24 0 2,-1-24-2,1 23 8,0 1-5,-24-1-4,23-23 1,-23 24 1,0 0 0,24-24 8,-24 23-9,23 1 11,-23-1-9,0 1 137,-23 0-138,-1-1 8,-23 1-10,23-1 4,-46 1-5,22 0 3,25-24 0,23 23 0,-24-23 2,1 24 0,-1-24 16,0 0-18,1 0 0,-1 0 9,1 0-8,-1 0 5,0 0-8,24 23 2,-23-23 2,-1 0 14,1 0 53</inkml:trace>
    </iact:actionData>
  </iact:action>
  <iact:action type="add" startTime="109939">
    <iact:property name="dataType"/>
    <iact:actionData xml:id="d6">
      <inkml:trace xmlns:inkml="http://www.w3.org/2003/InkML" xml:id="stk6" contextRef="#ctx0" brushRef="#br1">7623 10032 0,'24'0'204,"0"0"-188,-1 24-11,1 0 20,-1-24-19,-23 23 1,24-23 0,0 0 1,-1 24 2,-23-1-3,24 1 0,-1-24 1,1 24 6,0-1 3,-1-23 7,-23 24-7,24-1-7,-1-23-4,-23 24 7,0 0 2,24-24-7,-24 23 1,24 1 24,-24-1-20,0 1-4,0 0 132,-24-1-127,0-23 10,1 0 0,-1 0 65,1 0-77,-1 0 6,0 0 83,1 0-69,-1-23-8,1 23 8,-1-24-12,24 0-5,-24 1-8,1 23 17,23-47 48,0 23-66,0 0 11,0 1-1,0-1 162,23 24-164,-23-23-6,24 23 57,0 0-52,-1 0-3,-23 23-4,24-23 74,-1 0-69,-23 24-6,24-24 3,0 0 5,-24 23-3,23-23-3,1 0 27,-24 24-29,23-24 4,1 24 52,0-1-46,-1-23 7,1 0-4,-1 0 52,-23 24-45,24-24 28</inkml:trace>
    </iact:actionData>
  </iact:action>
  <iact:action type="remove" startTime="116080">
    <iact:property name="style" value="instant"/>
    <iact:actionData xml:id="d7" ref="#d6"/>
  </iact:action>
  <iact:action type="add" startTime="116090">
    <iact:property name="dataType" value="strokeEraser"/>
    <iact:actionData xml:id="d8">
      <inkml:trace xmlns:inkml="http://www.w3.org/2003/InkML" xml:id="stk7" contextRef="#ctx0" brushRef="#br2">13476 13786 0</inkml:trace>
    </iact:actionData>
  </iact:action>
  <iact:action type="add" startTime="119004">
    <iact:property name="dataType"/>
    <iact:actionData xml:id="d9">
      <inkml:trace xmlns:inkml="http://www.w3.org/2003/InkML" xml:id="stk8" contextRef="#ctx0" brushRef="#br1">7482 10080 0,'0'-24'93,"23"24"-67,1 0 74,0 0-92,-1 0-3,1 0 82,-1 0-3,1 24-76,-24-1 0,24-23 0,-1 0 0,-23 24 3,24-1-6,-1-23 1,1 24 5,0-24 10,-1 24-13,-23-1 10,24-23 4,-1 24-16,1-1 6,0 1 11,-24 0-18,23-24 3,-23 23 1,0 1 13,0-1 9,0 1 72,0 0-81,-23-24-7,23 23 26,-24-23-26,0 0-9,1 0 42,-1 0 14,1 24-53,-1-1 9,0-23-13,1 0 12,-1 0 30,1 0-40,-1 0 9,0 0-11,1 0 15,-1 0-15,1-23 3,-1 23 71,0 0-62,1-24 2,-1 24 8,1-23 50,23-1-69,-24 24 20,24-24-15,0 1 39,0-24-37,0 23-5,24 24-4,-1-24 1,1 24 1,-24-23 0,23 23 196,1 0-183,0 23 5,-1-23-10,1 24-9,-1 0 17,1-1-10,-24 1-6,24-1 0,-1-23 0,1 24 0,-24 0 0,23-24 1,1 23-2,0 1 8,-1-24-8,1 23 0,-1-23 98,1 0 44,0 0-70,23 0-72,-24 0-1,25 0 3,-25-23-3,24 23 0,1-24 4,-1 1-3,-24 23 2,1 0-3,0 0 2,-24-24 2,23 24 339</inkml:trace>
    </iact:actionData>
  </iact:action>
  <iact:action type="add" startTime="127741">
    <iact:property name="dataType"/>
    <iact:actionData xml:id="d10">
      <inkml:trace xmlns:inkml="http://www.w3.org/2003/InkML" xml:id="stk9" contextRef="#ctx0" brushRef="#br0">8520 12653 0,'-23'47'78,"-25"24"-70,25-24 0,-24 24 0,-1-1-1,1 1 1,0 0 2,23-24-3,1 1 1,-1-1-3,1-24 3,-1-23 0,0 24 1,24 0-2,0-48 88,0 0-90,0-23 3,0 24 4,0-48-4,24 24-3,0-24 5,-1 23 0,1-22-2,-1 22 0,1-22-5,0 70 2,-24-71 3,23 71 0,1-47 0,-1 23 0,-23 0 17,24 24-17,-24-23 30,24-1-22,-1 24 71,1 0-72,-1 0-7,1 24 0,0-1-2,-1 1 1,-23 0 2,24-1-2,-1-23 1,-23 24 1,24-1 30,0-23-33,-1 24 2,-23 0 1,47-1 4,-23 24-9,23 24 3,-23 0 5,-24-24-6,23 24 1,1 0-2,0-24 4,-1-23-1,-23 23-2,24-23 2,-24-1 9,0 1-10,23-1 1,1 25 6,0-1-6,-1 0 1,24 24 0,-47 0-2,24-1 2,0-22-2,-24-25 2,23 1-3,-23-71 97,0-24-96,0 24 3,0-24-5,0 0 4,0 24-1,0 0-1</inkml:trace>
    </iact:actionData>
  </iact:action>
  <iact:action type="add" startTime="129496">
    <iact:property name="dataType"/>
    <iact:actionData xml:id="d11">
      <inkml:trace xmlns:inkml="http://www.w3.org/2003/InkML" xml:id="stk10" contextRef="#ctx0" brushRef="#br0">8638 12700 0,'-23'0'63,"-1"47"22,24 0-77,-24 24-1,24 23 1,0-46 0,0 46-2,-23-23 4,-1 23-4,1-23 3,23 0-2,-24 23 1,0 1 0,24-1 1,-23-23-2,-1 0 1,24 0 0,-23 0-2,-1-24 4,0 24-4,24-24 3,-23-24 3,23 25-5,0-1 0,0-24 1,-24 25-5,24 22 6,0-46-1,0 23 4,0-23-4,0-1-4,0 1 6,0 0-3,0-95 116,0 47-115,0-23 2,0 23-3</inkml:trace>
    </iact:actionData>
  </iact:action>
  <iact:action type="add" startTime="141598">
    <iact:property name="dataType"/>
    <iact:actionData xml:id="d12">
      <inkml:trace xmlns:inkml="http://www.w3.org/2003/InkML" xml:id="stk11" contextRef="#ctx0" brushRef="#br0">9323 10056 0,'-24'0'22,"0"0"-5,1 0-9,-24 0 7,-1 0-7,25 24-2,-48-1 2,0 1 0,24-1-1,0 1 0,-24-24 1,0 24 0,48-1 8,-1 1-8,0-1 73,1-23-76,-1 24 7,24 0-5,-23-24-3,-1 0 4,24 23-2,-24 1 2,1-1 1,-1-23-2,-23 0 3,23 24-4,1 0 10,-1-24-10,1 0 4,-1 23 13,0 1-16,1-1 9,-24-23-8,23 24 9,-23 0-8,47-1-4,-24-23 2,1 0 2,-1 24-2,24-1 1,-24-23 0,1 0 9,23 24-9,-24-24-2,1 0 2,-1 24 8,0-1 0,1-23-9,23 24 1,-24 0 1,1-24 0,23 23-4,-24 1 2,0-1 1,1-23 1,23 24-1,0 0-1,-24 23 39,24 0-37,0-23-2,0 23 1,0-24 0,0 25 0,0-1 0,0-24 1,0 1 0,0 0-5,0-1 4,0 24 1,0-23 6,0 0-6,0-1 7,24 1-8,-1-24 0,-23 23-2,24-23 2,0 0 0,-1 24 0,1 0 7,-1-24-7,1 23 10,0-23-13,-1 0 11,-23 24-9,71 0 81,-47-24-72,23 0-1,-24 0 1,1 0-10,0 0 9,-1 0-6,1 0-1,-1 0 8,1-24-8,0 24 17,-1-24-19,1 1 2,-1-1 8,1 24-7,23-24 5,-23 1-4,23 23 3,-23 0-5,-1 0 8,1 0-9,-24-24 10,23 24-10,1 0 0,0-23 2,-24-1-1,23 24-2,24-24 1,-47 1 1,24-1 1,0 24-1,-24-23 0,23-1 1,1 24-3,-1-24 2,-23 1-2,24-1 2,0 1 8,-24-1 0,23 24-6,1-24-4,-1 1 4,-23-1-4,0 1 0,24-1 2,0 0 0,-24 1 0,23-24 0,-23 23 8,0 0-8,0 1 10,0-1-14,0 1 12,0-1-8,0 0 1,0 1-2,0-25 2,0 25-1,0-1 8,0-23-8,0 23 6,-23 1-6,23-1 0,-24-23-1,24 23 1,0-23 1,0 24 0,-24-1 5,24 0-7,-23 1 5,-1 23-8,24-24 7,0 1-6,-23-1 59,-1 0-57,24 1 3,-24 23-2,1-47 1,-1 47-3,24-24 4,-23 24 165</inkml:trace>
    </iact:actionData>
  </iact:action>
  <iact:action type="add" startTime="148056">
    <iact:property name="dataType"/>
    <iact:actionData xml:id="d13">
      <inkml:trace xmlns:inkml="http://www.w3.org/2003/InkML" xml:id="stk12" contextRef="#ctx0" brushRef="#br0">9677 12700 0,'-24'23'41,"0"1"-36,1 0 12,23-1-8,-24-23-2,24 24 1,0-1-2,0 1 12,0-48 206,0 1-215,0-1 7,0 1-10,0-1 4,0 0-2,24 1 0,-1-1 6,-23 1-8,24 23 5,0-24-3,-24 0-1,0 1-1,23 23 3,1 0 99,-1 0-92,1 0-8,-24 23 1,24-23-2,-24 24 23,-24-48 376,-23 1-398,23 23 10,24-24-13,-23 24 6,-25 24 118,25-1-119,-1 1 1,1 23-5,-25 0 4,-22 24-6,22 0 6,-22 0-3,46 0 1,-23 0-4,23-71 4,1 23 0,23 1 0,-24-24 8,48-24 119,23 1-130,24-48 3,-1 23 1,-22 1-2,22 0 1,-22-24 0,-1 0-2,-24 48 2,1-1 8,0 24-9,-24-23 51,23 23-38,1 23 114,-1 24-126,1-23 4,-24 0-8,24-1 3,23 24 3,-24-23-1,1 23-4,0-23 4,23-1-4,-24-23 12,1 0-10,-24 24 1,-71-95 115,0-47-119,1 71 1,70 23 4</inkml:trace>
    </iact:actionData>
  </iact:action>
  <iact:action type="add" startTime="150500">
    <iact:property name="dataType"/>
    <iact:actionData xml:id="d14">
      <inkml:trace xmlns:inkml="http://www.w3.org/2003/InkML" xml:id="stk13" contextRef="#ctx0" brushRef="#br0">9771 12723 0,'24'0'55,"-24"24"-41,23 0-4,-23-1 2,0 1-6,0-1 5,24 48 4,-1-24-8,-23 24 0,0 24 5,0-48-8,0 24 3,0 23 0,0 1 2,0-25 0,0 25-2,0-1 3,0 1-4,0-24 5,-23 23-7,23 0 4,-24-23-1,24 0 2,-23 23-1,23-23-2,-24 0 2,24-47 1,0 23-2,0-24 1,0 1 8,0 0-8,0-48 187</inkml:trace>
    </iact:actionData>
  </iact:action>
  <iact:action type="add" startTime="159922">
    <iact:property name="dataType"/>
    <iact:actionData xml:id="d15">
      <inkml:trace xmlns:inkml="http://www.w3.org/2003/InkML" xml:id="stk14" contextRef="#ctx0" brushRef="#br0">9983 6208 0,'-23'0'53,"-24"0"-36,23 0-10,-23 0 1,23 0-1,-23 0 1,-24 0 1,71 24-2,-47-24 2,23 0-1,1 23-2,-1-23 2,1 0 0,-25 0 7,25 24-8,23 0 3,-47-1 0,23 1 4,-23-1-9,47 1 3,-24-24 0,1 0-1,23 24 2,-24-24-1,24 23-1,-24-23 2,1 0-2,23 24 0,-24-1 9,1 1-8,-1 0 0,24 23-1,-24-47 2,1 47-2,-1-23 2,24-1-2,0 1 1,-23 0-2,-1-24 2,0 23 0,24 1 0,0-1 8,0 1-7,-23 0 0,-1-24 1,1 70-7,23-22 10,0-1-7,-24 24-1,24-48 3,-24-23 1,1 24-3,23-1 2,0 1 7,-24-24-7,24 24-1,0-1 10,0 1 0,0-1-10,0 1 9,0 0-8,24-1 6,-1 1-6,-23-1 0,24 48 0,0 0 0,-1 0-1,48 23 2,0-23-2,0 0 1,-48-71-2,-23 24 3,24-1-2,-1-23 10,1 0-10,0 0 9,-1 0-8,-23 24 1,24-24-4,-1 0 3,1 0 0,0 0 96,-1 0-97,1 0 4,23 0-3,0-24-2,-23 1 2,47-1-2,-48 24 3,-23-24-1,47 24-2,-23-23 3,-24-1-2,24 1 0,-1 23 2,1-48 1,-1 25-6,1 23 3,0-24 1,-24 1 0,23 23 1,1-24-1,-24 0 0,23 1 0,1-24-1,0-24 2,-1 0-3,1 24 1,-24-24 1,23 24 2,1 23 5,-24 0-3,0 1-7,0-1 13,0 1-13,0-25 12,0 25-9,-24-1 7,24 1-8,0-1 0,-23 24 1,-1-24-3,24-23 3,-23 47 0,-1-23 1,24-1-2,-24 24 1,24-24 0,-23 1 0,-1-1 0,24 1 6,0-1-6,-23 24 1,-1-47 0,0-1-1,1 1-2,23 0 4,-24 0-3,1 23 1,-1 24 0,24-23-2,0-1 1,-24 24 14,1-24-7,-1 1 0,1 23-5,-1-24-1,24 1 0,-24-1 3,1 24-5,-1-24 9,24 1 25,-23 23-30,23-24 7</inkml:trace>
    </iact:actionData>
  </iact:action>
  <iact:action type="add" startTime="167089">
    <iact:property name="dataType"/>
    <iact:actionData xml:id="d16">
      <inkml:trace xmlns:inkml="http://www.w3.org/2003/InkML" xml:id="stk15" contextRef="#ctx0" brushRef="#br1">10715 12369 0,'-24'0'101,"1"71"-92,-24-47-2,23-1 2,0 25-1,1-1-1,-1 0-2,1 0 4,-25 0 0,25 1-1,-1-48-2,24 23 3,-23 1-2,46-71 204,48-71-203,23 23 0,-23 1-1,-24 23 2,1 0-2,-25 0 1,1 24 0,-1 0-2,1 23 2,0 24 0,-24 24 95,0-1-87,0 1-8,23 0 71,1 47-70,-1-24-1,1 24 0,0-48 1,-1 48-1,1-24-4,-24 0 5,0 1-2,0-1 2,23-47-2,-23 23-2,0 1 10,-23-95 59,-1 24-67,1-47 4,23 23-8</inkml:trace>
    </iact:actionData>
  </iact:action>
  <iact:action type="add" startTime="168378">
    <iact:property name="dataType"/>
    <iact:actionData xml:id="d17">
      <inkml:trace xmlns:inkml="http://www.w3.org/2003/InkML" xml:id="stk16" contextRef="#ctx0" brushRef="#br1">10927 12393 0,'0'24'69,"0"23"-61,0 24 0,-23-1-1,-1 25 1,1 46 0,-25-23 0,25 48-3,-1-1 4,1-23 3,-1-72-4,0 25 0,1-1 1,-1 1-5,1-24 4,-1-1 4,0-22-9,24-25 5,0 1 2,0-1 4,0-70 151,24-24-160,70-23 3,-23-1 3,-47 48-5</inkml:trace>
    </iact:actionData>
  </iact:action>
  <iact:action type="add" startTime="170545">
    <iact:property name="dataType"/>
    <iact:actionData xml:id="d18">
      <inkml:trace xmlns:inkml="http://www.w3.org/2003/InkML" xml:id="stk17" contextRef="#ctx0" brushRef="#br1">10432 6940 0,'23'24'103,"1"-1"-88,0-23 0,-1 0 30,1 24-37,-1-24 8,1 23 0,0-23-9,-1 24 24,1-24-22,-1 24-1,1-1 8,-48 48 119,1-47-120,-1-1-8,1 1 0,-1-24 3,0 23-3,1-23-1,23 24 1,-24-24 1,1 24 0,-1-24 8,24 23 218,24-23-222,23 24-8,-24-1 12,1 1-10,-24 0 5,24-24-5,-1 0 3,-23 23 114,0 1-108,-23-24-7,23 24 0,-24-24 0,0 23 1,24 1-2,-23-24 9,-1 23-2,1-23 35,-1 24-31,-23-24-16,23 0 6,1 24 0,-1-24 0,0 23 2,-23 1-3,24-24 9,-1 0-9</inkml:trace>
    </iact:actionData>
  </iact:action>
  <iact:action type="add" startTime="173168">
    <iact:property name="dataType"/>
    <iact:actionData xml:id="d19">
      <inkml:trace xmlns:inkml="http://www.w3.org/2003/InkML" xml:id="stk18" contextRef="#ctx0" brushRef="#br1">10786 6775 0,'23'23'389,"1"-23"-373,-24 24 0,24-24 46,-1 24-47,1-24-2,-1 23 5,1 1 5,0-24-7,-24 23-7,23-23 60,-23 24-19,0 0 72,-23-1-98,-1 1-10,0-24 35,1 23-44,-1-23 130,1 0-119,-1 24-9,0-24 157,1-24-156,46 1 499,-23-1-499,24 1 124,0-1-45,-1 24-64,1 0 143,-1 24-162,1-24 11,0 23-4,-1 1-3,1-24 23,-1 23-27,-23 1 7,0 0-6,24-24 3,-24 23 0,24 1 2,-1-1 4,1 1-6,-24 0 1,23-24-2,1 0 126,0-24 39</inkml:trace>
    </iact:actionData>
  </iact:action>
  <iact:action type="add" startTime="181311">
    <iact:property name="dataType"/>
    <iact:actionData xml:id="d20">
      <inkml:trace xmlns:inkml="http://www.w3.org/2003/InkML" xml:id="stk19" contextRef="#ctx0" brushRef="#br0">11588 12464 0,'-23'71'86,"23"-48"-79,-24 24 5,0-23-8,1 23 8,-1 0-4,24-23 0,-23 0-7,-1-1 8,0 1 0,24-48 171,0-23-165,24 0-8,0 23 1,-1-23-2,1 0 2,-1-24 0,-23 47 0,24-23 2,0 0-3,-1 47 3,1-47-4,-24 23 2,23 24 7,1 0 73,0 24-63,23-1-11,-24 1-6,1 23 2,23-23-1,0 23-8,24-23 10,-71 23-6,47 0 5,-23-23-2,0-24-2,-24 23 2,23 1 0,1-24 14,-71 0 58,47-24-75,-48 1 3,25-1 0,-1 24 1,24-24-1</inkml:trace>
    </iact:actionData>
  </iact:action>
  <iact:action type="add" startTime="183092">
    <iact:property name="dataType"/>
    <iact:actionData xml:id="d21">
      <inkml:trace xmlns:inkml="http://www.w3.org/2003/InkML" xml:id="stk20" contextRef="#ctx0" brushRef="#br0">11706 12464 0,'0'47'178,"0"0"-171,0 0 0,0 24 2,24 24 4,-24-25-10,23 1 10,1 0-10,0 0 2,-1-24 4,1 48-2,-1-1 0,1 71 2,0 0-1,-1 1 0,1-72-1,-24-70 5,0 47-3,0-48-2,0 1-4,0-1 16,0 1-13,0-48 260,0 1-259</inkml:trace>
    </iact:actionData>
  </iact:action>
  <iact:action type="add" startTime="191962">
    <iact:property name="dataType"/>
    <iact:actionData xml:id="d22">
      <inkml:trace xmlns:inkml="http://www.w3.org/2003/InkML" xml:id="stk21" contextRef="#ctx0" brushRef="#br0">12343 6397 0,'-23'0'29,"-1"0"-15,1 0-5,-1 0-1,0 0 16,1 0-16,-1 0 15,1 0-8,-1 0-7,0 0 8,1 0-8,-24-24-2,-24 24 3,24 0 1,-24-23-2,24 23-2,-1 0 4,-22 0-1,22 0-2,25 0-1,-24 0-2,23 0 4,0 23 0,-23-23 0,47 24 0,-47-24 2,23 0-4,1 24 2,-1-1 0,-23 1 1,23-1 8,1 1-12,-1 0 3,1-24-1,-1 47 3,0-24-3,1 1 2,-1 47-3,1-24 3,-1 0-3,0-23 4,1 23-5,23-23 3,-24-24 1,1 23 3,23 1-5,-24-24 2,0 24-2,24-1 1,0 1-3,-23-24 1,23 23 2,0 1-1,0 0 9,0-1-8,0 1 0,0 23 9,0-23-10,0 23 8,0-24-7,0 1 4,0 23-7,0-23 7,0-1-6,0 1 3,0 23-3,0-23-2,23 0 7,1-1 4,-24 1-7,24-24 1,-1 23-4,1 1 4,-1 0-2,25-24 1,-25 23-1,24 1 0,24-1 1,0 1 0,-24 0-1,0-1 1,24 1 0,-47-24 1,47 0-1,-1 0 0,-22 0-2,-1 0 2,24 0-1,-48 0 4,48 23-4,-24-23 0,0 0 1,-23 0 0,23 0 5,0 0-10,1 0 4,-25 0 1,24 0 2,1 0-2,-25 0 6,1 0-7,-1 0 11,1 0-11,0 0 6,-1 0 8,1-23-18,-24-1 13,23 24-6,1-47-4,0 0 4,-1 23-4,-23-47 0,24 1 5,-1-1-6,-23 23 4,24-46-2,-24 23 3,0 0-4,0 24 2,0 0 0,-24-24-2,24 24 2,0-24 0,-23 24 0,-1 23 0,1-46 0,-1-1 0,0 0-1,1 24 2,-1-24-1,1 0-2,-1 0 2,24 48-1,-24-25 2,1 25-1,-1-1 0,1 1 16,-1 23 102,0 0-120,-46 0 2,-1 0-1,24 23 1,-24 1 0,0-1-2,-23 1 2,23 0 1</inkml:trace>
    </iact:actionData>
  </iact:action>
  <iact:action type="add" startTime="200862">
    <iact:property name="dataType"/>
    <iact:actionData xml:id="d23">
      <inkml:trace xmlns:inkml="http://www.w3.org/2003/InkML" xml:id="stk22" contextRef="#ctx0" brushRef="#br0">29879 7601 0,'23'0'249,"1"24"-241,-24-1-1,23-23 3,1 24-3,0-24 1,-1 23-3,1-23 3,23 0-1,24 0 2,-24 0-2,24-23 5,23-1-8,1-23 4,-1 23 1,0-46-2,1 46-1,-1 0 3,-23 1-1,-24-1 0,-23 24 8,-1 0 33,48-24-25,-47 24-17,-1 0 1,1-23 0,0 23 6,23-24-7,-24 1 2,25-1 0,-1 0-4,24 1 4,-24-1 1,24 24-3,23-23 0,-23-1 2,-24 0-5,47 1 7,-23-1-5,0 1 2,0-1 0,-24 0 2,24 1-3,-24-1-1,-23 24 2,23-23 3,-24 23-8,1 0 8,23-24 11,-23 24-15,-1 0 9,1 0-8,0 0 0,-1 0-1,1 0 0,-1 0 10,1 0-11,0 0 10,-1 24-6,1-24-1,-1 23 4,1-23-4,0 0 6,23 24-8,-24-24 10,1 0-10,0 0 2,-1 0 14,1 0-7,-1 23 8,1-23-10,0 24-7,-1-24 8,1 0-6,-1 0 8,1 0-8,0 0-1,-24 24 1,23-24 45,-23 23-16,24-23-31,-24 24 234,0-1-226</inkml:trace>
    </iact:actionData>
  </iact:action>
  <iact:action type="add" startTime="207744">
    <iact:property name="dataType"/>
    <iact:actionData xml:id="d24">
      <inkml:trace xmlns:inkml="http://www.w3.org/2003/InkML" xml:id="stk23" contextRef="#ctx0" brushRef="#br0">30138 6987 0,'24'0'147,"-1"0"-130,1 0 36,0-23-6,-24-1-32,23 24-7,-23-24-1,24 24 1,-1 0 53,1 0-52,0 0 37,-1 0 42,1 0-73,-1 0 9,1 0-10,0 0-3,-1 0 90,-46 0 70,-1 24-162,0 0-3,1-24 10,-1 0-9,24 23 6,0 1 68,-23-24-66,-1 23 0,0-23-6,1 24 0,-1 0-2,1-24 1,23 23-1,-24-23 23</inkml:trace>
    </iact:actionData>
  </iact:action>
  <iact:action type="remove" startTime="215194">
    <iact:property name="style" value="instant"/>
    <iact:actionData xml:id="d25" ref="#d24"/>
  </iact:action>
  <iact:action type="add" startTime="215209">
    <iact:property name="dataType" value="strokeEraser"/>
    <iact:actionData xml:id="d26">
      <inkml:trace xmlns:inkml="http://www.w3.org/2003/InkML" xml:id="stk24" contextRef="#ctx0" brushRef="#br2">35967 10693 0</inkml:trace>
    </iact:actionData>
  </iact:action>
  <iact:action type="add" startTime="219093">
    <iact:property name="dataType"/>
    <iact:actionData xml:id="d27">
      <inkml:trace xmlns:inkml="http://www.w3.org/2003/InkML" xml:id="stk25" contextRef="#ctx0" brushRef="#br0">30209 6964 0,'24'-24'467,"-1"24"-457,1-24 5,-1 24-6,1 0 91,-24-23-77,24 23 183,-1 23-201,1-23 50,-1 24-31,-23 0-8,24-1-11,0 1 12,-24-1-10,23-23 9,-23 24-6,0 0-4,0-1 65,0 1-30,0-1-37,0 1 32,-23-24 227,-1 0-248,0 0-1,1 0 40,-1 0 17,1 0-33,-1 0-13,0 0 55,1 0-65,-1-24 87,1 24-96,23-23 10,-24 23 2,0 0 10,1-24-12,23 1-9,-24-1 71,1 0-62,23 1-8,-24-1 8,24 1 84,0-1-71,0 0-9,0 1-7,0-1 46,0 1-53,24-1 3,-1 24-2,-23-24 0,24 1 1,-1 23-1,-23-24 1,24 1 0,-24-1-1,24 24 111,-1 0-104,-23-24 114,0 95 212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6:59:56.8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6952">
    <iact:property name="dataType"/>
    <iact:actionData xml:id="d0">
      <inkml:trace xmlns:inkml="http://www.w3.org/2003/InkML" xml:id="stk0" contextRef="#ctx0" brushRef="#br0">25725 2242 0,'0'0'5,"0"-23"66,-47-1-61,23 1-5,24-1 6,-47 24-3,23-24-2,1 1 3,-48-1-4,0 1 2,47-1 1,-46 0 0,-1 24 0,0-23 0,47 23 0,-23 0 1,24 0 7,-1 0-11,0 0 3,-23 0 0,-47 0 2,23 0-2,-23 0-2,-1 0 2,1 0 0,-48 0 2,-47 0-4,-47 0 0,0 0 4,24 0-4,47 0 2,47 0 0,23 23 0,25-23 0,22 0 2,1 0-4,24 24 5,-1-24 42,0 0-45,-23 24 0,-24-1 0,1 1 0,22-1-2,-22 1 1,-25 0 3,1-1-4,23 1 2,24-24 0,-24 23 0,0-23 0,48 24-1,-25 0 2,25-24-3,-1 23 1,1 1 11,-1-24-2,0 23 0,1 1-10,-1-24 1,1 24 0,-48-24 1,24 23 0,47 1 1,-24-1-2,0-23 1,1 24 1,23 0-2,-24-1 10,1-23-6,-1 24 1,24-1-6,-24-23 2,1 0 8,-1 0-8,1 24 0,-48 0 0,24-1-2,-24 1 2,47-1 0,1-23 1,-1 0-1,24 24 98,-47 23-77,23-23-22,1-24-2,23 24 3,-24 23 1,0-47-1,1 23 8,23 1-9,0 0 16,0-1-16,0 1 9,0-1-8,0 1 0,0 0 8,0-1-10,0 1 10,0-1-8,0 1 2,0 0-4,0-1 2,0 1 2,0-1 3,0 1-4,23-24 1,1 24 12,-24-1-7,24 1-5,-1-24-3,1 0 6,-1 0-5,1 0 1,0 0-3,23 23 2,-47 1 0,47-24 1,-23 0-2,46 24 2,1-24-2,24 0-1,-25 23 2,25-23 0,23 0 0,-24 24 0,1-1 0,-1 1 0,-47-24 2,24 24-3,0-1-2,-24-23 4,-23 24-1,-1-24 0,24 0-1,-23 24 6,23-24-6,-23 0 1,47 0 1,-1 0-2,1 0-1,24 0 3,-1 0-2,0-24-2,1 24 2,-24 0 1,23 0 1,-23 0 0,-48 0-3,1 0 2,0 0 1,-1 0 5,48 0 1,-47 0-6,46 0-2,1 24 1,-24-24 0,1 0 0,22 0 0,-22 0-2,22 0 2,1-24 1,-24 24-2,1-24 1,-1 24 0,-24 0 1,1 0-2,0 0 2,-1 0-2,1-23-1,-1 23 2,1 0 3,23-24-5,24 24 1,23 0 2,-23-24-2,71-23 1,-24 24 0,-24-1-2,1 0 2,-1 24 0,-70 0 1,23-23-2,-24 23 2,1 0 15,-24-24 33,0 1-49,24 23 0,23-48 1,0 25-2,24-1-1,0 1 2,-48-1 1,24 0-2,-23 24-2,0-23 73,-24-1-62,23 24-8,-23-23 0,0-1-1,24 24 1,-24-24 2,0 1-5,0-1 2,23 1 10,-23-1-10,0 0 6,24 1-5,-24-1-1,0-23-2,0 0 4,0 23-3,0-23 0,24 0 4,-24-1-4,0 1 3,0 24 1,23 23-5,-23-48 3,24 1 0,-24 24-2,23-1 4,-23 0-4,0 1 2,0-1 0,0 1 0,0-1 8,0 0-8,0 1 17,0-1-20,0 1 92,-23-1-82,23 0-9,-24 1 5,1 23-5,-1-24-1,24 1 4,-24 23 0,1 0-2,23-24 0,-24 24 1,1-24 0,-1 24 0,24-23 0,-24 23 0,1 0-1,-1-24 8,1 1-6,-1 23-1,0 0 15,1 0 2,23-24-4,-24 24-13,1-24 144,-1 24-144,0-23 5,24-1-6</inkml:trace>
    </iact:actionData>
  </iact:action>
  <iact:action type="add" startTime="55387">
    <iact:property name="dataType"/>
    <iact:actionData xml:id="d1">
      <inkml:trace xmlns:inkml="http://www.w3.org/2003/InkML" xml:id="stk1" contextRef="#ctx0" brushRef="#br1">27165 3918 0,'0'-23'32,"-24"23"91,0 0-107,1 0 1,-1 0 6,1 0-15,-1 0 13,0 0-10,1 0 19,-1 0-14,0 23-11,24 1 3,-23-24 2,-1 0-4,1 24 2,-25-24 0,-22 23-2,46-23 4,-47 0-3,24 0 0,23 24 1,-46-24 1,-25 0-2,-23 0 1,-118 0 0,-23 0 0,-25 0 0,-46-47 0,70 23-2,1 0 2,23-23 0,0 0 0,71 23 2,70 1-4,24-1 2,48 1 0,-24-1 49,-1 0-49,-22 1-3,-25-1 6,-70 1-2,0-1-2,0 0 0,23 1-2,24 23 4,24-24 0,46 0-2,-22 24 3,22 0-6,25 0 4,-1 0 0,1 0-2,-1 0 2,-23-23 0,-24 23 0,0-24 0,-23 24 1,-24-23-2,23-1 2,-46 0-2,23 1 4,23-1-5,1 1 3,0-1-4,-24 0 2,23 24 2,1-23-2,23 23 2,-23 0-2,23 0 2,0 0-1,0 23-1,-23 1 2,-1 0-3,1-24 2,-24 23 0,24-23 3,46 0-4,-22 0-1,22 0 1,25 0 1,-24 0 0,23 0 0,-47 0-2,0 0 2,1 24 0,22-1 0,1 1 0,0-24 0,23 0 0,1 24 2,-1-1-4,1 1 0,-25-1 2,-22-23 0,-1 48 0,24-25 0,-48 25 1,1-1-2,-1 0 2,25-23-2,-25 23 1,1-24-2,-1 25 2,25-25 0,-1 1 2,24-1-3,-24 25 0,24-1 1,23-47 0,24 23 4,-24 1-9,1 0 7,-1-24 5,24 23-6,0 1-3,0-1 11,-23 1-10,-1 0 0,0-1-1,1 24 3,-24-23 3,-24 0-4,47 23 0,-47 24 0,1-48-1,-1 48 2,24-24-3,-1 1 0,25-1 0,-1 0 2,1-23-1,-1-1 9,24 24-8,0 1 0,0-1 0,0 0 4,0 24-4,0 0 0,0-24 0,24 47-5,-1 1 8,1-1-3,-1-23-3,1-24 2,0 24 1,-1 0 0,1 0 3,-1-24-6,1 24 1,-24-24 2,24 0 3,-1-47-6,1 24 3,-24-1 0,23 1 4,1 0-6,0 23 0,23 0 2,-24 24-2,48 0 2,47-1 1,-23-22 0,-1 46-3,0-23 2,24 0 0,-23-24 0,46 47 0,25-23 0,-1 0-2,-24 0 4,25 0-4,22-24 3,-22 0-1,-1 0-1,71-23 2,-71-1-2,0 1 2,0-24-3,-70 0 1,-24 0 1,23 0 0,-23-24 0,23 1 3,1-1-6,-25 1 7,72-1-8,23 0 4,71 1-2,47 23 2,71 0 0,-47 0 0,71 0 0,23-24 0,24-23 0,-71 23 0,-24 24 0,-94-23 0,-47-24-2,-47 23 2,23 0 0,-71 1 0,1-1 0,-48 1 1,24-1-2,-1 0 1,1 1 0,-47 23 0,-1-24-1,1 1 1,-24-1-1,24 24 1,-1-24 0,1 1 4,-1-1-3,48-47 2,-24 24-9,24-24 8,0 24-6,23 0 5,1 0-2,70-1-1,0-46 3,-70 47-2,23 0 5,-71-24-5,24 0 2,-24 24-5,-23-1 7,-1 1-6,-23 0 2,0 23 0,0-23 1,0 24 1,0-1-2,-23 0 1,23 1 1,-24 23-2,0-24 1,24-23-2,-23 23 2,-1 1 0,1-24 0,23 23 0,-24-47 0,0 0 0,1-47 0,-1 24 0,1 47 0,23-48-2,0 24 2,0 48 0,0-48 1,0 0-2,0 48 1,0-48 1,-24 0-2,0 0 1,1 24 0,-1-24-1,0 0 0,-23 24 1,24 0 0,-1 0 0,24-1 0,-24 1 0,1 47 0,-1-47 0,24 23-2,-23 1 2,23-1 0,0 1 0,0-1 8,0 0-8,0 1 0,0-1 0,0 1 0,0-1 101,0-23-102,0 70 1,0 1 0</inkml:trace>
    </iact:actionData>
  </iact:action>
  <iact:action type="add" startTime="64609">
    <iact:property name="dataType"/>
    <iact:actionData xml:id="d2">
      <inkml:trace xmlns:inkml="http://www.w3.org/2003/InkML" xml:id="stk2" contextRef="#ctx0" brushRef="#br1">18055 5311 0,'23'0'57,"1"0"-51,0 0 8,-1 0-6,1 0 7,23 0-7,0 0 6,-23 0-6,23 0 0,0 0 1,0 24-2,24-24 1,0 0 0,-24 0 0,48 0 0,-1 0-1,0 0 2,1-24-3,-24 1 2,23-1 0,0 0 4,1 1-8,-24-1 4,23 1 1,-47-1-2,24 0 0,-24 1 0,0-1 1,-23 24 0,0-24 0,-1 1 0,1 23 80,-1 0-51,1 0-6,0 0 41,-1-24 30</inkml:trace>
    </iact:actionData>
  </iact:action>
  <iact:action type="add" startTime="66217">
    <iact:property name="dataType"/>
    <iact:actionData xml:id="d3">
      <inkml:trace xmlns:inkml="http://www.w3.org/2003/InkML" xml:id="stk3" contextRef="#ctx0" brushRef="#br1">21217 4721 0,'24'0'124,"-1"0"-108,1 0 2,0 0-4,-1 0 7,1 0-11,-1 0 13,1 0-17,0 0 6,-1 0 9,1 24 25,-1-1-31,1-23-9,0 0 3,-1 24 7,1-24-7,-1 0 15,1 23-20,0-23 61,-1 0-51,1 24-1,-1-24 1,1 24-4,0-24 2,23 23-5,-24-23 9,1 0-9,0 24 0,-1-24 10,1 23-10,-1-23 4,1 0 3,0 0-6,-1 0 4,1 24-2,-1-24-4,-23 24 4,24-24-4,0 0 2,-24 23 0,23-23 0,24 0 0,-23 0 6,0 0-4,-1 24 5,1-24-8,-1 0 9,-23 23-7,24-23 7,0 0-9,-1 0 7,1 0-6,-1 0 0,1 24 9,0-24-8,23 0 6,-24 0-7,1 0-3,23 0 3,0 0 9,1 0-9,-25 0 0,24 0 0,24-24 3,-47 24-6,-1 0 5,1 0-2,-24-23 0,24 23 19,-1-24 146,1 24-152,-1 0-5</inkml:trace>
    </iact:actionData>
  </iact:action>
  <iact:action type="add" startTime="69688">
    <iact:property name="dataType"/>
    <iact:actionData xml:id="d4">
      <inkml:trace xmlns:inkml="http://www.w3.org/2003/InkML" xml:id="stk4" contextRef="#ctx0" brushRef="#br1">23388 4933 0,'24'24'197,"0"-24"-189,-1 0-2,1 0 1,23 0 1,-23 0 0,46-24-1,1 1 1,24-24 0,-25 23-1,-22 0 0,-1 1 1,24-1 1,-48 24 8,1 0-8,-1 0 11,1 0-4,0 0-1,-24 24 15,23-24-22,1 0 0,-1 0 0,1 0 9,0 0-10,-1 0 11,1 0-12,-1 0 0,1 0 10,0 0-7,-1 0 14,1 0-7,-1 0 1,1 0 6,0 0-13,-1 0 3,1 0-3,-1 0-2,1 0 3,0 0-2,-1 0-1,48 0 0,0 0 2,-24-24-3,24 1 1,0-1-1,-24 0 0,0 24 2,-23 0-3,-1 0 8,1 0 147,-1 0-152,-23-23 114,24-24-94,-24 23-21,24 24 0</inkml:trace>
    </iact:actionData>
  </iact:action>
  <iact:action type="add" startTime="79246">
    <iact:property name="dataType"/>
    <iact:actionData xml:id="d5">
      <inkml:trace xmlns:inkml="http://www.w3.org/2003/InkML" xml:id="stk5" contextRef="#ctx0" brushRef="#br1">21571 5712 0,'47'0'71,"1"0"-63,-1 0 0,0 0-1,24 0 2,-24 0-4,0 0 7,0 0-8,-23 0 2,0 0 10,-1 0-9,1 0 10,-1 0-8,1 0-2,0 0 8,-1 0-8,1 0 26,-1 0 16,1 0 51</inkml:trace>
    </iact:actionData>
  </iact:action>
  <iact:action type="add" startTime="81250">
    <iact:property name="dataType"/>
    <iact:actionData xml:id="d6">
      <inkml:trace xmlns:inkml="http://www.w3.org/2003/InkML" xml:id="stk6" contextRef="#ctx0" brushRef="#br1">10361 7813 0,'24'0'39,"-1"0"-33,1 0 10,-1-23-7,1 23-2,0 0 7,-1 0-6,1 0 26,-1 0-26,1 0 0,0 0 7,-1 0-6,1 0 6,-1 0-8,1 0 8,0 0-5,-1 0-3,1 0 17,-1 0-20,1 0 12,0 0 9,-24 23-18,23-23 9,1 0 6,-1 0-13,1 0 14,0 0-14,-1 0-1,1 0 6,-1 0-5,1 0 6,0 0-7,-1 0 0,1 0 15,-1 0 73,-23-23-90,48-48 96,-1-23-94,24-1-1,-24 48 0,-24 23 3</inkml:trace>
    </iact:actionData>
  </iact:action>
  <iact:action type="add" startTime="87967">
    <iact:property name="dataType"/>
    <iact:actionData xml:id="d7">
      <inkml:trace xmlns:inkml="http://www.w3.org/2003/InkML" xml:id="stk7" contextRef="#ctx0" brushRef="#br1">21854 3045 0,'24'0'62,"0"0"-46,-1 0-8,1 0 15,-1 0-15,1 0 8,0 0-8,-1 0 0,-23 24-2,24-24 4,-1 0-4,1 0 10,0 23-8,-1-23 0,-23 24 2,24-24-3,-1 0 0,1 0 8,0 0-1,-1 0-3,1 23 4,-1-23-6</inkml:trace>
    </iact:actionData>
  </iact:action>
  <iact:action type="add" startTime="90965">
    <iact:property name="dataType"/>
    <iact:actionData xml:id="d8">
      <inkml:trace xmlns:inkml="http://www.w3.org/2003/InkML" xml:id="stk8" contextRef="#ctx0" brushRef="#br1">10880 6775 0,'0'-24'188,"0"1"-180,24-1-3,-1-23 13,-23 23-12,24-23 1,0 23 0,-1 1 1,-23-25 8,24 25-6,-1-24 4,1 23-5,-24 0 4,24 1-5,-1 23 1,-23-24-2,0 1 1,0-1 0,24 24 1,-24-24-2,23 1 2,-23-1 4,24 1-5,0-1 2,-1 0 6,-23 1-9,24-1 8,-1 1-9,-23-1 18,24 0-16,0 24 0,-24-23 0,23 23 0,-23-24 0,24 1 0,-1 23 0,-23-24 2,24 24-5,0-24 2,-1 1 1,1 23 0,47-24 0,-24 0-1,0-23 4,24 24-6,0-25 3,-1 25-2,-46-1 2,23 24 0,-23-23 1,-1-1 0,-23 0 0,24 24-3,0-23 31,-24-1-29,23 24 0,24-23 2,-23-1-3,47 0 1,0 1 0,23-24-1,0-1 3,119 1-3,-48-24-2,0-23 3,24 47 1,-95-24 0,1 0 2,-24 47-2,-24 1-5,-47-1 6,23 1-1,25-1 51,-48 0-52,23 1-1,1 23-2,-1-24 3,-23 1 2,24 23-3</inkml:trace>
    </iact:actionData>
  </iact:action>
  <iact:action type="add" startTime="96371">
    <iact:property name="dataType"/>
    <iact:actionData xml:id="d9">
      <inkml:trace xmlns:inkml="http://www.w3.org/2003/InkML" xml:id="stk9" contextRef="#ctx0" brushRef="#br1">13594 4933 0,'0'24'470,"-23"0"-446,-1-1-18,0-23-1,24 24 3,0-1 1,-23 1-1,-1-24 9,24 24 6,-23-24-8,-1 23-7,0-23 0,24 24 0,-23 0 0,-1-1 0,1 1 7,-1-1-8,0 1 7,1 0-6,-1-1-1,1 1 9,-1-1-5,0 1 2,1 0-5,-1-1 0,1 1 6,-1-1-6,0 1 16,1 0-5,-1-24-11,24 23-2,-23-23 8,-1 24-7,24-1 11,-24-23-11,1 24 0,-1 0 2,1-24 6,-1 0-8,24 23 0,-24 1 2,1-24-2,-1 0 2,24 23 0,-23-23-2,-1 24 1,0 0 8,1-24-1,-1 0-9</inkml:trace>
    </iact:actionData>
  </iact:action>
  <iact:action type="add" startTime="101465">
    <iact:property name="dataType"/>
    <iact:actionData xml:id="d10">
      <inkml:trace xmlns:inkml="http://www.w3.org/2003/InkML" xml:id="stk10" contextRef="#ctx0" brushRef="#br1">11942 5618 0,'0'-24'220,"0"1"-213,0-1 0,0 1 9,0-1-10,0 0 2,0 1 1,0-1 0,0 1 5,0-1-5,0 0 5,0 1-7,0-1 2,0 1 132,0-1-124,-23 0 1,23 1 16,0-1 33,0 1-33,0-1-26,0 0 8,0 1 136,0-1-128,0 0-4,0 1-12,0-1 8,0 1-10,0-1 12,23 24 6,-23-24-19,0 1 2,0-1 9,0 1-8,24-1 0,-24 0 16,0 1-18,0-1 130,0 1 143,0-1-268,0 0-7</inkml:trace>
    </iact:actionData>
  </iact:action>
  <iact:action type="add" startTime="105015">
    <iact:property name="dataType"/>
    <iact:actionData xml:id="d11">
      <inkml:trace xmlns:inkml="http://www.w3.org/2003/InkML" xml:id="stk11" contextRef="#ctx0" brushRef="#br1">11470 4532 0,'0'-23'63,"0"-1"-48,-23 0-5,23 1-5,-24 23 3,0-24 0,-23-23 0,-24 23-1,1 24 3,-25-47-4,24 23 1,1 1 1,-1-1 0,0 1 1,0-1-2,48 0 1,-25 1 0,1-1 0,-24 1 0,48 23 0,-48-24-2,24 0 2,23 1 0,-47-1-1,1 1 1,22-1 0,25 0 2,-1 24-4,1 0 3,-1-23-2,-23 23-1,23-24 3,1 24-2,-48 0 4,47 0-5,-47 0 2,1 0 2,22 0-2,-46 24-3,0-1 3,-1 1-2,1 0 3,23-1 0,24 1-3,-24-1 3,47-23-2,1 0 1,-1 24 74,-23 0-77,0-1 8,-24 1-6,0-1-2,0 1 1,24 0 3,-47 23-3,23-47 3,0 47-3,24 0 2,0-23 1,-24 23 0,0-23-2,24 23-2,0-23 4,0-1 0,-1 24 1,1-23-2,-24 47-2,24 0 2,-24-1 2,1-46-3,22 23-2,1 24 2,-24-24 3,48 0-1,-48 1-4,47-25 3,-46 25-1,46-1 4,0 24-6,1-1 11,-1-46-10,1 23 2,-1-23 0,24-1 0,-24 1 0,1 23 0,23 24 0,-24-71 2,24 71-4,0-48 2,0 48 0,0 0-2,0-24 3,0 24-2,0 0 1,0-47 1,0 23-1,0 24 0,0-48 0,24 24-2,-1-23 3,1 0 1,-24 23-2,24-24-2,-1-23 0,1 24 6,-24 23-6,23-23 1,1 47 2,0-24-2,23 24-1,-24-24 4,48 24-4,0 0 3,0 47-3,-24-71 2,24 24 0,-48-1 0,25-22 0,-25-48-2,1 23 2,23 1 0,-23-1 1,23 1-2,0 0 1,24-1 1,0 1-2,-24-1 1,0 1 0,0-24-2,-23 0 2,-1 0 1,1 24-2,0-24 9,-1 0 0,1 0 0,-1 0 7,1 0-16,0 0 18,-1 0-10,24 0 17,-23 0-26,-24 23 2,24-23 0,-1 0 18</inkml:trace>
    </iact:actionData>
  </iact:action>
  <iact:action type="add" startTime="111867">
    <iact:property name="dataType"/>
    <iact:actionData xml:id="d12">
      <inkml:trace xmlns:inkml="http://www.w3.org/2003/InkML" xml:id="stk12" contextRef="#ctx0" brushRef="#br1">9323 7082 0,'23'0'7,"1"0"39,-1-24 140,25 0-177,-25 1 3,1-24-6,23 23 2,-23-23-1,-1 47-2,-23-24 3,24 1 1,-1-1-4,1 24 100,47-71-98,0-47 0,47 47 3,-48 0-3,25 1 0,-24-1 2,-24 47-4,-24 1 10,1-1-1,-24 0-8,24-23 780,-24 24-779</inkml:trace>
    </iact:actionData>
  </iact:action>
  <iact:action type="add" startTime="114596">
    <iact:property name="dataType"/>
    <iact:actionData xml:id="d13">
      <inkml:trace xmlns:inkml="http://www.w3.org/2003/InkML" xml:id="stk13" contextRef="#ctx0" brushRef="#br1">10031 5878 0,'-24'0'245,"0"0"-236,1 0 88,-1 0-90,1 0 11,-1 0-11,0 0 1,1 0 7,-1 0-6,1 0 8,-1 0-6,0 0-1,1 0 15,-1 0-11,1 0-1,-1 0-5,0 0 3,1 0 10,-1 0 50,1 0-55,-1 0-8,0 0 0,1 23 131,-1 1-130,1-24 15,46-24 194,1 1-201,-1 23 22,-23-24-16,24 24-17,0 0 5,-1 0 8,1 0-7,-1 0 19,1 0-23,0-24 13,-1 24 11,1 0 24,-48 0 201,1 0-252,-1 24 13,0-24-10,24 24 6,-23-24-8,-1 0 3,1 0-2,-1 23 9,0 1-8,1 0 8,-1-1-8,1 1-2,-1-1 10,0 1-7,1-24 7,-1 24-9,24-1 220,0 1-211,24-24-5,-1 0-3,1 23-3,0-23 0,-24 24 12,0-48 164</inkml:trace>
    </iact:actionData>
  </iact:action>
  <iact:action type="add" startTime="117859">
    <iact:property name="dataType"/>
    <iact:actionData xml:id="d14">
      <inkml:trace xmlns:inkml="http://www.w3.org/2003/InkML" xml:id="stk14" contextRef="#ctx0" brushRef="#br1">8544 6303 0,'-24'0'18,"-23"23"-12,23-23 7,1 0-6,23 24 2,-24-24 97,1 23-101,-1 1 2,-23 0 3,0-24-5,-1 23 2,25 1 4,-24 23-6,-24-23 2,0 23 1,47-47 0,1 47 0,-24-23 0,23-1-2,0 1 10,1 0-8,23-1 1,-24-23-2,1 24 2,-1-1-2,0 1 10,1 0-11,23-1 1,-24-23 1,1 24 126,-1 23-119,0-23-7,24-1 0,-23 1 3,-1-24-5,24 23 1,0 1 1,-23 0 8,23-1-8,-24 1 16,24-1 5,0 1-17,0 0-2,0-1 0,0 1-4,0 23 10,0-23-8,0 23 0,-24 0 0,24 0 11,0-23-15,0 0 12,0-1-6,0 1 3,0-1-4,0 1-2,24-24 1,-24 24-1,24 23 1,-24-24 7,0 25-7,23-48 0,1 47 0,-1 0 3,1-23-5,-24 23 1,24 0-1,-1-47 3,1 24-2,-24 23 3,23-47 0,1 23-2,0 1 0,-1 0 7,1-1-8,-24 1-1,23-24 0,1 23 5,0 1-6,23 23 11,0 1-7,-23-25-2,-1 1 3,24-1-3,1 1 0,-1 47 2,0-48-3,-23 1 2,-1-24 0,24 0 0,24 24 0,-24-1-1,1 1 1,22-24 2,1 23-4,-24 1 2,48-24-2,23 0 2,47 24 0,0-24 0,0 0 1,1-24-1,-1-23 0,0 23 0,-71 24 0,1-23-2,-24-1 2,-1 0 1,-22 24-3,-25 0 11,48 0 35,47-23-47,0-1 3,24-47-1,-24 24 3,-24 24-6,0-1 6,-46 0-2,-25 24-3,-23-23 1,0-1 53,24 0-51,-1-23-3,1-24 1,0 1 2,-1 46 0,-23 0 0,24 1 1,-1 23-1,-23-24 0,0 1 96,24 23-87,0 0-3,-1 0 0,-23-24 12,47 24 112,1 0-124,-25 0-4,1 0 5,-1 0-9,1 0 2,-24-24 40,0 1-40,24 23-2,-24-24 2,23 1 0,1-1 8,-1 24 9,1 0 12,0-24-13,-1 24-12,-23-23-7,24 23 11,-1 0-8,-23-24 1,0 1-2,24 23-3,0 0 5,-1-24-1,-23 0 1,24 1-2,-1 23 0,1-24-1,0 1 7,-1-1-10,1 0 13,-1 1-8,1 23 0,-24-24 31,24 24-32,-48 0 232,0 0-233,1 0 10,-1 0 1,1 0-10,-1 0 9,0 0-8,1 0 4,-1 0 14,1 0-2,70 0 215,0 0-231,24 0 2,-48 0-6,25 0 4,-1 0 0,-24 24 0,-23-1 0,24-23 0,0 0 0,-24 24 127,0 0-127,-24-1-3,0 1 15,1-1-14,-1 1 6,24 0 13,-23-24 44</inkml:trace>
    </iact:actionData>
  </iact:action>
  <iact:action type="add" startTime="122050">
    <iact:property name="dataType"/>
    <iact:actionData xml:id="d15">
      <inkml:trace xmlns:inkml="http://www.w3.org/2003/InkML" xml:id="stk15" contextRef="#ctx0" brushRef="#br1">12485 6916 0,'0'0'3,"24"0"1,-1 0 19,1-23-16,-1-1 10,1 24-12,0-23 5,-1-1 3,1 0-5,-1 1 9,1-1-10,0 24 1,-24-23 2,23-1-4,1 0 1,-1 1 8,1 23-8,-24-24 3,24 24 0,-1 0 38,1 0-41,-1 0 15,1-24-14,0 24-2,-24-23 10,23 23 87,1 0-82,23 0 6,-23 0-21,23 0 3,0 0-2,-23-24 6,23 24-2,-24 0 5,-23-23 255,0-1-262,24 0 15,0 1 44,-1 23-51,-23-24-8,24 24-4,-1 0 34,1 0-25,0-23 12,-1-1-20,1 24 3,-24-24 7,0 1-3,23 23 11,-23-24 87,24 24-95,-24-23 6,24-1-14,-1 24 19,-23-24 95,-47 24-107,0-23-4,23-1-6,1 24 10,-1-23-7,0 23 2,1-24 4,-1 24 1,1 0 1,-1 0-7,0 0-2,1 0 9,-1 0-6,1 0 15,-1 0-11,0 0 8,95 24 132,-47-24-146,47 23-2,-1 1 2,-22-24 2,22 0-4,-22 23 2,-25-23 2,1 0 6,-1 0-10,1 0 8,0 0 12,-24 24 177,-24 23-194,24-23 6,-24-1-9,1 1 11,-1 0-3,24-1 128</inkml:trace>
    </iact:actionData>
  </iact:action>
  <iact:action type="add" startTime="126557">
    <iact:property name="dataType"/>
    <iact:actionData xml:id="d16">
      <inkml:trace xmlns:inkml="http://www.w3.org/2003/InkML" xml:id="stk16" contextRef="#ctx0" brushRef="#br1">8827 7577 0,'-24'0'181,"1"0"-176,-1 0 50,1 0-47,-1 0 0,0-23 1,1 23-2,-1 0 47,1-24-30,-1 24-8,24-23 30,-47-1 35,23 24-76,1 0 14</inkml:trace>
    </iact:actionData>
  </iact:action>
  <iact:action type="add" startTime="127531">
    <iact:property name="dataType"/>
    <iact:actionData xml:id="d17">
      <inkml:trace xmlns:inkml="http://www.w3.org/2003/InkML" xml:id="stk17" contextRef="#ctx0" brushRef="#br1">8615 7483 0,'0'-24'95,"0"-47"-77,-24 71-15,24-23 5,-24-1 0,24 1 9,0-1-10,-23 0 1,-1 1 1,24-1-2,0 1 8,-23 23-7,23-24 145,0-23-147</inkml:trace>
    </iact:actionData>
  </iact:action>
  <iact:action type="add" startTime="132658">
    <iact:property name="dataType"/>
    <iact:actionData xml:id="d18">
      <inkml:trace xmlns:inkml="http://www.w3.org/2003/InkML" xml:id="stk18" contextRef="#ctx0" brushRef="#br1">24498 5453 0,'23'0'521,"-23"23"-513,24-23 9,-24 24-9,0 0 8,0-1-1,0 1-9,-24-1 7,24 1-1,0 0-5,-23-24 9,23 23-7,-24 1-2,24-1 1,0 1 135,-24 0-128,1-24-8,23 23-1,-24-23 12,24 24-10,0-1 6,-23-23 74,-1 0 1221,24 71-1294,-24-71-8,1 24 1,-1 0 0,24-1 8,-23-23-1,-1 24 175,24-1-182,-24-23 0,1 48 0,-1-25-2,1-23 2,-25 24 3,25-1-6,-1 1 1,-23 0 2,0-1 0,23 1 9,1-1-7,-1-23 20,0 0-10,24 24-4,-23 0-7,23-1-2,-24-23 1,-23 24 0,47-1-1,-47-23 0,-24 24 1,24 0 0,0-1 0,-1 1 0,1-1 9,24 1-10,-1-24 16,0 24 25,-23-1-32,-24-23-6,-23 24-7,0-1 8,-24 1-1,-48 0-2,25-1-3,70 1 2,-23 0 2,-1-1-1,24 1-2,24-1 2,0 1-2,0-24 2,0 0 0,23 24 0,-47-24 0,0 0 1,1 0-2,-25 23 1,1 1 0,-48-1 0,-23 1-2,47-24 4,0 47-4,24-47 2,-1 0 2,48 0-4,-24 0 3,0 0-1,48 0 0,-72 0-2,25 0 2,22 0 1,-22 0-3,-25 0 2,24 0 1,1 0-2,-25 0 2,1 0-1,-1-23 0,25 23 0,-1-24 1,0 0-2,0 24 1,48 0 2,-25-23-6,25 23 8,-48-24-4,0 1-2,24 23 0,0-24 2,-24 0-3,-23 24 4,46-23-2,1-1 1,24 24 0,-25 0 1,25 0-2,-24-23 1,23-1 0,0 24 0,-23-24-2,24 1 2,-48 23 0,24 0 0,-24-24 0,24 24 1,-48-24-2,1 1 1,-1-1 0,1 1 0,23-1 0,-23 0-2,-1 1 2,25 23 1,-1-24-2,24 1 3,-24-1-1,24 24-4,23 0 3,0 0-2,1 0 3,-1 0 6,-47-24 56,24 1-64,-47 23 2,23 0-1,0 0 0,0 0-1,-23 0 1,0 0 2,46 0-6,-46 0 7,23 0-6,24 0 3,0 0 1,-24 0 2,24 0-3,-24 0 0,0 0 1,24 0-2,-24 0-2,24 0 1,0 0 2,-1 0-1,1 0 1,24 0 0,-25 0 0,25 0 0,-1 0 56,1 0-56,-1 0 0,0-24 0,1 1-1,-48-1 1,0 0-3,0 1 3,24-1 0,-24 24 1,1-23-2,22 23 1,25-24 0,-1 24 0,1-24 0,-1 1 57,0 23-58,1-24 1,-24 1-1,-24-1 1,24 0 3,23 1-8,0 23 6,1 0 6,23-24 72,-24-23-71,1 47-7,-1-24-3,24 1 0,-24 23 2,1-24 0,-1 24 243,-23 0-227,23 0-17,1 0 2,-1 0-4,1 0 109,-1 0-93,0 0-13,1 0 5,-24 0-5,23 0 62,0 0-62,24-24 96,24 24-66,-24-23-29,24 23-4,-1 0 3,1-24 1,-24 1-3,23-1 12,1 24-3,-24-24-1,24 1-7,-1 23 1,1 0 3,-24-24-3,23 24-1,1 0-1,0 0 18,-1 0 7,1 0-24,-1 0 1,1 0 0,0 0 8,-48 0 142,0 0-151,-23 0 7,24 0-7,-1 0 2,0 0-1,1 0 0,-1 0 8,1 0-8,-1 0 0,0 24-3,1-24 3,-1 0 10,1 0-7,-1 23 41,0 1-47,1-24 4,-1 24 0,-23-1-2,23-23 0,1 24 1,-1-1 1,1-23-2,23 24 169,0 0-146,23 23-15,-23-23-8,24-1 0,-1 24 1,1 1 0,0-48-3,-24 47 3,23-24 3,1-23-6,-1 24 7,-23 0 4,24-1-3,0 1 2,-24-1-6,23-23-4,1 24 3,-1 0 0,1-1 9,0 1-8,-24-1-1,23-23-1,1 24 1,-24 0 6,23-24 35,1-24 83</inkml:trace>
    </iact:actionData>
  </iact:action>
  <iact:action type="add" startTime="152634">
    <iact:property name="dataType"/>
    <iact:actionData xml:id="d19">
      <inkml:trace xmlns:inkml="http://www.w3.org/2003/InkML" xml:id="stk19" contextRef="#ctx0" brushRef="#br1">20226 9277 0,'24'0'155,"-1"0"-150,1 0 10,-1 0-7,1 0 9,0 24-10,-1-24 1,24 0 10,-23 23-13,23 1 4,24-1-1,23 1 0,-23 0 0,24-1 0,-1 1 1,0-1-2,1 1 0,-24 0 0,-24-24 1,24 0-2,-24 0 2,-24 23 8,1-23 0,0 24 0,46-24-8,-22 0 1,22 0-3,1 0 2,-24 0 0,24 0 0,0 0 0,-47 0 8,-1 0-4,1 0 2,23 0 10,-23 0-17,23 0 0,24 0 1,-1 0-3,25 0 4,-1-24-3,1 1 4,-1-1-4,-47 0 5,24 1-6,-24 23 3,-23-24 1,-1 24-3,1 0 2,0 0 1,-1-23 6,24 23-9,-23-24 2,47 0 0,0 1 1,23-1-2,-23 1 1,23-1 0,1-23 0,-25 23 0,1 1 1,-47 23-3,-1 0 68,25 0-70,-25 0 5,1 0-2,-1-24 1</inkml:trace>
    </iact:actionData>
  </iact:action>
  <iact:action type="add" startTime="161464">
    <iact:property name="dataType"/>
    <iact:actionData xml:id="d20">
      <inkml:trace xmlns:inkml="http://www.w3.org/2003/InkML" xml:id="stk20" contextRef="#ctx0" brushRef="#br2">28864 9938 0,'0'-24'92,"0"1"-76,-24-1-7,24 0-2,-23 24 1,23-23 0,-24-1-3,0 24 5,24-23-3,-23-1 1,-24 0 0,-1 1 0,-22 23 0,-1-24 0,0 1 0,24-1 0,-48-23-2,25 0 2,-25 23 0,1 0 5,-1 1-9,1-1 3,47 1 5,-24-1-8,0 24 7,48-24-5,-48 24 2,24 0-1,23 0 2,-23-23-1,0-1 0,-24 1 1,24-1-1,-24 0 0,0 1 1,0-1-4,24 1 1,-24 23-1,0-24 6,-23 24-6,47 0 4,-48-24-2,24 1 1,-23 23 1,23-24-2,-23 24-1,23-24 2,0 24 0,24-23 3,-24 23-5,0 0 2,24 0 0,0-24-1,-24 24 2,48-23-2,-25 23-1,1 0 5,0 0-5,-24 0 2,0 0 0,48 0-1,-48 0 2,0 0-1,0 0 0,-23 0 0,0 0 0,-24 0-2,23 23 2,1 1 0,23-24-1,-71 23 1,72-23 0,-25 0 0,1 0 0,-1 24 0,25-24 2,-25 0-6,1 24 4,-1-24 0,25 0 0,-25 0 0,1 0 0,-1 23 0,-23-23 0,0 24 1,-23 0-4,-1-24 4,-23 23-2,71-23 2,-1 24-1,24-1-1,-23 1 1,70 0 2,-23-1-4,0 1 4,23-1-5,-23-23 3,0 24-1,0 0 2,23-1 0,-47 1-3,1 23 2,-1 0 0,-47-23 0,23 23 2,-46 0-4,23 48 0,-24-72 3,48 24-2,-1 1 4,1-25-6,0 25 3,-1-1 0,-46 0 4,46 24-8,-23 23 2,71-47 2,-24 24 0,0 0 0,24-24 0,0 24 0,23 0 5,-23-24-9,47 0 5,-23 24 2,-1 0-9,0-24 10,24 24-5,0 0 2,0-24-3,0 24 0,0 23 1,0 1 1,24-25 1,0 25 2,23 47-3,0-1-1,47-23-3,-23 0 4,0-23 2,71 23-4,-1 0 4,48 0-4,23 0 2,24-24 2,24 1-4,-48-48 0,-23 0 1,24-47 2,-72 0-1,72 0 0,23-24 0,0-23 0,-24 0 1,24 23-3,-24 1 2,-23-1-1,71-23 1,-24 23-1,0 1 2,0-1-2,0-23 2,47 23 5,-47 24-11,0-23 10,-24 23-8,24-47-2,0 47 8,-47 0-3,24-24 1,-48 0-1,0 1-4,-23-1 3,23-47 1,-71 24 0,1 0-1,-1-24 0,24 0 1,-47 0 2,-24 1-3,71-1 5,-23 24-7,-25-24 2,25 0 6,-24 0-6,-24 24-2,24 0 3,-48-1 0,24 1 0,-23 0-2,23-24 1,0-23 0,-23-48 2,23-23-1,0 0 0,-23-1-2,-24 1 2,0-24 1,0 24-2,0 0 1,0 47-1,0 47 2,0 0-2,-24 0 1,1 1 1,-1 46-2,1 0 1,23 1-1,-24 23 3,0-24-3,24 1 0,-23 23 2,23-24-2,-24 24 9,1-47-8,23 0-2,-24-1 1,0-23 1,1 1 1,-1-1-1,1 0-1,-1 0 4,0 0-6,1 1 4,23 46 0,-24-23-5,24 23 5,-23 1 6,23-1 2,0 0 71,0 72-70,0 70-15</inkml:trace>
    </iact:actionData>
  </iact:action>
  <iact:action type="add" startTime="165123">
    <iact:property name="dataType"/>
    <iact:actionData xml:id="d21">
      <inkml:trace xmlns:inkml="http://www.w3.org/2003/InkML" xml:id="stk21" contextRef="#ctx0" brushRef="#br2">21972 10811 0,'48'0'219,"-25"24"-213,1-24 5,47 0-6,-48 24 4,48-1-2,0-23-1,0 0 1,-24 24 3,0-24 0,24 0-4,-24 0 3,47 0-1,1 0 1,-1 23-3,-23-23-1,23 0 5,48-23-2,-24-1 0,47 24 0,0-23 1,1-1-2,-72 0-1,0 1 2,-23-1 0,0 1 0,0-1-3,0 0 5,-24 1 1,24-1-3,-48 24 0,1-24 0,-1 1-3,1-1 4,0 24-6,-1-23 38,1-1-32,-1 0-3,1-23 2,0 24 0,-1 23-2,-23-24 2,24 24 0,-24-47 142,23 47-134,1-47-7,-24 23-2</inkml:trace>
    </iact:actionData>
  </iact:action>
  <iact:action type="add" startTime="167324">
    <iact:property name="dataType"/>
    <iact:actionData xml:id="d22">
      <inkml:trace xmlns:inkml="http://www.w3.org/2003/InkML" xml:id="stk22" contextRef="#ctx0" brushRef="#br2">25064 10599 0,'24'0'109,"23"0"-103,0 23 1,24-23 3,23 0-5,1 0 6,46 0-4,48 0-1,23-23 0,24-24 2,24-1 1,-118 48-1,23-23-1,-24-1 1,-70 24 0,0 0 2,-24 0-4,-23 0 8,0-23 37,23 23-36,24-24-8,-1 0-2,1 1 7,-24-1-7,1 1 3,-1-1 0,-24 24 7,1 0 63,0 0 12,-1 0 95</inkml:trace>
    </iact:actionData>
  </iact:action>
  <iact:action type="add" startTime="174399">
    <iact:property name="dataType"/>
    <iact:actionData xml:id="d23">
      <inkml:trace xmlns:inkml="http://www.w3.org/2003/InkML" xml:id="stk23" contextRef="#ctx0" brushRef="#br2">15388 12841 0,'-47'-23'93,"23"-1"-86,-23 1 3,23 23-1,-47 0-2,1 0-2,22-24 4,-22 0 0,-1 1 1,0-1-8,24 1 6,-24 23 3,0 0-6,48 0 5,-48 0-4,0 0 4,0 0 4,48 0-7,-1 0 11,0 0-14,1 0 62,-1 0-62,1 0 5,-1 23 6,0 1-7,1-1 8,-1-23-8,1 0 3,23 24-2,-24 0-5,0-24 6,24 23-5,0 1 6,0-1-3,-23 1-3,-1 0 2,1-24 5,23 23-6,-24 1 1,24-1-1,-24 1 4,24 0-4,0-1 2,-23 1 0,23 23 3,-24-23-7,24 23 4,0 0 2,0-23-4,-23 47 0,23-24 4,0 0-4,0 24 4,0-24-4,0 0 3,0 24-1,0 0 0,0-24-1,0 0 1,0-23 0,-24 47-2,24-48 2,0 1 1,0 0-2,0-1 1,0 1 0,0-1 8,0 1-8,0 0 14,0-1-14,0 1 0,24-24 0,-24 23 9,0 1-10,23-24 9,-23 24-8,24-24-2,-24 23 27,47-23 32,-23 0-60,23 0 6,0-23-5,-23-1 0,-1 0 11,1 24-11,-1-23 9,1 23 1,0 0-8,46-24 8,-46 24-8,23-23 1,24-1-4,23 0 5,-46 1-2,22-1 0,1 1-1,-24-1 1,-23 24-1,0-24 1,-1 1 1,-23-1-3,24 24 1,-1-47 1,25 0 0,-1-24 9,-24 47-9,-23 1-1,24-1 1,0 0 1,-1-23-3,1 24 2,-24-1 1,23 0-2,1 1 0,0-1 9,-1 1-8,-23-1 0,24 0 0,-24-46-2,0 46 4,23-47-4,-23 24 2,24 0 2,-24 0-4,0-24 2,0 23 1,0 1-2,24 0 3,-24 23 6,0 1-12,0-1 134,0 1-133,0-1 9,0 0 58,23 1-55,48-48-11,-24 47 1,24 24 3,-24 48-3</inkml:trace>
    </iact:actionData>
  </iact:action>
  <iact:action type="add" startTime="180849">
    <iact:property name="dataType"/>
    <iact:actionData xml:id="d24">
      <inkml:trace xmlns:inkml="http://www.w3.org/2003/InkML" xml:id="stk24" contextRef="#ctx0" brushRef="#br2">14821 13951 0,'0'24'125,"48"-24"-117,-25 23 3,48 24-7,0-23 2,23 0 5,1 23-2,-1 0-2,0 0 2,72-23-4,22 70 4,-22 1-1,-1-48 0,24 47-1,-24 1-1,0-48 2,0 0 1,-70 0-2,-1-23 1,1 0 0,-1-1 0,0 1 0,-23-1 1,-24 1-2,1 0-1,-25-24 2,1 0 0,-24 23 86,23-23-78,1 24-5,-24-1-4,24-23 9,-24-23 133</inkml:trace>
    </iact:actionData>
  </iact:action>
  <iact:action type="add" startTime="182309">
    <iact:property name="dataType"/>
    <iact:actionData xml:id="d25">
      <inkml:trace xmlns:inkml="http://www.w3.org/2003/InkML" xml:id="stk25" contextRef="#ctx0" brushRef="#br2">15341 12723 0,'23'0'40,"1"-70"-34,47-25 0,-1 24 4,1-23 1,24-24-3,-1 23 0,-23 1 0,0-24-3,-1 24 3,1 23 2,-24 0-5,1 0 0,-1 48 3,-24-25 0,-23 1 0,24 24 0,23-25 0,-23 1 0,23-24 1,24-23-2,-48 47-1,72-71 2,-24 23 1,0 1-1,-24-1 0,24-23 0,-1 47-1,-22 24 2,22-24-1,-22 1-3,-1 22 4,-24 1-1,-23 24-1,24-1 2,0-23-1,-1 23-1,1-23 1,-1 0 0,1 23 0,0-23-2,-1 23 2,-23 1 0,24-24 0,-24 23 1,0 0-2,23 24 1,-23-23 62,24-1-54,0 0-8,-24 1 1,23-1-4,1 24 7,-24-23-6,0-1 2,23 0 0,1 1 0,0-1 0,-1 1 7,1-1-7,-24 0-1,0 1 138,0-1-137,0 1 143</inkml:trace>
    </iact:actionData>
  </iact:action>
  <iact:action type="add" startTime="197991">
    <iact:property name="dataType"/>
    <iact:actionData xml:id="d26">
      <inkml:trace xmlns:inkml="http://www.w3.org/2003/InkML" xml:id="stk26" contextRef="#ctx0" brushRef="#br2">26433 1888 0,'23'0'117,"1"71"-102,-24-24-5,0 24-4,0 0 1,0 0 0,0 23 1,0-23 1,0-24-2,-24 0-1,24-23 3,0 0-1,24-24 79,94-71-81,142-24 3,23 1-2,71-48 2,-47 1-2,47-25 1,-71 1 0,24-47 0,-118 47-2,-48 47 4,-70 23-4,0 24 5,-71 48-6,0-1 177,0 0-153,-24 1-20,24-1-1</inkml:trace>
    </iact:actionData>
  </iact:action>
  <iact:action type="add" startTime="201213">
    <iact:property name="dataType"/>
    <iact:actionData xml:id="d27">
      <inkml:trace xmlns:inkml="http://www.w3.org/2003/InkML" xml:id="stk27" contextRef="#ctx0" brushRef="#br2">21666 2998 0,'23'23'112,"1"1"-105,-1 0 4,1-24 0,0 0-6,-1 0 52,1 0-43,-1 0-6,1 0 9,0 0-10,-1 0 9,1 0-8,-1-24-2,1 0 9,0 24-7,-24-23 0,23 23 0,1-24 3,-1 24 2,1 0 49,0 0-37,-1 0-3,1 0 58,-1 0-66,1 0-6,0 0 0,-1 0 10,1 0-13,-1 0 25,1 0 10,0 0-23,-1 0 85,1 0-87,23 0-7,-23 0 3,-1 0-4,1 0 0,23 0-1,-23 0 10,-1 0-8,1 0 6,-1 0 1,1 0 260,0 0-257,-1 24-11,1-24 8,-1 0-6,1 0-2,0 0 5,-1 0-3,1 0 7,-1 0-8,1 0-1,0 0 13,-1 0-12,-23 23 0,24-23 18,-1 0-9,1 0-9,0 0 7,-1 0-7,1 0 13,-1 0-4,1 0 30,0 0-41,-1 0 2,-23 24 0,47-24 0,-23 0 1,-24 24-2,24-24 2,-1 0 1,-23 23-5,24-23 7,-1 24-8,1-24 4,0 0 6,-1 0-6,-23 23 0,24 1 8,-1-24-8,1 0-2,0 0 18,-1 0-16,-23 24 2,24-24-4,-1 0 2,1 0 8,0 23-8,-1 1 46,24-1-30,-23-23-18,0 24 10,-1-24-6,1 0 5,-1 0-7,-23 24 38,24-24-22,23 0-8,0 0-8,1 0 5,-25 0-5,1 0 8,-1 0-8,1 0 25,0 0-26,-1 0 1,48 0 6,-47 0-6,46 0 0,-22 0 0,-25 0 9,1 0-10,23 0 101,-23 0-100,-1 0 1,1 0-2,-1 0 1,1 0 9,0 0-9,-1 0 13,1 0-13,-1 0 0,1 0 0,0 0 0,-1 0 17,1 0-19,-1 0 1,1 0 10,0 0-9,-1-24-1,48 0 2,-24 1-1,0 23 0,24 0 0,0 0-1,0-24 1,-24 1-2,24 23 2,-48-24 0,1 24 348,0-24-351,23 24 3,0 0 0,24 0-2,-24 0 11,-23 0-3,-1 0-6,1 0 72,47 0-56,-48 0-10,24 0-6,-23 0 16,0 0 1169</inkml:trace>
    </iact:actionData>
  </iact:action>
  <iact:action type="add" startTime="206869">
    <iact:property name="dataType"/>
    <iact:actionData xml:id="d28">
      <inkml:trace xmlns:inkml="http://www.w3.org/2003/InkML" xml:id="stk28" contextRef="#ctx0" brushRef="#br2">19022 14329 0,'0'-24'172,"-23"0"-163,-1 1 7,24-1-9,-23 24 0,-1-23 2,0 23-5,24-24 4,-70 0 95,46 24-86,0-23-10,1 23 1,-1 0 6,1-24-7,-25 24 10,1-23-9,0 23 0,-24-24 0,24 24 1,0 0-2,-24 0 1,24-24-2,23 24 2,1 0 0,-1 0 0,0-23 0,1 23 8,-1 0 3,-23 0 109,23 0-118,1 0 4,-1 23-6,1-23 1,23 24-3,-24-24 2,0 24 0,1-24 7,-1 0-7,24 23 0,-23 1 2,-1-24-4,0 0 2,24 23-2,-23-23 3,-1 24-2,24 0 1,-23-24 1,-1 23-2,0 1 1,1-1 8,-1 1-10,24 0 3,-23 23 8,-1-24-10,24 25 8,-24-25-6,24 24-1,0 1 0,0-25 1,0 25-3,0 22 2,-23-46-1,23 47 0,0-48 3,0 25-3,0-1 0,0-24 1,0 25 0,0-25-1,0 1 8,0-1-7,0 1 9,0 0-10,0-1 2,23-23-1,-23 24 0,24-1 0,0-23-2,-24 24 1,23 0 1,1-1 0,-1-23 1,25 24-2,22-1 1,1 25 1,-47-25-2,47 1 1,-1-1-2,1 1 2,-24 0 1,24-24-2,24 0 2,23 0-1,47 0 0,0 0 0,0-24 3,0 0-3,1 1-1,-25 23 1,-46-24 1,-25 24 0,-22-23-3,-48-1 4,0 0 24,23-46-28,1 70 4,-1-48-1,1 1-2,-24 24-1,24-25 1,-1 1 2,1 0 2,-24-24-4,23 0 1,-23 1-4,0 22 3,0-22 1,0 22 1,0 1 1,-23-24-2,23 24-1,-24 0 3,1-24-4,23 24-1,0 23 5,-24 1-2,0-25-3,24 25 3,-23-1 0,23-23 3,-24 47-3,24-24 0,-23 1-4,-1 23 6,24-24-4,-24 1 3,1-1 0,-1 24 5,1-24-6,-1 24 0,24-23 0,-24 23 6,1 0-7,-1 0 9,1 0-8,-1 0 0,0 0 0,1 23 0,-1 1 0,-23-24 1,0 24 5,23-1-11,24 1 4,-23-24 9,-1 23-8,0 1 17,1-24-17,23 24-6,0-1 25,-24 1-13,1-24-6,-1 23 0,0 1 9,1 0-5,70-48 202</inkml:trace>
    </iact:actionData>
  </iact:action>
  <iact:action type="add" startTime="220437">
    <iact:property name="dataType"/>
    <iact:actionData xml:id="d29">
      <inkml:trace xmlns:inkml="http://www.w3.org/2003/InkML" xml:id="stk29" contextRef="#ctx0" brushRef="#br2">14703 13030 0,'0'-23'196,"0"-25"-187,24-22-3,23-1 1,-23 0-1,-1 24 5,1-24-5,0 0 5,-1 0-6,1 24 5,-24-24-4,23 1 2,1-1-3,0 23 4,-1-22 1,-23 22-3,24 1 1,-1-24-1,-23 24 1,24-24 0,-24 24 0,0-24-1,0 24 0,0 24 2,0-1-2,0 0 1,0 1 16,-24-1 49,24 1-67,-23-25 1,-1 1 1,1 23 3,-1-23-8,-23 0 7,47 0-5,-24 0 3,1-1 0,-1 1 0,0 0 0,1-24 0,-1 0 0,24 48 0,0-1-2,-23 1 3,23-1 47,-24 24 23,0 0-31,1 0 4,-1-24-45,1 1 9,-1 23-9,0 0 17,1 0 55,-1 0-63,1 23 14,-1-23-21,0 24 2,24 0-3,-23-1-3,-1-23 5,24 24-5,-23-1 1,-1-23 18,24 24-5,-24 0 8,24-1-16,0 1 3,-23-1-7,-1-23 9,24 24-9,0 0 14,-23-24 68,23-24 51,23 24-131,1-24-4,-24 1 4,23 23-2,1-24 2,0 1-2,-24-1 2,23 24 2,1-24-3,-24 1 0,23 23-2,1 0 2,0-24 1,-24 1-1,23 23 7,-23-24-10,24 24 3,-1 0 7,1 0-5,0-24-6,-1 1 12,1 23-8,-1 0 8,1 0-7,0-24-2,-1 24 9,1 0-9,-1 0 8,1 0 2,0 0-9,-1 0 8,1 0-9,-1 24 10,1-1-12,0-23 3,-24 24 0,23 0 0,1-1 0,-1-23 8,1 0-7,-24 24 20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7:17:47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467">
    <iact:property name="dataType"/>
    <iact:actionData xml:id="d0">
      <inkml:trace xmlns:inkml="http://www.w3.org/2003/InkML" xml:id="stk0" contextRef="#ctx0" brushRef="#br0">22586 1109 0,'24'0'173,"23"-23"-165,0-1 0,24 24 1,23 0-2,1 0 1,-1 0-1,-23-24 2,23 24-4,1-23 3,-25 23 1,-22 0-1,22 0-1,-46 0 1,0 0 8,-1 0-9,1-24 1,47 24 10,-24-23-13,47-1 7,1 0-4,46-23 0,-46 24 1,-1-1-2,-23 0 0,0 24-1,-1-23 4,-22 23-4,-25-24 2,1 24-1,-1 0 1,1 0 22,0 0-23,-1 0 2,1 0-4,23 0 3,0 0 0,0 0 0,1 0 2,-25 0-4,1 0 2,-1 0 1,1 0 7,0 0-11,23 0 13,24 24-11,-48-24 1,48 0 0,-24 23-1,-23-23 5,-1 24-6,1-24 1,0 0 7,-1 24-6,1-24 16,-1 0-8,1 0-8,-24 23-2,47 1 2,0-1 0,1-23 0,-1 24 0,24-24 0,-24 24 0,24-1-1,-24-23 1,-24 24 0,1-24 7,0 0-7,-24 23 10,23-23-12,24 0 2,24 0-1,0 0 1,0 0 0,-24 24 0,24-24-2,0 0 2,-48 0 10,1 0 54,-1 0-64,25 0 0,22 24 1,-46-24-1,0 23 0,-1-23 0,24 0 67,24 0-66,-24 0-4,24 0 3,0 0 0,-24 0 3,-23 0-4,23 0-1,-23 0 22,-1 0-20,1 0 2,0-23-4,46 23 4,25-24-2,-24 0-2,70 1 2,24-1 0,-47 24-1,48-23 2,-1 23-3,-47 0 2,-47 0 0,-24 0 0,-24 0 1,1 0 6,0 0 24,-1 0-32,1 0 2,-1 0 19,1 0 34,0 0-48,-1 0-7,1 0 12</inkml:trace>
    </iact:actionData>
  </iact:action>
  <iact:action type="add" startTime="22382">
    <iact:property name="dataType"/>
    <iact:actionData xml:id="d1">
      <inkml:trace xmlns:inkml="http://www.w3.org/2003/InkML" xml:id="stk1" contextRef="#ctx0" brushRef="#br0">2667 1912 0,'24'0'235,"23"0"-228,0 0 9,0 24-9,24-24 7,-71 23-2,47 1-6,24-24 2,-47 0 0,47 23 0,-1-23-2,-22 0 2,46 0 0,-23 0 3,-24 0-8,24 0 4,0 24 1,-24-24 0,-24 24 9,1-24-9,0 23 7,-1-23-9,1 24 2,-1-24 1,25 0 1,-25 0-5,48 0 4,-24 0-1,-23 0-1,23 23 2,-23-23-1,-24 24-3,23-24 4,1 24 0,23-24 6,0 23-8,0 1 1,24-24 3,0 23-3,0 1-1,-24 0 0,24-1-1,0 1 1,-1-1 2,-46-23 0,47 24-2,-48-24 4,25 0-6,-25 0 6,24 24 4,-23-1-7,0 1 3,23-24-3,0 0 1,47 0-2,1 0 1,-1-24 0,1 1 0,-1-1 0,-23 0-2,23 1 2,-23-1 0,-47 24 0,-24-23 0,23 23 9,1-24 20,23 24-29,47-47 0,1 0 0,-1 23 0,24-70 0,-23 46 0,23 1 1,-24 24-1,-23-1 0,0 0 1,-48 1-1,1 23 0,0 0 0,-1 0 0,1-24 7,-1 24-6,25 0-5,-1-24 2,-24 24 3,25-23 1,-1 23-2,0-24-2,0 24 2,24-23 0,-24 23-1,0 0 1,24 0-1,0-24 0,-24 0 4,48 1-6,-1 23 3,0-24 0,1 1 0,-24-1 0,-1 24 0,1 0 0,-47 0 0,-1 0 1,1 0-4,0 0 3,-1 0 8,1 0-8,-1 0 1,1 0-2,23 0 2,24 0-2,23 0 1,-23 0-1,0 0 1,0 0 0,-24 0 0,0 0 0,0 0 0,-23 24 0,0-24 0,23 0 0,0 0 6,-23 0-6,-1 23 0,1-23 0,-1 0 9,1 0-2,0 0-9,-24 24 1,23-24 5,1 0-4,-1 0-1,1 0 10,0 0 106,-1 0-92,24 0-23,-23 0 9,0 23-11,-1-23 8,1 0-6,-1 0 0,25 0 1,-25 24-2,-23 0 9,24-24-8,-1 0 65,1 0 26,0 0-85,-24 23 1,23-23 1,1 0 0,-24 24-8,23-24-2,1 0 2,0 0 16,-1 0-14,1 0 28,-24 23-11</inkml:trace>
    </iact:actionData>
  </iact:action>
  <iact:action type="add" startTime="30722">
    <iact:property name="dataType"/>
    <iact:actionData xml:id="d2">
      <inkml:trace xmlns:inkml="http://www.w3.org/2003/InkML" xml:id="stk2" contextRef="#ctx0" brushRef="#br0">1204 14447 0,'71'0'225,"-71"23"-215,71 1-2,-48-1 0,24 1-3,24 0 4,0-1-1,23 25-1,1 46 0,-1-23 2,48 0-2,-24 23 2,-24-47-3,-47-23 2,1-24 0,-1 23 1,-24 1-4,-23 0 21,-70 23 223,-1 0-242,-24 24 1,1 0 1,-24 23-1,71-23-3,-24-24 4,0 24 0,24 0-2,0 0 0,0-1 2,-1 1-2,25-47 2,-1-1-2,1 1-1,-1 0 2,48-48 228,-1 0-230</inkml:trace>
    </iact:actionData>
  </iact:action>
  <iact:action type="add" startTime="35956">
    <iact:property name="dataType"/>
    <iact:actionData xml:id="d3">
      <inkml:trace xmlns:inkml="http://www.w3.org/2003/InkML" xml:id="stk3" contextRef="#ctx0" brushRef="#br0">4602 14966 0,'24'0'211,"0"0"-188,-1 0-15,1 0 16,-1 0-17,1 24 15,0-24-12,-1 0-3,1 0 9,-1 0-8,1 0 8,0 0-1,-1 0-7,1 0 22,-1 0-14,1 0 0,0 0-9,-1 0 0,1 0 9,-1 0-9,1 0 9,0 0 0,-1 0-7,24 0 6,-23 0 9,23 23-18,-23-23 10,23 0-8,-23 0 8,-1 0-8,1 0-2,-1 0 2,1 0 8,0 0 0,-1 0 8,1 0-14,-1 0 4,1 0-5,0 0-3,23 0 2,0-23-1,-23 23 11,-1-24-11,1 24 6,-1 0 35,1 0-31,23 0-10,-23 0-1,23 0 12,-23 0-12,-1 0 10,1 0-8,-1 0 10,1 0-13,0 24 67,46-1-49,-46 1-13,23-24-6,0 0 5,1 0 8,-1 0-10,-24 0 3,25 0-4,-25 0 7,1 0-5,-1 0 1,1 0 63,23 0-65,-23 23 1,23-23 1,24 0-1,-47 24 0,-1-24-1,1 0 1,-1 0-2,25 24 10,-25-24-8,24 0 7,-23 23-8,0-23 4,46 0-4,-46 0 1,0 0-3,23 0 7,-24 0-7,1 0 3,0 0 6,-1 0-4,1 0-4,-1-23 69,1 23-69,0-24-1,46 24 4,-22 0-1,-25 0-2,24 0 2,1 0-1,-25-24 2,48 24 2,0-23-1,-24-1-4,24 1 3,23-1-1,-47 24-1,1-24 0,-1 24-2,0-23 2,-23 23 9,-1 0-6,1 0 89,-1-24-85,48 24-6,-47 0 0,-1 0 1,1 0-2,0 0 81,-1 0-71,1 0 86,-1 0-81,1 0-15,0 0 344</inkml:trace>
    </iact:actionData>
  </iact:action>
  <iact:action type="add" startTime="46301">
    <iact:property name="dataType"/>
    <iact:actionData xml:id="d4">
      <inkml:trace xmlns:inkml="http://www.w3.org/2003/InkML" xml:id="stk4" contextRef="#ctx0" brushRef="#br0">13075 14801 0,'0'-24'29,"24"24"66,-1 0-32,1 0-52,-1 24-4,1-24 8,23 23-9,-23-23 11,-1 0-13,1 0 5,0 24-2,-1-24 1,1 0 1,-1 0-2,1 0 2,0 0 10,-1 0-13,1 0 9,-1 0-8,1 0 2,0 0 7,-1 0-11,1 24 11,-1-24-10,1 0 11,0 0 22,-1 23-30,1-23 6,-1 24-5,1-24-5,23 23 11,-23-23-4,23 24 0,0-24-5,24 24 1,0-24 0,23 23-2,1 1 2,-48-1 0,24 1 0,-24-24 0,-24 0 2,1 0-4,0 0 2,-1 0 46,48 0-35,-47 0-14,46 0 6,-46 0-6,23 0 4,0 0-3,-23 0 5,0 0-4,-1 0 2,1 0 75,-1 0-74,1 0 121,23 0-113,-47-24-4,24 24-7,-1 0 39,1-23-16,0 23 57,-24-47 24,23-48-103,1 1-3,-1 23 6,1 0-7</inkml:trace>
    </iact:actionData>
  </iact:action>
  <iact:action type="add" startTime="51778">
    <iact:property name="dataType"/>
    <iact:actionData xml:id="d5">
      <inkml:trace xmlns:inkml="http://www.w3.org/2003/InkML" xml:id="stk5" contextRef="#ctx0" brushRef="#br0">22846 14966 0,'23'0'25,"1"0"19,-1 0 10,1 0-44,0 0 5,-1 0-8,1 0 2,-1 24 47,25-24-51,-25 0 4,1 0 0,-1 0 0,1 0-2,0 0 2,-1 0-4,1 0 10,-1 0-6,1 0 7,0 0-10,-1 0 13,1 0 2,-1 0-15,1 0 11,0 0-8,-1 0 4,1 0-2,-24-24-3,23 24 83,1 0-68,0 0-16,-1 0 9,1 0-8,-1 0 0,1 0 8,0 0-8,-1 0 7,1 0-7,-1 0 8,1 0 8,0 0-18,-1 0 25,1 0-19,-1 0 3,1 0 54,0 0-46</inkml:trace>
    </iact:actionData>
  </iact:action>
  <iact:action type="add" startTime="60524">
    <iact:property name="dataType"/>
    <iact:actionData xml:id="d6">
      <inkml:trace xmlns:inkml="http://www.w3.org/2003/InkML" xml:id="stk6" contextRef="#ctx0" brushRef="#br0">12320 4391 0,'0'23'242,"0"1"-220,0-1-16,0 1 2,0 0 10,0-1-9,0 1 7,0-1-12,0 1 5,0 0 14,0-1-13,0 1 5,0-1-7,0 1 1,0 0 5,0 23-5,0 0-4,0 24 3,0 0 0,0-24 2,0 24-1,0 0-3,0-48 3,0 48-4,0 0 2,0-48 1,0 25-1,0-25 1,0 24 1,0 1-1,0-1 11,0-24-11,0 48 4,0-47-5,0 23 3,0 24-2,0-24-1,0 24-1,0 0 2,0-48 1,0 48-1,0-47 1,0 23-1,0-23-2,0-1 13,0 24-14,0-23 3,0 0 0,0-1 0,0 1 6,0 23-6,0 0 6,23-23-6,1 23 9,-24-23-10,0 46 2,24-22-1,-24-1-1,0-23 0,23 23 3,-23-24-1,0 1 0,24 0-1,-24-1-3,23 1 2,-23 23 0,24-23 1,-24 23 2,24 0-5,-1-23 12,-23-1-10,0 1 1,0-1 0,0 1-1,24-24 2,-24 24-1,0-1 1,0 1 6,0-1-8,0 1 2,0 0 16,0-1-17,23-23 0,-23 24 4,0-1-4,0 1-2,0 0 4,0-1-4,0 1 5,0 0 3,0-1-6,0 1 6,0 23-4,0-23 4,0 23-7,0 0 11,0-23-3,0-1-6,0 1-5,0-1 13,0 1-9,0 0 9,0-1-11,0 1 4,0-1 13,0 1-17,0 0 10,0-1-7,0 1-1,0-1 9,0 1-11,0 0 12,0-1-10,0 1-2,0-1 10,0 1-8,0 0 5,24-1-5,-24 1 6,0 0-6,0-1 10,0 1 69,0-1-79,-47-23 224,-24-47-224,-23-71 1</inkml:trace>
    </iact:actionData>
  </iact:action>
  <iact:action type="add" startTime="62841">
    <iact:property name="dataType"/>
    <iact:actionData xml:id="d7">
      <inkml:trace xmlns:inkml="http://www.w3.org/2003/InkML" xml:id="stk7" contextRef="#ctx0" brushRef="#br0">11423 6397 0,'24'-24'243,"-1"24"-237,-23-70 1,24 22 0,-1-22 2,1-1-2,0 0 0,-1 24 0,1 0 1,-1-1 0,1 1 0,0 23 8,-24 1-8,23 23 174,-23 23-166,0 25-1,0-1-10,0-23 3,0 46 1,24 1-1,-1 0 0,-23 0 0,0 0-1,0-24-1,0 24 4,0-1-4,0-22 2,0 22 0,0 1 0,-23 0 2,-1 0 7,1-24-6,-1 0-3,24-23 9,0 0-9,0-1 0,-24 1 8,24-1-8,-23-23-2,-1 0 175,1 0-165</inkml:trace>
    </iact:actionData>
  </iact:action>
  <iact:action type="add" startTime="64222">
    <iact:property name="dataType"/>
    <iact:actionData xml:id="d8">
      <inkml:trace xmlns:inkml="http://www.w3.org/2003/InkML" xml:id="stk8" contextRef="#ctx0" brushRef="#br0">11470 7082 0,'-23'-24'45,"-1"24"-34,0-24 3,1 1-4,46 23 139,1 0-138,0 0 1,-1 0-6,1 0-2,23 0 5,-23 0 1,23 0-2,-24 0-1,1 23-1,0-23 5,-1 0 1,1 0-5,-1 0 1,1 0 8,0 0-8,-1 0 32,1 0-34,-1 0 11,1 0 61,0 0-63,-48 0 166,24-23-173</inkml:trace>
    </iact:actionData>
  </iact:action>
  <iact:action type="add" startTime="69566">
    <iact:property name="dataType"/>
    <iact:actionData xml:id="d9">
      <inkml:trace xmlns:inkml="http://www.w3.org/2003/InkML" xml:id="stk9" contextRef="#ctx0" brushRef="#br0">11541 8710 0,'24'0'203,"-1"-47"-196,1 24 2,-1 23-1,1-24-4,-24 0 7,24 24 64,-1 0-35,1 0-31,23 0-2,-47-23 5,71 23-9,0-24 6,-24 1-4,24-1 3,-24 0 0,-24 24 0,1 0 17,0 0 13,-1 0-30,1 24-1,-1 0 10,-23-1-10,24-23 2,-24 24-4,24-1 3,-24 1 0,23-24 8,-23 24-8,0-1 0,0 1 38,0-1-35,0 1-3,0 0 7,0-1-8,-23 1 11,23-1-13,-24 1 5,24 0 3,-24-1-2,1 1 3,23-1-5,-24-23-1,1 24-2,-1 0 2,0-1 0,1 1-3,-48-1 3,24 25 1,23-25-1,1 1 0,-1-24 3,24 24-2,-24-1-2,1 1-1,-1-24 39,-23 0 20,0 23-57,-24-23 0,0 0-1,48 0-1,-1 0 3,0 0-3,1 0 0,23-23 18,0-1-16,-24 1 8,24-1 40,0 0-32,0 1-18,24-1 3,-1 0-2,1 24 0,0-23 2,-1-1-2,1 1 1,-1-1 8,1 0-9,0 1 10,-1 23 116,1 0-110,23 23-1,-23 1-15,-24 0 2,23-1-2,1 1 3,-24-1-2,23-23-1,1 48 3,0-25-4,-1 1 8,-23 0-7,24-24 2,-24 23-1,23 1-1,1-1 10,0-23-10,-24 24 34,23-24-35,1 24 2,-1-24-1,1 23 180,0-23-180,-1 0 83,24 0-85,-47 24 3</inkml:trace>
    </iact:actionData>
  </iact:action>
  <iact:action type="add" startTime="81109">
    <iact:property name="dataType"/>
    <iact:actionData xml:id="d10">
      <inkml:trace xmlns:inkml="http://www.w3.org/2003/InkML" xml:id="stk10" contextRef="#ctx0" brushRef="#br0">24828 15745 0,'24'0'81,"-1"0"-75,1 24 10,-1-1-4,1-23 4,0 0-8,-1 24 0,24-1 1,-23-23-1,0 24-1,-1-24 1,1 0 0,-1 0 7,1 0-7,0 0 2,-1 0 3,1 0 7,-1 0 2,1 0-18,0 0 5,-1 0 6,1 0-7,-1 0 8,1 0-8,0 0 23,-1 0-12,1 0-4,-1 0 16,1 0-25,0 0 24,-1 0-20,1 0-3,-1-24 23,1 24-19,-24-23-3,0-24 208,-24 23-208,1 24-1</inkml:trace>
    </iact:actionData>
  </iact:action>
  <iact:action type="add" startTime="85618">
    <iact:property name="dataType"/>
    <iact:actionData xml:id="d11">
      <inkml:trace xmlns:inkml="http://www.w3.org/2003/InkML" xml:id="stk11" contextRef="#ctx0" brushRef="#br0">5428 16241 0,'24'0'55,"0"0"-39,-1 0-8,1 0 8,-1 0 1,1 23-8,0 1 4,-1-24-3,1 24 3,-1-24-6,1 23 0,0 1 9,-1-24-8,1 0 10,-1 0-12,1 0 4,0 0 3,-1 0-6,-23 23 0,47-23 1,-23 0 1,0 0 8,-1 24-11,1-24 2,-1 0 8,1 0 9,0 0-11,-1 0 2,1 24 8,-1-24-17,1 0 8,0 0-6,-1 0-2,1 0 3,-1 0-4,25 0 4,-25 0-4,24 0 2,-47 23-2,24-23 2,0 0 4,-1 24-5,1-24 11,-1 0-12,1 0 16,0 0-14,-1 0 0,48 0 7,-47 0-8,47-24 0,-1 1 4,1-1-1,-24 0-5,24 1 2,-24-24-2,1 23 5,-25 0 5,1 24-7,-1-23 244,1-1-232</inkml:trace>
    </iact:actionData>
  </iact:action>
  <iact:action type="add" startTime="208118">
    <iact:property name="dataType"/>
    <iact:actionData xml:id="d12">
      <inkml:trace xmlns:inkml="http://www.w3.org/2003/InkML" xml:id="stk12" contextRef="#ctx0" brushRef="#br0">31059 17043 0,'23'0'94,"1"0"-87,-1 0-2,1 0 11,0 0-8,-1 0 8,1 24 2,-1-24 4,1 24-16,0-24 3,-1 0 10,1 0-2,-1 0 5,1 0-18,0 0 4,-1 0 8,1 0-5,-1 0 3,1 0-6,0 0 45,-1 23-21,1 1-24,-1-24 0,1 0 62,0 0-49,-1 0 114</inkml:trace>
    </iact:actionData>
  </iact:action>
  <iact:action type="add" startTime="210793">
    <iact:property name="dataType"/>
    <iact:actionData xml:id="d13">
      <inkml:trace xmlns:inkml="http://www.w3.org/2003/InkML" xml:id="stk13" contextRef="#ctx0" brushRef="#br0">2384 17657 0,'24'0'104,"-1"0"-91,1 0 9,-1 0-5,1 0-8,0 24-4,-24-1 5,23-23-4,1 0 1,-24 24 3,23-1-3,1-23 0,0 0 1,23 0 9,-24 24-7,-23 0-2,24-24-2,0 0 1,-24 23 3,23-23-2,1 0-3,-1 0 11,1 0 2,0 0 12,-1 0-23,1 24 0,-1-24 0,1 24 11,0-24-10,-1 0 7,1 0-8,-1 23 8,1 1 8,0-24-15,-24 23 2,23-23-5,1 0 4,-1 0 8,1 0 13,0 0-21,-1 0 7,1 0 1,-1 0 183</inkml:trace>
    </iact:actionData>
  </iact:action>
  <iact:action type="add" startTime="213125">
    <iact:property name="dataType"/>
    <iact:actionData xml:id="d14">
      <inkml:trace xmlns:inkml="http://www.w3.org/2003/InkML" xml:id="stk14" contextRef="#ctx0" brushRef="#br0">12509 17657 0,'23'0'253,"1"0"-235,-1 0-14,1 0 1,0 0 11,-1 0-8,1 0 7,-1 0-7,1 0 1,0 0 15,-1 0-18,1 0 10,-1 0-8,1 0-1,0 0 26,-1 0-27,1 0 9,-1 0-4,1 0-2,-24 24-1,24-24 1,-1 0-2,1 0 8,-1 0-7,1 0-1,0 0 6,-1 0-3,1 0 3,-1 0 4,1 0 16,0 0-26,-1 0 0,1 0-1,-1 0 3,1 0-1,0 0 7,-1 0 1,24-24 241,24-23-248,0 23 3,-47 1-9,23-1 5,0 0 0</inkml:trace>
    </iact:actionData>
  </iact:action>
  <iact:action type="add" startTime="220094">
    <iact:property name="dataType"/>
    <iact:actionData xml:id="d15">
      <inkml:trace xmlns:inkml="http://www.w3.org/2003/InkML" xml:id="stk15" contextRef="#ctx0" brushRef="#br0">17819 17751 0,'23'0'77,"25"0"-68,-48 24-3,23-24 0,24 24 4,-47-1-3,48-23 0,22 0 1,-46 0 0,47 0 1,0 0 0,-24 0-2,47 0-2,1-23 4,-1-1 1,24 0-1,-24 1-1,1 23-1,-24-24 2,-24 1-2,0 23-1,-23 0 2,-1 0-2,1 0 3,-1 0-1,25 0 1,22 0-2,-22 0 1,22 0 1,1 0-2,-24-24 0,24 0 0,0 1 1,0-1 1,-24 1-1,24-1-2,0 24 2,-48-24 2,1 24-4,-1 0 3,1 0-2,0 0 10,-1 0-12,1 0 3,-1 0 0,25-23-1,-1 23 2,0-24 1,24 24-5,-48 0 3,1 0 0,0 0 0,-1 0-1,1 0 0,-1 0 2,1 0 7,0 0-9,-1 0 12,1 24-13,-1-24 2,48 0 1,-24 23-3,1-23 1,-1 24 4,-24 0-4,1-24-1,0 0 2,-1 23 2,1-23 3,23 24-2,-23-1-5,23-23 0,0 24 5,0-24-6,0 0 5,24 0-2,-47 0 1,-1 0-4,1 0 6,-24 24-5,24-24 55,-1 0-53,1 0-2,-1 23 13,1-23-14,0 24 3,-1-24 1,24 23-3,-23-23 11,0 0-10,-1 0 15,24 0 41,-23 0-56,47 0 1,0 0 2,-24 0-2,24 0-1,-1-23 0,-22 23 5,22-24-6,-22 24 0,-25 0 0,1-23 2,-1 23 3,1 0-6,-24-24 4,24 24 47,-1 0 20,-23-24-3,24-23-58,23-47-9,24-1 4,0-23 0,-24 71-5,-24 0 2</inkml:trace>
    </iact:actionData>
  </iact:action>
  <iact:action type="add" startTime="223143">
    <iact:property name="dataType"/>
    <iact:actionData xml:id="d16">
      <inkml:trace xmlns:inkml="http://www.w3.org/2003/InkML" xml:id="stk16" contextRef="#ctx0" brushRef="#br0">29572 17563 0,'23'0'37,"1"0"-19,23 0-11,-47 23 0,24 1 2,-1-24-2,1 0 3,0 0-3,23 23 0,0-23 7,-23 0-6,-1 0 9,24 0-9,1 24 0,22-24 1,1 24-2,0-1-2,-24 1 4,24-1-1,0 1 0,-48 0 2,1-24-4,0 0 6</inkml:trace>
    </iact:actionData>
  </iact:action>
  <iact:action type="add" startTime="225984">
    <iact:property name="dataType"/>
    <iact:actionData xml:id="d17">
      <inkml:trace xmlns:inkml="http://www.w3.org/2003/InkML" xml:id="stk17" contextRef="#ctx0" brushRef="#br0">7364 18507 0,'23'0'119,"1"0"-114,0 0 5,-1 0-4,1 0 3,-1 0 4,1 0-7,0 0 2,-1 0 9,1 0-8,-1 0 6,1 0-6,0 0-3,-1 0 9,1 0-7,-1 0 8,1 0-9,0 0 23,-1 0 14</inkml:trace>
    </iact:actionData>
  </iact:action>
  <iact:action type="add" startTime="227349">
    <iact:property name="dataType"/>
    <iact:actionData xml:id="d18">
      <inkml:trace xmlns:inkml="http://www.w3.org/2003/InkML" xml:id="stk18" contextRef="#ctx0" brushRef="#br0">8449 18436 0,'24'0'218,"23"0"-212,-23 0 11,-1 0-8,25 0 6,-1 0-6,24-24 4,-1 1-6,-22-1 0,22 1 1,25-25 0,-1 1 0,1 24 0,-1-25 0,-23 25 0,0-1 1,-48 1-4,1 23 3,-1 0 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22T17:17:47.1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2672">
    <iact:property name="dataType"/>
    <iact:actionData xml:id="d0">
      <inkml:trace xmlns:inkml="http://www.w3.org/2003/InkML" xml:id="stk0" contextRef="#ctx0" brushRef="#br0">5381 4225 0,'24'0'208,"-1"0"-205,1 0 12,0 0-8,-1-23 0,1-1 1,-1 24 1,1-24-2,0 1 9,-1 23 6,-23-24-13,24 24 6,-1 0-7,1 0 1,0 0 8,-1-23-10,1 23 18,-48-24 230,1 24-248,-1 0 2,0 0 2,1 0-6,-1 0 3,1 0-2,-1-24 1,0 24 9,1 0-8,-1 0 8,24-23-8,-23 23 1,-1-24 7,24 1 835</inkml:trace>
    </iact:actionData>
  </iact:action>
  <iact:action type="add" startTime="16355">
    <iact:property name="dataType" value="strokeEraser"/>
    <iact:actionData xml:id="d1">
      <inkml:trace xmlns:inkml="http://www.w3.org/2003/InkML" xml:id="stk1" contextRef="#ctx0" brushRef="#br1">10927 7648 0,'0'0'2,"24"0"20,-1 0-15</inkml:trace>
    </iact:actionData>
  </iact:action>
  <iact:action type="remove" startTime="17778">
    <iact:property name="style" value="instant"/>
    <iact:actionData xml:id="d2" ref="#d0"/>
  </iact:action>
  <iact:action type="add" startTime="17781">
    <iact:property name="dataType" value="strokeEraser"/>
    <iact:actionData xml:id="d3">
      <inkml:trace xmlns:inkml="http://www.w3.org/2003/InkML" xml:id="stk2" contextRef="#ctx0" brushRef="#br1">11210 7790 0,'0'0'5,"0"-24"-1,24 24 6,-1-23-6</inkml:trace>
    </iact:actionData>
  </iact:action>
  <iact:action type="add" startTime="23984">
    <iact:property name="dataType"/>
    <iact:actionData xml:id="d4">
      <inkml:trace xmlns:inkml="http://www.w3.org/2003/InkML" xml:id="stk3" contextRef="#ctx0" brushRef="#br0">10621 3918 0,'0'24'219,"0"23"-212,0-23 0,-24-1 0,24 1 9,0 0 1,0-1 102,24 1-113,-24-1 2,23-23-1,1 24 1,-1-24 0,-23 24 0,24-24 38,0 0-30,-1 0 48,1 0-58,-1 23 4,1-23-4,0 0 10</inkml:trace>
    </iact:actionData>
  </iact:action>
  <iact:action type="add" startTime="25107">
    <iact:property name="dataType"/>
    <iact:actionData xml:id="d5">
      <inkml:trace xmlns:inkml="http://www.w3.org/2003/InkML" xml:id="stk4" contextRef="#ctx0" brushRef="#br0">10668 4202 0,'71'-48'80,"-24"1"-74,0 0 6,24 0-5,0-24-2,-1 0 2,-22 48-1,22-48 4,48-24-4,24 25 2,23-1 0,48 23 0,23-22 0,-48 46 0,72 0 1,-71 1-2,-48-1 0,-93 1 2,-25-1-3,-46 24 106,-1 0-106,0 0 4</inkml:trace>
    </iact:actionData>
  </iact:action>
  <iact:action type="add" startTime="59009">
    <iact:property name="dataType"/>
    <iact:actionData xml:id="d6">
      <inkml:trace xmlns:inkml="http://www.w3.org/2003/InkML" xml:id="stk5" contextRef="#ctx0" brushRef="#br0">12532 5453 0,'0'47'106,"0"-23"-98,0-1 0,24-23 167,23 0-167,24 0-3,23-23 4,-47-1-4,24-23 5,0 23-2,0-23-3,-24 0 3,24 0 2,0-1-3,-1-22 0,25-25 1,23 1 0,-24 23 0,48-24-2,-48 25 2,24-1 0,-23 24 0,-25 23 0,-70 0 2,24 24-3</inkml:trace>
    </iact:actionData>
  </iact:action>
  <iact:action type="add" startTime="77310">
    <iact:property name="dataType"/>
    <iact:actionData xml:id="d7">
      <inkml:trace xmlns:inkml="http://www.w3.org/2003/InkML" xml:id="stk6" contextRef="#ctx0" brushRef="#br0">12627 6303 0,'-24'0'171,"24"23"-163,0 1 1,-24-1-1,1 1 5,23 0-5,0-1 10,0 1-12,0-1 2,0 1 9,0 0-9,-24-1 21,24 1-13,0-1-7,0 1 6,0 0-7,0-1 6,0 1-5,0 0-2,24-24 112,23-48-110,0 25 4,24-25-5,0 1 2,47 0-1,-24-24-3,48 0 3,23 1-4,0 46 2,0-47 2,24 24-1,-24-47-2,48-24 2,-24 23 0,-24 24 0,-71-23 0,1 47 0,-48 23 0,-24 24 0,1-24 245,-24 1-246</inkml:trace>
    </iact:actionData>
  </iact:action>
  <iact:action type="add" startTime="111974">
    <iact:property name="dataType"/>
    <iact:actionData xml:id="d8">
      <inkml:trace xmlns:inkml="http://www.w3.org/2003/InkML" xml:id="stk7" contextRef="#ctx0" brushRef="#br0">10621 7766 0,'23'0'268,"1"0"-262,-1 0 5,-23 24-6,48-24 2,-25 0 0,48 0 2,-24 0-1,0 0-2,1 0 2,-1 23-1,-24-23 10,1 0-10,23 24 10,-23-24-10,23 24 7,0-1-5,-23-23-1,47 0 0,-24 0 0,-24 0-1,1 0 1,0 0 0,-1 0 6,1 0-6,-1 0 9,1 0-9,0 0 0,23 0 10,-24 0-13,1 0 9,23 0-6,-23 0 0,23-23 1,-23 23 0,-1-24 7,1 24-1,-1 0 55,1 0-23,0 0-8,-1 0-9</inkml:trace>
    </iact:actionData>
  </iact:action>
  <iact:action type="add" startTime="116039">
    <iact:property name="dataType"/>
    <iact:actionData xml:id="d9">
      <inkml:trace xmlns:inkml="http://www.w3.org/2003/InkML" xml:id="stk8" contextRef="#ctx0" brushRef="#br0">12674 7766 0,'23'0'288,"1"0"-269,0 0-12,-1 0 1,1 0-4,-1 0 4,1 0 2,0 0-1,-1 0-3,1 0 1,-1 0 20,1 0-22,-24 24 4,24-24-4,-1 0 3,1 0 1,-1 23-2,25-23 2,-25 0-2,24 0 3,24 24-3,-71 0 0,71-1 1,-47 1 9,-1-24-8,1 23-5,23 1 11,-23-24-6,-1 24-2,24-24 2,1 0-4,22 0 3,1 0 0,0 0 2,0 0-4,23 0 2,-23 0 2,-24 0-2,0 0-2,-23 0 10,0 0 61,-1 0-61,1 0 40,-1 0 1,1 0-34,0 0 5,-48-71 155,24 47-168,-24 24-8,24-23-1,0-1 6,-23 24-9,23-24 6</inkml:trace>
    </iact:actionData>
  </iact:action>
  <iact:action type="add" startTime="120588">
    <iact:property name="dataType"/>
    <iact:actionData xml:id="d10">
      <inkml:trace xmlns:inkml="http://www.w3.org/2003/InkML" xml:id="stk9" contextRef="#ctx0" brushRef="#br0">15057 7648 0,'24'0'462,"0"0"-450,-1 0 2,1 0-6,-1 0 8,1 0-8,0 0 9,-1 0-9,1 24-3,-1-24 13,1 0-12,0 0 10,-1 0-6,1 0-4,-1 0 17,1 0-15,0 0 9,-1 0-9,1 0-1,-24 23 2,23-23-1,1 0 3,0 0 3,-1 0-8,1 24 1,23-24 181,-23 0-182,23 0 2,0 0 0,-23 0 7,-1 24-7,1-24 8,-1 0 0,1 0-9,0 0 87,23 0-84,-24-24-6,1 24 8,0-24-5,23 1 2,0-1-1,24 1 0,-48-1 0,25 0 0,-25 24-4,-23-23 4,24 23-2,-1 0 19,1 0 8,23 0-18,-23 0-1,-1 0-5,1 0-2,0 0 11,-1 0-12,1 0 12,-1 0-6,1 0-3,0 0 6,-1 0-7,1 23 38,0-23-30,-1 0 2,1 0 28,-1 0-40,-23 24 1,24-24 10,0 0-10,-1 0 9,1 0 6,-1 0 45,1 0-40,0 0-18,-1 0 0,1 0 336,-1-24-338,1-23-2,-24 24 5,24-1-3</inkml:trace>
    </iact:actionData>
  </iact:action>
  <iact:action type="add" startTime="134138">
    <iact:property name="dataType"/>
    <iact:actionData xml:id="d11">
      <inkml:trace xmlns:inkml="http://www.w3.org/2003/InkML" xml:id="stk10" contextRef="#ctx0" brushRef="#br0">17323 7507 0,'24'0'259,"-1"-24"-253,1 24 3,-24-24-3,24 24 1,-1 0 0,1-23 9,-1 23-6,1-24-4,0 24 11,-1 0-9,1 0 15,-1 0-8,1 0 5,0 0-12,-1 0-1,-23-24 1,24 24-1,-1-23-2,1 23 10,0-24-8,-1 24 1,1 0 12,-1 0-15,1 0 18,0 0-17,-1 0 2,1 0 9,-1 0 0,1 0-2,0 0-6,-1 0 23,1 0-3,-1 0-21,1 0 6,0 0-6,-1 0 0,1 0 7,-1 0-7,1 0 9,0 24-9,-1-24-1,1 0 8,-1 0-8,1 0 26,0 0-26,-1 0 10,1 0-10,-1 0-1,1 0 11,0 0-10,-1 0 64,1 0-44,-1 0-12,25-24-7,22 1-2,-22-1 0,-1 0 11,-24 24 1,-23-23-5,24 23-6,0 0 9,-1 0 14,1 0-13,-1 0-10,1 0 17,0 0-16,-1-24 155</inkml:trace>
    </iact:actionData>
  </iact:action>
  <iact:action type="add" startTime="136253">
    <iact:property name="dataType"/>
    <iact:actionData xml:id="d12">
      <inkml:trace xmlns:inkml="http://www.w3.org/2003/InkML" xml:id="stk11" contextRef="#ctx0" brushRef="#br0">18480 6397 0,'23'-24'102,"1"-46"-96,-1 46 2,1-47-3,0-23 5,-1-1-3,1 25 1,-1-1 0,1-24 0,-24 24 0,24 1-1,-1-1 1,1 24 0,-24-24-1,0 24 0,23 47 1,-23-24 0,0 48 90,0-1-65,0 1-25,0-1-5,0 48 7,0 0-4,0-24 3,0 48-2,0-1 1,24 1 2,0-48-3,-1 47-1,1-23 0,-24-24 2,23-23 4,-23 23-8,0-23 5,0-72 84,-23 25-83,23-1-2</inkml:trace>
    </iact:actionData>
  </iact:action>
  <iact:action type="add" startTime="137393">
    <iact:property name="dataType"/>
    <iact:actionData xml:id="d13">
      <inkml:trace xmlns:inkml="http://www.w3.org/2003/InkML" xml:id="stk12" contextRef="#ctx0" brushRef="#br0">18739 6444 0,'0'0'1,"47"0"20,-23 0-14,23 0 0,24-23 3,-24-1 0,24-23-5,0 23 6,-24 1-5,-23-1 9,-1 0-9,1 24 1,-1 0 10,-23-23-11,24 23 11,0 0 86,-1 0-94</inkml:trace>
    </iact:actionData>
  </iact:action>
  <iact:action type="add" startTime="139514">
    <iact:property name="dataType"/>
    <iact:actionData xml:id="d14">
      <inkml:trace xmlns:inkml="http://www.w3.org/2003/InkML" xml:id="stk13" contextRef="#ctx0" brushRef="#br0">19329 7459 0,'24'0'84,"-24"24"-69,23-24-2,1 0 1,0 0-9,-1 0 12,24 0-8,24 0-3,0 0 2,-24 0-2,24 0 3,23 0-2,1 0 3,-24 0-5,23 0 3,0 0 0,48 0 1,23 0-3,0 0 1,-47 0 3,-23 0-4,-48 0 3,0 0-2,-23 0 2,-1 0 78,1 0-79,-24-47 258,0 23-260,24 0 2</inkml:trace>
    </iact:actionData>
  </iact:action>
  <iact:action type="add" startTime="142299">
    <iact:property name="dataType"/>
    <iact:actionData xml:id="d15">
      <inkml:trace xmlns:inkml="http://www.w3.org/2003/InkML" xml:id="stk14" contextRef="#ctx0" brushRef="#br0">21359 7388 0,'23'0'194,"25"0"-180,-1 0-5,24 24-2,-1 0 3,25-1-4,-24 1 4,-24-24-4,-24 0 0,1 0 3,0 0-3,-1 0 18,1 0 3,-1 0-13,1 0-8,0 0 3,23 24 7,-24-24-9,1 23 5,23 1-7,0-1 4,-23-23 6,0 0-8,-24 24-1,23-24 2,1 0-1,-1 0 2,1 0 7,0 0-8,-1 0 6,24 0-7,-23-24 10,0 24-9,-1-23 8,1 23-8,-1 0 2,-23-24-5,24 24 12,0-23-11,-1-1 10,24 0-7,1 1 6,-1-1-7,-24 0 0,25 1 1,-1 23-1,-24 0-3,25-24 3,-25 24 0,1-23 4,-1 23 0,1 0-2,0 0 12,-1 0-16,1 0 2,-1 0 2,1 0-2,0 0 8,-1 0-10,1 0 4,-1 0 293,1-24-296,23-23 6,-23 23-4</inkml:trace>
    </iact:actionData>
  </iact:action>
  <iact:action type="add" startTime="146299">
    <iact:property name="dataType"/>
    <iact:actionData xml:id="d16">
      <inkml:trace xmlns:inkml="http://www.w3.org/2003/InkML" xml:id="stk15" contextRef="#ctx0" brushRef="#br0">8213 6846 0,'0'23'55,"48"1"-40,-25-24-9,1 0 5,47 0-4,-48 0 1,48 0-1,-24 0 2,-23 0-3,-1 0 4,1 0-3,0 0 16,-1 0-7,-23-24-10,24 24 13,-1-23-4,1 23-7,0 0 3,-1 0 7,1 0 14,-1 0-4</inkml:trace>
    </iact:actionData>
  </iact:action>
  <iact:action type="add" startTime="148436">
    <iact:property name="dataType"/>
    <iact:actionData xml:id="d17">
      <inkml:trace xmlns:inkml="http://www.w3.org/2003/InkML" xml:id="stk16" contextRef="#ctx0" brushRef="#br0">22822 7034 0,'24'0'47,"-1"0"-39,1 0 15,-1 0-15,1 0 6,0 0 1,23 0 1,-24 0 0,1 0-8,0 0 0,-1 0 0,1 0 0,-1 0 16,1 0-18,0 0 12,-1 0-8,1 0-6,-1 0 13,1 0 0</inkml:trace>
    </iact:actionData>
  </iact:action>
  <iact:action type="add" startTime="152663">
    <iact:property name="dataType"/>
    <iact:actionData xml:id="d18">
      <inkml:trace xmlns:inkml="http://www.w3.org/2003/InkML" xml:id="stk17" contextRef="#ctx0" brushRef="#br0">23955 7105 0,'23'0'148,"1"0"-140,0 24 5,23-1 1,-24-23-8,1 24 1,47-24 0,-24 24 3,24-1-5,0-23 4,-1 24 0,-22-24-1,22 0-2,1 0 2,-24 0-1,48 0 0,-24 0 1,-24 0-1,24 0 1,-1 0 1,1 0 0,-24-24-3,1 24 2,22-23 1,-46 23-4,0-24 5,-1 0-3,24 24 3,-23 0-4,0-23 4,23-1-4,0 1 3,-23 23-1,-1-24-4,48 0 5,-47 24-2,-1 0 2,1 0 0,-1-23-2,1-1 10,0 24-8,-24-23-4,23 23 11,1 0-10,-1 0 3,1 0 9,0 0-11,-24-24 1,23 24 0,24 0-2,1-24 2,-25 24 0,1 0 0,-1 0-2,1 0 10,0 0-8,-1 0 9,24 0-9,1 0-1,22 0-1,-46 0 2,47 0 0,0 0 1,-48 0-1,24-23 0,24 23 0,-24 0 0,1 0 0,-1 0 2,-24 0 4,1 0-8,0 0 10,-1 0-8,1 0 0,-1 0 10,1 0-14,0 0 12,-1-24-8,1 24 17,0 0-16,-1 0 18,24 0 33,-23 0-54,0-23 7,-1 23 5,1 0-5,-1 0 13,1 0 2,0 0-12,-1-24-6,1 24 5,-1 0-7,1 0 0,-24-24 171,47-23-165,-23 24-5,-1-1-1</inkml:trace>
    </iact:actionData>
  </iact:action>
  <iact:action type="add" startTime="162892">
    <iact:property name="dataType"/>
    <iact:actionData xml:id="d19">
      <inkml:trace xmlns:inkml="http://www.w3.org/2003/InkML" xml:id="stk18" contextRef="#ctx0" brushRef="#br0">3800 9064 0,'24'0'186,"-1"0"-162,1 0-17,-1 0 2,1 0 14,0 0-16,-1 0 15,1 0-13,-1 0-1,25 0 10,-25 0-12,1 0 11,-1 0-12,1 0 13,0 0-10,-1 0 8,24 0-8,-23 0 8,23-23-12,-23 23 14,-1 0-4,1 0 65,-24-24-71,24 24 1,-1 0-3,1-23 21,-1 23-24,1 0 7,0 0 4,-1 0-6,-23-24 2,24 24-2,-1 0-2,1 0 4,0-24 4,-1 24-8,1 0 10,-1 0 0,1 0 0,0 0-9,-1 0 2,1 0 13,-1 0-13,1 0 8,0 0-11,-1 0 3,1 0 5,-1 0-6,25 0 9,-25 0-10,1 0 9,-1 0-9,1 0 2,0 0 6,-1 0-7,-23 24-2,47-24 1,-23 0 1,0 0 8,-1 0-8,1 0 9,-1 24-9,1-24-2,0 0 12,-1 0-12,-23 23 34,24-23-23,-1 0-7,1 0 3,-24-47 198,24 23-204,-1-23 0,1 0 1,-1 23-1</inkml:trace>
    </iact:actionData>
  </iact:action>
  <iact:action type="add" startTime="176826">
    <iact:property name="dataType"/>
    <iact:actionData xml:id="d20">
      <inkml:trace xmlns:inkml="http://www.w3.org/2003/InkML" xml:id="stk19" contextRef="#ctx0" brushRef="#br0">6797 8970 0,'24'0'127,"0"0"-121,-24-24 3,23 1 7,1 23 30,-1 0 39,1 0-76,0 0 0,-1 0 238,1 0-226,23 23 2,0-23-15,-23 24 1,23-24-1,0 0 0,-23 24 8,-1-24-10,1 0 9,0 0-7,-1 0 17,1 0 5,-1 0-23,1 0 10,0 0-9,-1 0 0,1 0 8,-1 0-8,1 0 14,0-24 27,-1 24-36,1 0 4,-1 0-9,1 0 8,0 0 2,-1 0 25,1 0 5,-1 0-41,1 0 34,0 0 83,-48-24 73</inkml:trace>
    </iact:actionData>
  </iact:action>
  <iact:action type="add" startTime="180523">
    <iact:property name="dataType"/>
    <iact:actionData xml:id="d21">
      <inkml:trace xmlns:inkml="http://www.w3.org/2003/InkML" xml:id="stk20" contextRef="#ctx0" brushRef="#br0">9134 8592 0,'23'0'159,"1"0"-146,0 0 1,-1 24 129,1-24-118,-1 0-20,1 0 28,0 0-5,-1 0-20,1 24 268,-1-24-257,1 23 17,0-23-31,-1 0 11,1 0 13,-1 24 36,1-24-43,0 0-6,-24 23-8,23-23 0,1 0 103,-1 0-103,1 0 67,0 0-57,-1 0-2,1 0-10,-1 0 11,1 0 389,0 0-400,-1 0 17,1 0-12,-1 0 5,1-23 89,0 23-95,-1 0 14,1 0-17,-1 0 3,1 0 15,0 0 2,-1 0 66,1 0 58,-1 0-75,1 0-60,-24-24-5,24 24-4,-1 0 388,1 0-380,-1 0-8,25 0 112,-25 0-111,1 0 6,-1 0-6,25 0 7,22-23-6,-22 23-2,-1 0 3,0 0-4,0 0 4,-23-24-4,-1 24 2,48-24 569,-47 24-561,23 0-6,24 0 5,-24 0-9,-23 0 1,23 0 1,-24 0-1,1 0 1,0-23 0,-1 23 8,1 0-9,-1 0 368,1 0-357,0 0 5,-1 0 68,1 0-83,-24-24 8,23 24 94,1 0-7,0 0-97,-1 0 11,1 0-11,-1 0 10,1 0 8,0 0-18,-1 0 18,1 0-5,-48 0 2334,1 0-2323</inkml:trace>
    </iact:actionData>
  </iact:action>
  <iact:action type="add" startTime="188318">
    <iact:property name="dataType"/>
    <iact:actionData xml:id="d22">
      <inkml:trace xmlns:inkml="http://www.w3.org/2003/InkML" xml:id="stk21" contextRef="#ctx0" brushRef="#br0">11942 8522 0,'0'0'2,"0"-24"21,24 24 21,-1 0-37,1 0 2,0 0 13,-1 0-14,1 0 9,23 0-9,0 24 4,-23-24-2,-1 0-1,1 0-3,0 0 2,-1 0 8,1 0-9,-1 0 24,1 0-23,0 0 0,-1 0 8,1 23-8,-1-23 9,1 0-10,0 0 7,-1 0-6,1 0 0,-1 0 8,1 0-8,0 0 8,-1 0-8,1 0-2,-1 0 12,1 24-12,0-24 10,-1 0-5,1 23 2,-1-23 10,1 0-16,0 0 18,-1 0-17,1 0-1,23 0 9,-23 0-2,-1 0-5,1 0-1,-1 0 8,1 0-9,-24 24 0,24-24 2,-1 0-3,1 0 1,-24 24 10,23-24-1,1 0 46,0 0-37,-1 0-16,1 0-3,-1 0 19,1 0 108,0-24-105,-1 24-20,1 0 0,-1 0 18,1 0 144,0-24-156,-1 24-6,-23-23 119,24-24-65,-24 23-56,23 24 3,-23-24 3,0 1-5,0-1 4</inkml:trace>
    </iact:actionData>
  </iact:action>
  <iact:action type="add" startTime="191734">
    <iact:property name="dataType"/>
    <iact:actionData xml:id="d23">
      <inkml:trace xmlns:inkml="http://www.w3.org/2003/InkML" xml:id="stk22" contextRef="#ctx0" brushRef="#br0">14019 8522 0,'47'0'9,"-23"0"-3,-1 0 8,1 0-6,0 0 9,-1 0 24,1 0-34,-1 0 7,1 0-8,0 0 3,-1 0 8,1 0-11,-1 0 11,1 0-8,0 0-1,-1 0 0,1 0 0,-1 0 8,1 0-9,0 0 12,-1 0-5,1 23 7,-1-23-5,1 0-9,0 0 0,-1 0 11,1 0-12,-1 24 3,1-24-4,0 0 3,-1 0 11,1 0-6,-1 0-5,1 0 30,0 0-30,-1 0 10,1 0-12,-1 0 2,1 0 9,0 0-6,-1 0-1,1 0-2,-1 0 9,1 0-9,0 0-1,-1 0 10,1 0-11,-1 0 9,1 0 2,0 0-2,-1 0 11,24 0-4,-47 23-14,24-23 8,0 24-9,-1-24 7,1 0 1,-24 24-6,23-24-2,1 23 17,0-23-17,-1 0 81,1 0-70,-1-23 199,1-1-211,0 0 8,-24 1-5,23-1 5,-23 1-5,0-1 7</inkml:trace>
    </iact:actionData>
  </iact:action>
  <iact:action type="add" startTime="195549">
    <iact:property name="dataType"/>
    <iact:actionData xml:id="d24">
      <inkml:trace xmlns:inkml="http://www.w3.org/2003/InkML" xml:id="stk23" contextRef="#ctx0" brushRef="#br0">16143 8616 0,'24'0'181,"-1"0"-175,-23-24 1,24 24 1,-1-23 0,1-1 6,0 24-6,-1 0 8,1 0 1,-1 0-3,1 0 3,0 0-12,-1 0 3,1 0 10,-1 0-12,1 0 41,-24-23-36,24 23-6,-1 0 3,1 0 9,-1 0-11,1-24 12,0 24-10,-1 0-1,25 0 2,-1-24-4,0 1 5,24 23-1,23 0-1,1-24 0,-25 24-2,25 0 3,-48 0-3,-23 0 0,23 0 2,-24 0 2,1 0 20,0 0-8,-1 0-6,1-23-5,23 23-4,0 0 9,0 0-10,1-24 14,-25 24-18,1 0 62,-1 0-8,1 0-38,0 0 26,-1 0-27</inkml:trace>
    </iact:actionData>
  </iact:action>
  <iact:action type="add" startTime="229860">
    <iact:property name="dataType"/>
    <iact:actionData xml:id="d25">
      <inkml:trace xmlns:inkml="http://www.w3.org/2003/InkML" xml:id="stk24" contextRef="#ctx0" brushRef="#br0">2903 9773 0,'47'0'125,"1"0"-119,22 0 1,25 0 1,-1-24 1,1 24-1,-25 0 1,25-24-2,-1 24 1,-23 0 0,-47 0-3,23 0 6,-24 0 5,1 0-7,0 0-1,-1 0 27,1 0-27,-1 0 0,1 0 0,0 0 0,-1 0 8,-70 0 272,0-23-280,0-1 0,47 1 0,-24-1 0,0 24 1,1 0 6,-1 0 0,24-24-6,-23 24-3,-1-23 9,0 23-7,1-24 8,-1 24-10,24-23 5,-23 23 2,-1-24 4,0 0-10,24 1 26,24 23 125,47 0-151,-24 0 2,24 0-2,0 0 1,-24 0 0,47 0 0,-23 0-2,-24 0 3,24 0-1,-47 0 0,23 0 5,-24 0-6,1 0 10,0 0-10,-1 23 2,1 1 11,-1-24-16,-23 24 173,-23 46-169,-24 1 0,-24-24 0,0 1 0,24 22 3,-24 1-6,24-23 3,23-25 0,1 1 1,-1-1-1,24 1-3,-24-24 3,1 0 40,-1 0-34,1 0 2,-1 0 16,0 0-22,1 0 2,-1 0 4,1 24 0</inkml:trace>
    </iact:actionData>
  </iact:action>
  <iact:action type="add" startTime="249955">
    <iact:property name="dataType"/>
    <iact:actionData xml:id="d26">
      <inkml:trace xmlns:inkml="http://www.w3.org/2003/InkML" xml:id="stk25" contextRef="#ctx0" brushRef="#br0">2880 10693 0,'23'0'211,"1"24"-204,-1-24 1,1 0 9,0 0-10,23 0 7,24 0-6,-24 0 1,24-24-2,23 24 1,0 0 0,-46 0 2,46 0-4,-23 0 2,-24 0-2,0 0 2,-23 0 0,-1 0 11,1 0-13,0 0 2,-1 0 9,1 0-10,-1 0 8,1 0-9,0 0 13,-1 0-13,1 0 5,-1 0 3,1 0 0,0 0 48,-1 0-55,1 0 3,-1 0 11,1 0 51,0 0-55,-1 0-10,1 0 1,-48-23 141,1-1-141,-1 0 6,0 1-4,1-1-1,-1 1 1,1-1-1,-1 0 6,0 1-8,1-1 2,-1 24 8,1 0-3,23-23-8,23 23 221,24 23-211,1 1-7,-25-1-2,1 1 2,-1-24 2,1 0-7,-24 24 3,24-1 0,-1-23 1,-23 24 57,0-1 34,0 1-88,-23 0 3,23-1-7,-24-23 5,0 0-4,1 24 0,23 0-3,-24-24 0,1 23 4,-1-23 7,0 24-8,1-24-1,23 23 1,-24-23 0,1 0 1,23 24-2,-24-24-1,24 24 18,71-24 274,0 23-291,23 1 1</inkml:trace>
    </iact:actionData>
  </iact:action>
  <iact:action type="add" startTime="264387">
    <iact:property name="dataType"/>
    <iact:actionData xml:id="d27">
      <inkml:trace xmlns:inkml="http://www.w3.org/2003/InkML" xml:id="stk26" contextRef="#ctx0" brushRef="#br0">8733 9938 0,'23'0'274,"1"0"-260,-24 24-6,23-24 8,1 0-1,-24 23 1,0 1 0,0-1 0,24 1 5,-24 0-12,0-1 6,0 1-7,23-1 0,-23 1 0,0 0-3,0-1 5,0 1 15,0-1-15,0 1 3,0 0-6,0-1 2,0 1 72,0-1-68,0 1 1,0 0 2,-23-1 104,-1 1-106,0-1-5,1-23 15,-1 0 43,1 0-48,-1 0-4,0 0-1,1 0 2,-1 0-9,1 0 11,-1 0 15,0 0-30,24-23 22,0-1 82,-23 24-89,23-47 43,23 47-52,1-24 0,0 1-2,-24-1 0,23 24 1,1-23 0,-24-1 0,23 24 70,1 0-2,0 0-60,-1 0 0,1 24-9,-1-24 7,1 23-6,0 1 1,-24-1 6,23-23 1,1 0-8,-1 24 6,1 0-4,0-24-4,-1 23 19,1 1-10,-24-1-7,23-23 2,1 0-4,0 24 9,-1 0-8,1-24 2,-1 0 6,1 23-7,-24 1 24,24-24 14,-1 23-30,1-23-9,-24-70 168,0-1-170,0 47 3,23 1 0</inkml:trace>
    </iact:actionData>
  </iact:action>
  <iact:action type="add" startTime="282151">
    <iact:property name="dataType"/>
    <iact:actionData xml:id="d28">
      <inkml:trace xmlns:inkml="http://www.w3.org/2003/InkML" xml:id="stk27" contextRef="#ctx0" brushRef="#br0">7033 11921 0,'0'23'95,"24"1"-86,0 0-4,23-24 3,0 0 2,-23 23-4,46-23 2,-22 24-3,-1-24 3,47 23 0,-23-23 0,23 0 2,-46 0-3,46 0 1,0 0-2,1 0 2,-48 0 0,47 0 2,-23 0-4,24 24 3,-72-24-3,48 24 3,0-1-2,-24-23 1,0 0-2,-23 0 2,-1 0 1,25 0-2,-25 0 9,24 0-5,24 0 2,-24 0-7,1 0 5,-1-23-3,-24 23 0,1 0 100,23 0-93,-23 0-8,-1 0 0,1 0 9,-24-24-7,24 24-2,-1 0 49,48-71 36,-47 24-82</inkml:trace>
    </iact:actionData>
  </iact:action>
  <iact:action type="add" startTime="283998">
    <iact:property name="dataType"/>
    <iact:actionData xml:id="d29">
      <inkml:trace xmlns:inkml="http://www.w3.org/2003/InkML" xml:id="stk28" contextRef="#ctx0" brushRef="#br0">11069 11590 0,'24'0'143,"-1"0"-136,1 0 7,-1 0-7,1 0 3,23 0 6,-23 0-7,-1 0 5,1 0-7,0 0 8,-1 0-7,1 0 10,-1 0-12,1 0 4,0 0 5,23 0-9,-24 0 10,1 0-6,23 0-2,-23 0-3,-1 0 2,1 0 10,0 0 44,-1 0-42,1 0-10,-1 0 13,1 0-14,0 0-3,-1 0 10,1 0-8,-1 0 10,1 24-11,0-24 2,-1 0 9,1 0-10,-1 0 9,1 0-7,0 0-2,-1 0 10,1 0-8,-1 0 3,1 0-4,0 0 0,-1 0 8,1 0-8,-24 24 0,23-24 0,1 0-1,0 0 2,-1 0 23,1 0-18,-1 0 10,1 0 147</inkml:trace>
    </iact:actionData>
  </iact:action>
  <iact:action type="add" startTime="287227">
    <iact:property name="dataType"/>
    <iact:actionData xml:id="d30">
      <inkml:trace xmlns:inkml="http://www.w3.org/2003/InkML" xml:id="stk29" contextRef="#ctx0" brushRef="#br0">13004 11496 0,'24'0'120,"-1"0"-97,1 24-9,0-24 12,-1 0-20,1 0 2,-24 23 1,23-23-4,1 0 6,0 0-5,23 0 0,0 0 4,24 0-4,0-23 2,-1-1 1,-46 24-1,47-24 2,0 1-5,-48 23 5,1 0-6,23 0 5,-23 0-2,-1 0 1,1 0 2,-1 0 4,1 0-7,0 0 10,-1 0-11,1 0 3,-1 0 8,25 0-11,-25 0 10,1 0-6,23-24-3,0 0 1,0 24-2,1 0 1,-1-23 1,-24-1 0,-23 1 2,24 23-3,0 0 1,-1 0 10,1 0-12,-1 0 3,1 0 13,0 0-14,-1 0 7,1 0 4,-1 0-12,1 0-1,0 0-1,-1 23 5,-23 1-4,24-24 3,-1 0 0,1 0 21</inkml:trace>
    </iact:actionData>
  </iact:action>
  <iact:action type="add" startTime="299401">
    <iact:property name="dataType"/>
    <iact:actionData xml:id="d31">
      <inkml:trace xmlns:inkml="http://www.w3.org/2003/InkML" xml:id="stk30" contextRef="#ctx0" brushRef="#br0">15105 11449 0,'23'0'63,"1"0"-56,-1 0 10,1 0-11,0 0 0,-1 0 18,1 0-8,-1 0 2,1 0-14,0 0 6,23 0 4,-24 0-7,1 0 9,0 0-6,-1 0 9,1 0-17,-1 0 10,1 0 2,0 0-8,23 0 11,-24 0-10,25 0 11,-25 0-12,24 0 4,1 0-3,-1 0 0,0 0 1,-23 0 0,-1 0 15,1 0 46,-1 0-53,48 0-10,-24 0 1,1 0 2,-25 0-2,24-24 1,-23 24 8,0 0-8,-1-24 0,1 24 0,-1 0 0,25 0 6,-25 0-6,-23-23 1,47-1-1,-23 24 0,-24-23 0,24 23-1,23 0 2,-24 0 7,1-24-10,23 24 9,-23-24-7,23 24 0,24 0 4,-24-23-5,24 23 2,0 0-2,-48 0 0,1 0 7,0 0 88,-1-47 78,1 23-173,-1 24 7,-23-24-11,24 1 5,0-1-3</inkml:trace>
    </iact:actionData>
  </iact:action>
  <iact:action type="add" startTime="301467">
    <iact:property name="dataType"/>
    <iact:actionData xml:id="d32">
      <inkml:trace xmlns:inkml="http://www.w3.org/2003/InkML" xml:id="stk31" contextRef="#ctx0" brushRef="#br0">17559 11189 0,'24'0'156,"-1"0"-148,1 24 0,0-24 8,-1 0-10,1 0 10,-1 0-7,25 0-4,-1 0 2,-24 0 1,48 0 0,0 0 2,-24 0-3,0 0 2,24 0-1,-47 23 7,-1-23-7,1 0 6,0 24 2,-1-24-8,1 23 8,-1-23 0,1 0-7,0 0 4,-1 0-5,1 0 8,-1 0 40,1 0-32,0 0 1,-1 0-20,1 0 20,-1 0-3,1 0-11,0 0 9,-1 0-14,1 0 10,-1 0-8,1 0 8,0-23 288,-1 23-295,-23-24-2</inkml:trace>
    </iact:actionData>
  </iact:action>
  <iact:action type="add" startTime="303708">
    <iact:property name="dataType"/>
    <iact:actionData xml:id="d33">
      <inkml:trace xmlns:inkml="http://www.w3.org/2003/InkML" xml:id="stk32" contextRef="#ctx0" brushRef="#br0">18928 11047 0,'24'0'44,"-1"0"-2,1 0-22,-1 0-12,1 0 9,0-23-8,-1 23-3,1 0 12,-1 0-11,1 0 7,23 0-7,-23 0 9,23 0-6,-23 0 4,-1 0-7,1 0 7,-1 0-4,1 0-4,0 0 12,-1 0-10,1 0 9,-1 0-10,1 0 0,0 23 8,-1 1-8,24 0 8,1-24-8,-48 23 3,23 1-3,1-1 2,-1-23 13,1 0 1,0 0 1,-24 24-8,23-24-6,1 0-6,-24 24 4,23-24 0,1 0 4,0 0-5,-1 0 9,1 0-10,-1 0 9,1 0-6,0 0-4,-1 0 27,1 0-16,-1-24 6,1 24-12,0 0-4,-24-24 2,23 1 0,1 23 0,-24-24 9,23 24 85,1 0-78,0 0-8,-1-23 97,24-1-105</inkml:trace>
    </iact:actionData>
  </iact:action>
  <iact:action type="add" startTime="305992">
    <iact:property name="dataType"/>
    <iact:actionData xml:id="d34">
      <inkml:trace xmlns:inkml="http://www.w3.org/2003/InkML" xml:id="stk33" contextRef="#ctx0" brushRef="#br0">21076 10835 0,'0'24'22,"70"-24"-14,25 23-1,-1 1 2,-47-1-2,48-23 1,-24 24 3,-24 0-2,0-1-1,-23-23-5,-1 24 6,1-24 42,-1 0-48,-23 23 11,24-23 6,0 24-14,-1-24 0,1 0 2,-1 0 1,1 24 1,0-24-5,23 0 3,-24 0 7,1 0 31,23-24-12,0 0-29,-23 1 13,23 23-10,-23 0 8,-1 0 36,1 0-25,0 0-15,-1 0-2,1-24-5,23 1 3,0-1 0,-23 24 8,-1-24-8,1 24 1,0 0 30,-1 0-23,1 0 22,-1 0-30,1 0-2</inkml:trace>
    </iact:actionData>
  </iact:action>
  <iact:action type="add" startTime="308706">
    <iact:property name="dataType"/>
    <iact:actionData xml:id="d35">
      <inkml:trace xmlns:inkml="http://www.w3.org/2003/InkML" xml:id="stk34" contextRef="#ctx0" brushRef="#br0">8426 10670 0,'47'0'22,"0"0"-6,-23 0-6,47 0-3,-24-24-1,24 0 4,-48 1-3,72-1 2,-25 1-3,1-1 0,-24 24 2,-23-24 0,0 24 0,-1 0 0,1 0 9,23 0-8,24 0-5,0 0 4,-24 0 9,0 0-9,-23 0-1,-1 0 2,1 0-1,-1-23 203,25-24-205,-25 23 12</inkml:trace>
    </iact:actionData>
  </iact:action>
  <iact:action type="add" startTime="310719">
    <iact:property name="dataType"/>
    <iact:actionData xml:id="d36">
      <inkml:trace xmlns:inkml="http://www.w3.org/2003/InkML" xml:id="stk35" contextRef="#ctx0" brushRef="#br0">23082 9607 0,'-24'0'40,"0"0"-28,1 0-4,-1 0 46,-47 0-37,1 24-7,-25 0-5,24-24 3,-23 23 1,23 1-2,24-1-1,23 1 10,1 0-9,-1-1 64,1-23-54,-1 0-9,24 24 15,-24-1-15,1-23-2,23 24 2,-24 0 0,1-1-1,-1-23 1,24 24 1,0 0-1,-24 23 25,24-24-29,-23 25 7,23-1-4,-24-24 1,1 48-1,-1-24 2,24 24-1,-24-47 10,1-1-15,23 1 13,0 0-7,0-1-2,0 1 58,0-1-59,0 25 10,0-25-8,0 1 9,0-1-10,0 25 7,0-25-6,0 1 8,0 23-1,23-47-7,-23 24 1,0-1-4,0 1 12,24 0-10,-24-1 1,24-23 1,-24 24-2,23-1 2,1 1-2,-1 0 1,1 23-2,0-47 4,-1 23-4,1-23 59,-1 0-57,25 0 0,-25 0 0,1 0 0,-1-23 0,1-1 1,0 1-4,-1-1 11,1 0-1,-24 1-1,23-1 4,-23 1-10,24 23 0,0-24-1,-24 0 0,23-23 9,1 24-6,-1-1 4,1 0-6,0 1-1,-1-1 9,-23 0-9,24 24-1,-1-47 51,-23 24-48,24 23-2,0-71 0,-1 24 0,-23 23 0,24-23 1,-1 0 1,-23 23 6,24 0-8,-24-23 75,-24 24-76,24-1 8,0-23-7,-23 23 2,23-47-2,-24 24 1,24 24 0,0-1 1,-23-23-2,-1 23 9,24 0-10,0 1 4,0-1 4,-24 1-6,1 23 64,23-24-56,-47 0-10,23 1 2,24-1 9,0 1 133,0-1-139</inkml:trace>
    </iact:actionData>
  </iact:action>
  <iact:action type="add" startTime="326177">
    <iact:property name="dataType"/>
    <iact:actionData xml:id="d37">
      <inkml:trace xmlns:inkml="http://www.w3.org/2003/InkML" xml:id="stk36" contextRef="#ctx0" brushRef="#br0">3635 13148 0,'47'0'88,"-23"0"-73,-1 0 8,1 0-17,-1 0 10,1 0-8,0 0 0,46 0 0,1-23 0,47-1 0,-23 1 3,70-1-2,-71 0-6,24 1 5,-23 23-1,-1-24 3,0 0-4,-23 1 1,0 23 3,23-24-3,1 1 2,-1-1-3,-47 0 2,48 1 0,-1-1 0,1 24-1,-48 0 2,24 0-1,-1 0-1,-22 0 1,46 0 1,-23 0-3,0 0 1,-24 0 2,24 0-2,-1 0 1,-46 0 0,0 0 0,-1 0 1,1 0 72,-1 0-38</inkml:trace>
    </iact:actionData>
  </iact:action>
  <iact:action type="add" startTime="331953">
    <iact:property name="dataType"/>
    <iact:actionData xml:id="d38">
      <inkml:trace xmlns:inkml="http://www.w3.org/2003/InkML" xml:id="stk37" contextRef="#ctx0" brushRef="#br0">6892 13054 0,'23'0'130,"25"0"-121,-25 24-2,48-24 1,0 23 0,0-23-2,-48 24 2,24-1 0,1 1 1,-48 0-1,23-24-1,24 23 2,-23-23-3,47 24 5,0-24-4,23 0-2,-23-24 4,0 1 0,-1-1-3,-22 0 2,-1 24 0,-24-23 0,1 23 0,0-24 10,-1 24-12,1 0 4,-1 0-3,1 0 1,0 0-1,-1 0 2,1 0-4,-1 0 7,1 0-8,0 0 4,-1 0 7,1 0-8,-1 0 3,1 0-4,0 0 1,-1 0 2,24 0-1,-23 0 0,0 0 0,23 0 0,-24 0 6,1 0 2,0 0 56,-1 0-34,-23-23 112</inkml:trace>
    </iact:actionData>
  </iact:action>
  <iact:action type="add" startTime="334793">
    <iact:property name="dataType"/>
    <iact:actionData xml:id="d39">
      <inkml:trace xmlns:inkml="http://www.w3.org/2003/InkML" xml:id="stk38" contextRef="#ctx0" brushRef="#br0">9464 13266 0,'24'0'235,"-1"0"-228,1 0 6,0-23 3,-1-1-1,1 1 1,-1 23-7,1 0 5,0 0 3,-1 0 9,1 0-13,-1 0-4,1 0 4,0 0 341,-1 0-333,1 0-12,-1 0 5,1 0 79,0 0-84,-1 0 38,1 0-1,-1 0 10,1 0-42,0 0-6,-1 0 8,1 0 0,-1 23 6,1-23-4,0 0-12,-1 0 10,1 0-10,-1 0 4,-23 24-3,24-24 3,0 0-1,-1 0 6,24 0-9,1 0 11,-25 0-10,24 23 0,1-23-1,-25 24 2,1-24 0,47 24 1,-24-1-2,24 1 1,23-1 0,0-23 0,-46 0 0,22 0 0,1 0-1,-24 0 8,-23 0 1,0-70 111,-1 70-119,24-48-2,-47 1 5,24 47-6,0-23 5,-1-1-4,-23 0 10,24 1-10,-1 23 209,1 0-203,0 0 43,-1 0-39,1 0 53,-1 0-53,1 0 6,0 0-14,-1-24 158,-23 1-150,47-48-10,-23 71 4,-24-24-3,0 0 0,24 24-1,-1-23 2</inkml:trace>
    </iact:actionData>
  </iact:action>
  <iact:action type="add" startTime="340028">
    <iact:property name="dataType"/>
    <iact:actionData xml:id="d40">
      <inkml:trace xmlns:inkml="http://www.w3.org/2003/InkML" xml:id="stk39" contextRef="#ctx0" brushRef="#br0">12296 13007 0,'0'0'1,"24"0"10,-1 0 0,1 0 3,0 0-7,-1 0 0,1 0 2,-1 0-2,25 0 8,-25 0-6,1 0 6,-1 0-8,1-24 1,0 24 8,-1 0-8,1 0 8,-1 0-10,1 0 2,23 24 1,0-24 2,24 0 3,-24 0-7,24 0 1,-24-24 0,24 0 1,-24 24-5,1-23 5,-1 23-1,-24 0 9,1 0-11,0 0 2,-1 0 2,1 0-3,-1 23 8,1-23-9,0 24 13,-1-24-14,1 0 5,-1 0 5,25 0-7,-25 0 6,1 0-6,-1 0 8,1 0-5,0 0 3,-1 0-1,1 0 3,-1 0 9,1 0-10,0 0 1,-1 0-6,-23-24 190,0 1-177,0-1-15,0 1-2,0-1 2</inkml:trace>
    </iact:actionData>
  </iact:action>
  <iact:action type="add" startTime="343574">
    <iact:property name="dataType"/>
    <iact:actionData xml:id="d41">
      <inkml:trace xmlns:inkml="http://www.w3.org/2003/InkML" xml:id="stk40" contextRef="#ctx0" brushRef="#br0">14680 12889 0,'23'0'128,"1"0"-116,47 0-5,0 23 11,-24-23-10,24 24-1,-1-1 1,-46-23-1,47 24 0,-24-24 2,-23 0-3,-1 0 2,1 0 0,-1 0 8,1 0-7,0 0 0,-1 0 7,1 0-11,-1 0 12,1 0-8,0 0-1,23-24 8,-24 24-11,1-23 13,0-1-12,-24 1 3,23 23 46,1 0-38,-1 0-11,1 0 16,0-24-11,-1 24 1,1-24-4,-1 24 2,1 0 3,0 0-5,-1-23 7,1 23-7,-1 0 3,1 0 2,0 0-3,-1 0 5,1 0-6,-1 0 6,1 0-10,0 0 3,-1 0 24,1 0 38,-24-24 189</inkml:trace>
    </iact:actionData>
  </iact:action>
  <iact:action type="add" startTime="347465">
    <iact:property name="dataType"/>
    <iact:actionData xml:id="d42">
      <inkml:trace xmlns:inkml="http://www.w3.org/2003/InkML" xml:id="stk41" contextRef="#ctx0" brushRef="#br0">16851 12723 0,'24'0'166,"-1"0"-151,1 0-6,0 0-3,-1 0 2,1 0 2,23 0-3,0 0 1,-23 0-1,23 0-1,-23 0 2,-1 0 7,1 0-3,-1 0 1,1 0 20,0 0-28,-1 0 11,1 0-8,-1 0 0,1 0 0,0 0 0,-1 0 0,24 0-2,1 0 2,-25 0 0,1 0 1,-1 0 0,1 0 15,0 0-18,-1 0 9,1 0-5,-1 0-3,1 0 9,0 0-7,-1 0 6,1 0-7,-1 0 5,1 0-4,0 0-1,-1 0 0,1 0-1,-1 0 0,1 0 9,0 0-8,-1 0 8,1 0-10,-1 0 2,-23 24 8,24-24-8,0 24 0,-1-24 16,1 0-8,-1 0 6,-23 23 4,24-23-13,0 0-6,-1 0 10,1 24-9,-1-24 8,1 0-8,0 0 5</inkml:trace>
    </iact:actionData>
  </iact:action>
  <iact:action type="add" startTime="367093">
    <iact:property name="dataType"/>
    <iact:actionData xml:id="d43">
      <inkml:trace xmlns:inkml="http://www.w3.org/2003/InkML" xml:id="stk42" contextRef="#ctx0" brushRef="#br0">4532 14211 0,'0'23'280,"23"1"-263,1-24-11,-1 0 12,25 0-13,-25 0 10,1 0-6,-1 0 7,1 0-10,0 0 2,-1 0 0,24 23 0,-23-23 1,23 0-1,24 24 0,-24 0-2,-23-24 1,23 23 1,0 1 0,-23-24 9,-1 0-10,1 0 10,0 0-4,-1 0 105,1 0-103,-1 0-6,1-24 17,0 24-19,-1-23 2,-23-1-1,24 24-3,-1 0 3,-23-24-1,24 24 7,-24-23 346,0-1-344,0 1-10</inkml:trace>
    </iact:actionData>
  </iact:action>
  <iact:action type="add" startTime="370220">
    <iact:property name="dataType"/>
    <iact:actionData xml:id="d44">
      <inkml:trace xmlns:inkml="http://www.w3.org/2003/InkML" xml:id="stk43" contextRef="#ctx0" brushRef="#br0">7128 14187 0,'47'0'46,"-23"0"-30,-1 0-8,24 0 0,-23 0 0,0 0-1,-1 0 8,1 0-7,-1 0 8,25 0-8,-25 0-1,48 0 2,23 0-2,-23 0 2,71 0-4,-24-24 7,0 24-4,23-23-3,1 23 6,23 0-4,-70 0-1,-1 0 2,0-24 2,-23 1-6,24-1 4,-1 0 0,0 1 1,1 23-2,-1-24 0,-23 1 1,23-1 0,-23 0 0,0 24 0,-47 0-2,-1 0 2,1 0 9,23 0-2,-23 0-6,23 0-2,24 0 2,-1 0-2,1 0 2,47 24-3,24-24 2,-71 0-1,23 0 1,0 0 1,1 24-2,-48-24 2,24 0 1,-24 0-5,-23 0 9,-1 0-5,48 0 32,-47 0-34,23 0 2,0 0-2,-23 0 2,-1 0-1,1 0 0,-1 0 7,1 0-10,0 0 4,-1 0 6,1 0-1,23 0 65,24-24-70,-24 24-3,24-24 2,-24 24 1,0-23 7,-23 23-9,-1 0 10,1 0-10,0 0 8,-1 0-7,1 0 0,-1 0 9,1 0-9,0 0 13,-1 0-12,1 0 1,-1 0 3,1 0-5,0 0 0,-1 0 2,1 0-5,-1 0 388,48-24-387,-47-47 4,47 0-3,-48 71-1,1 0 1</inkml:trace>
    </iact:actionData>
  </iact:action>
  <iact:action type="add" startTime="387295">
    <iact:property name="dataType"/>
    <iact:actionData xml:id="d45">
      <inkml:trace xmlns:inkml="http://www.w3.org/2003/InkML" xml:id="stk44" contextRef="#ctx0" brushRef="#br0">28038 8191 0,'47'24'117,"0"-1"-107,0-23 4,1 24-7,-48 0 1,23-24-2,1 0 2,-1 0 8,1 0-8,0 0 1,-1 0 14,1 0-9,-1 23-6,25 1 2,-1-1-4,-24-23 2,25 24 0,-1-24 2,0 0-3,24 0 0,-24 0 1,-23 0-1,23 0 0,-24 0 1,25 0 0,-1 0 4,-24 0-8,1 0 5,0 0-2,-1-24 4,1 24 4,-1 0-9,1 0 9,0 0 2,-1 0 0</inkml:trace>
    </iact:actionData>
  </iact:action>
  <iact:action type="add" startTime="389802">
    <iact:property name="dataType"/>
    <iact:actionData xml:id="d46">
      <inkml:trace xmlns:inkml="http://www.w3.org/2003/InkML" xml:id="stk45" contextRef="#ctx0" brushRef="#br0">27967 8923 0,'24'0'139,"-1"0"-132,1 0-2,-1 0 5,1 0 13,0 0-16,-1 0 9,1 0-6,-1 0-2,25 0 8,-25 0-11,1-24 3,23 24 1,-47-23-3,47 23 4,0-24-4,-23 24 2,23-24 0,-23 24 0,-1 0 6,1 0-6,0 0 10,-1 0-11,1 0 0,-1 0 4,1 0-6,0 0 3,-1 0 0,1 0-2,-1 0 12,1 0-1,0 0-1,-1 24 76,24-24-84,-23 0 6,0 24-5,-1-24 8,1 0-1,-1 0 59,1 23-50,0-23-18,-1 0 9,1 0-10,-1 0 2,1 0 19,0 0-14,-1 0 26,1 0-23,-1 0 177,-23 24-169</inkml:trace>
    </iact:actionData>
  </iact:action>
  <iact:action type="add" startTime="408359">
    <iact:property name="dataType"/>
    <iact:actionData xml:id="d47">
      <inkml:trace xmlns:inkml="http://www.w3.org/2003/InkML" xml:id="stk46" contextRef="#ctx0" brushRef="#br0">18432 12369 0,'24'0'123,"0"24"-107,23 23-6,0-47-2,24 24 0,0-1 0,-1 1 2,1 0 0,71-1-4,-24 1-1,-24-1 3,1 1-3,-25 0 6,1-1-3,-24 1 0,24-1 0,-24 1-3,1 0 0,-1-1 6,24-23-4,-1 24-1,1-1 3,0 1 3,47 0-8,-24-1 8,1 1-8,-1-1 6,71 1-4,-47 0 1,24 23 2,-24-23-3,-24-24 4,1 23-3,-48-23-1,0 0 2,0 0 0,-23 0 6,0 0-6,-1 0 1,24 0-2,24 0 2,-24 0-2,48-23 2,-24-1-1,47 0 0,-24 1-3,0-1 4,1 0-2,-1 1 2,-47-1-1,1 1 0,-25 23-1,-23-24 2,24 24 14,-1-24-17,25 1 3,22-24 0,25 23-3,-1 0 2,1 1 0,-25-1 0,25 24 0,-1-23 0,1 23 1,-25-24-4,-46 24 3,23 0 0,-23 0 0,-1 0 9,1 0-10,23 0 9,0 24-8,1-1-1,46 1 0,0-24 1,1 0 0,-1 23 0,24-23 0,-47 0 0,23 24 0,1-24 0,-24 0-2,-24 24 3,0-24-2,0 23 1,-23-23 8,-1 24 89,1-1-90,-24 1-10,24 0 4,23 23-2,-24-47 0,48 23 1,-24 1 0,-23 0 0,-24-1 1,24-23 6,-1 0 214,1 0-201,23 0-21</inkml:trace>
    </iact:actionData>
  </iact:action>
  <iact:action type="add" startTime="412990">
    <iact:property name="dataType"/>
    <iact:actionData xml:id="d48">
      <inkml:trace xmlns:inkml="http://www.w3.org/2003/InkML" xml:id="stk47" contextRef="#ctx0" brushRef="#br0">22279 10977 0,'47'70'101,"-23"1"-93,0 0 3,-1-24-6,1 24 3,-1 0 0,-23 0 0,24-24 2,0 24-6,-1 0 4,-23-24 0,24 24 0,-1-24 0,-23 24 1,24-24-2,0 0 2,-1 0-2,1 24-1,-24-24 3,47 48-2,-23-24 1,-1-1 0,1-22 1,-1 22-1,1 1 0,0 0-1,-24-47 2,23 23-3,-23 0 2,24 0 9,-1-23-11,-23-1 2,24 1 0,-24 0 3,24 46-6,-1-22 5,1-1-2,-1 0 0,25 0 0,-25 24 0,48 0 0,-71-24-1,47 24 2,0 0-2,-23-24 2,0-47-2,-1 47-1,-23-23 1,24-1 17,-1-23 93,25 0-93,-25 0-18,1 0 9,-1 0-7,1 0 0,0 0 6,-1-23-6,1-1 12,-1 24-16,1-23 5,23-1-2,24 0 1,-24 1 0,0-1 1,1 1-3,22-1 4,-22 24 3,-25 0-4,-23-24 1,24 24 94,-1 0-68,1 0-30,0 0 36,-1 0-34,1 0 15,-1 0-9,1 0 4,23 24-10,24 0 0,0 23 1,118-24-6,-24 1 8,24 23-8,23-23 5,-23-1 1,70 1 2,-93 23-4,-1-23 1,-47-1-3,-24 1 3,-23 0 0,-95-24 109,1 0-102,-1-24 1,1 24 7,-25-24-14,-22 1 5,22-1-6,-46 1 0,0-25 0,-95 1 0,71-24 0,-47 24-2,47 0 2,0 23 0,0 1 0,23-1 1,1 1-2,23-1 2,0 24-2,24-24 2,23 24-3,-23 0 5,47-23-4,0 46 326,-23 1-317,23 0-8,-24-1 0,24 1 0,-24-1-1,1 1 8,23 0-6,23-24 399,1 23-401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B386-7EC2-413B-BD43-2A5CD197E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7239D-4030-4B3F-A6DB-E91FD4522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0BD1F-FDE6-473C-91B2-655B0C5B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AEA6A-9D22-463A-A2C6-2E17E272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D73B-4D5D-4571-9838-38129A59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6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BCDDB-BA37-4D15-AF5D-59268954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484A2-BDFC-45CD-BED2-779233012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50988-06FF-4B51-A6FC-55A841BD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09B7-E359-4E28-B88F-E2E8C03F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5B8F1-9765-49EB-AECE-2E9BB066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8F830-7EA7-4572-B383-1CAC319CE6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5589D-1E66-48E6-94D9-4695B7B89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61A0-8A3F-4409-AFB4-373B7CD8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D553C-2366-4C0C-A78D-E2D0A496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D95E5-CC11-420E-A883-E7DF6B15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4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C4E0-2536-46BB-945B-435AF832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4F79-0D73-4E20-B2CC-C7F343071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6A092-C267-479A-AD4F-AFB28181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5B6D8-FD21-4BB5-9C06-49DC9CFEB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EF8A-11E3-4FE3-8A19-2A1293D5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5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3634-B860-4532-842F-AF248702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E3B89-5804-43A3-80F2-1BC3E10EF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01D6-FA10-4DF1-A8CA-617ED62F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67E6E-C887-4E6D-8E43-5D879742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4B7AD-1728-4A37-8E49-B88935DC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3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126D-1137-410A-95C4-C427472F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D2136-2B8F-44A5-BEEC-642D804E4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5E73E-4738-4581-848E-A6442796B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F06AE-6A5B-4920-85F0-2D8ACFBEF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78857-DBB7-4D45-ACCC-FCD063DF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AEE63-C069-4D58-AFE1-7A82D103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4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70D0-DD60-46A4-9705-25F17C10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55AE0-25BF-4745-B7C0-97916DE0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FED01-CE95-48DB-89B3-DD19D1DFB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C058F-0231-467B-A651-11210AC50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B615F-9F32-4F4B-BB19-862077C7D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4526B-829D-46BE-81F9-6342124C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780E-6C49-4A82-B70F-55F9669B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36F2C3-01FB-49AE-9EDC-EF998827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2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7D52C-22E9-49B7-9E50-98AC5E5F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64EDF7-A070-46F2-8129-C8ED494D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C8745-3C78-415A-A405-8E871EAF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4057D-378E-4D4D-8D22-2CF930860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5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741D6-21A9-4F3A-AD15-70BA10D2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0AD95-F430-4908-8DF8-F98D10CF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890B-8323-4226-A0DC-0E51A728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2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5752-620A-412C-8036-2B7D5350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655C9-8A4C-40C3-9B90-B484381E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2276E-F1A8-4132-B8D2-E655BB5A8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C9356-1DDE-4C33-87CC-5FD6CD9E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320A3-DDAD-4D7B-81A8-3934511D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3F4DC-05A2-4351-B312-1530D47D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6288-70F2-43B5-98A1-F5BF27F4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6ED56B-8332-4955-B19B-3BE84F1CB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7DD6-4D80-444E-AAF1-08F023043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F9718-5652-41DD-9543-5BB38823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FF4F8-A399-4312-A591-451DCEF5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E6D60-4B4D-4CA2-A26F-89F14EC5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2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63702-39E5-41C4-834F-2E4672A2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67FEF-520D-4DA0-8CFB-0BDB2545F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E3B97-8604-4AE7-82CC-DDE903165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272E-22AD-40AC-8582-2B03EA6CFB3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ABE5D-476E-40BE-BD94-CCC95D8C2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5D06-2B0D-4706-90DC-DD1DA0A75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F6F8-7661-422A-84B8-48E3A4A4D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1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microsoft.com/office/2011/relationships/inkAction" Target="../ink/inkAction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microsoft.com/office/2011/relationships/inkAction" Target="../ink/inkAction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microsoft.com/office/2011/relationships/inkAction" Target="../ink/inkAction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microsoft.com/office/2011/relationships/inkAction" Target="../ink/inkAction10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microsoft.com/office/2011/relationships/inkAction" Target="../ink/inkAction1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microsoft.com/office/2011/relationships/inkAction" Target="../ink/inkAction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microsoft.com/office/2011/relationships/inkAction" Target="../ink/inkAction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microsoft.com/office/2011/relationships/inkAction" Target="../ink/inkAction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microsoft.com/office/2011/relationships/inkAction" Target="../ink/inkAction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EA73F-F376-4F07-AA22-7BEC0543D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CAAD0-2213-43B6-9EBB-717E11A2A3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CSCE 311</a:t>
            </a:r>
          </a:p>
          <a:p>
            <a:r>
              <a:rPr lang="en-US" dirty="0"/>
              <a:t>Spring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739F3C-309E-48F8-A85B-1F6DCA6EF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7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0"/>
    </mc:Choice>
    <mc:Fallback>
      <p:transition spd="slow" advTm="2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230EE41-C55E-4968-AFDD-597B4C492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" y="875490"/>
            <a:ext cx="11544975" cy="56536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F0326A-0824-4D01-B20A-579DDA1D1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6"/>
    </mc:Choice>
    <mc:Fallback>
      <p:transition spd="slow" advTm="17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0518600-E396-486D-B001-57535A9F5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9" y="817123"/>
            <a:ext cx="11220198" cy="4815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220F06-2E87-43B8-B762-883A00A96F28}"/>
              </a:ext>
            </a:extLst>
          </p:cNvPr>
          <p:cNvSpPr txBox="1"/>
          <p:nvPr/>
        </p:nvSpPr>
        <p:spPr>
          <a:xfrm>
            <a:off x="11254903" y="3200395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9D319B-860D-4F3C-8023-CC2BF1F2CF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99920" y="314280"/>
              <a:ext cx="7918920" cy="5252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9D319B-860D-4F3C-8023-CC2BF1F2CF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0560" y="304920"/>
                <a:ext cx="7937640" cy="5271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06B406-52EF-4120-A6A2-17E67F580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7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61"/>
    </mc:Choice>
    <mc:Fallback>
      <p:transition spd="slow" advTm="23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0A0B7EC2-F72B-4C4D-82A1-6BE7DD4F6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3" y="196946"/>
            <a:ext cx="11144346" cy="64470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105D19-8ED9-4E4B-9C57-F2170376A75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3440" y="271800"/>
              <a:ext cx="10968840" cy="6391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105D19-8ED9-4E4B-9C57-F2170376A7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080" y="262440"/>
                <a:ext cx="10987560" cy="6409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58778E-BD2D-433A-A21F-0295A1ECD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5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06"/>
    </mc:Choice>
    <mc:Fallback>
      <p:transition spd="slow" advTm="26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4449C94-BDC7-4FE8-AAFD-8B60267FB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352550"/>
            <a:ext cx="9429750" cy="41529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007E77-0812-4E76-9EA2-E04E77415E1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800" y="1181160"/>
              <a:ext cx="9490320" cy="3994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007E77-0812-4E76-9EA2-E04E77415E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7440" y="1171800"/>
                <a:ext cx="9509040" cy="4013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F523F5-477D-42EC-9D30-B49727309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0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677"/>
    </mc:Choice>
    <mc:Fallback>
      <p:transition spd="slow" advTm="44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64D9126F-4C7E-4183-9D50-D9D636AC7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0" y="1039710"/>
            <a:ext cx="11459419" cy="41201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B00730-3383-4A3D-A061-E0EA04A94B4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0320" y="118800"/>
              <a:ext cx="8861760" cy="5090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B00730-3383-4A3D-A061-E0EA04A94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0960" y="109440"/>
                <a:ext cx="8880480" cy="51094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9A8BFF7-D124-451B-934F-CB67D7366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9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09"/>
    </mc:Choice>
    <mc:Fallback>
      <p:transition spd="slow" advTm="40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230EE41-C55E-4968-AFDD-597B4C492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" y="875490"/>
            <a:ext cx="11544975" cy="56536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C19F5A-3045-42B9-86C0-0F0C3407D1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8840" y="1104840"/>
              <a:ext cx="10577880" cy="5388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C19F5A-3045-42B9-86C0-0F0C3407D1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480" y="1095480"/>
                <a:ext cx="10596600" cy="5406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97D748-4E86-47D4-84B0-BED6FB996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7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015"/>
    </mc:Choice>
    <mc:Fallback>
      <p:transition spd="slow" advTm="36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2CCCB9-F784-46F0-8D83-CBF693D5F57B}"/>
              </a:ext>
            </a:extLst>
          </p:cNvPr>
          <p:cNvSpPr txBox="1"/>
          <p:nvPr/>
        </p:nvSpPr>
        <p:spPr>
          <a:xfrm>
            <a:off x="3770722" y="3167406"/>
            <a:ext cx="3962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Good Luck!!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917E25-71F6-4EBD-81C0-B10D6085D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9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0"/>
    </mc:Choice>
    <mc:Fallback>
      <p:transition spd="slow" advTm="3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86293A5-6398-4F6B-82C6-DFB53A207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138237"/>
            <a:ext cx="6191250" cy="45815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7074E7-05CD-4BA7-872F-3278586C2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1"/>
    </mc:Choice>
    <mc:Fallback>
      <p:transition spd="slow" advTm="3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6A233B-15B8-4FCF-BFDA-A7D9A5F0E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6" y="406533"/>
            <a:ext cx="8753475" cy="300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E8E35-DC98-4C67-AFEA-9175E331CD22}"/>
              </a:ext>
            </a:extLst>
          </p:cNvPr>
          <p:cNvSpPr txBox="1"/>
          <p:nvPr/>
        </p:nvSpPr>
        <p:spPr>
          <a:xfrm>
            <a:off x="4893014" y="739288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AVAIL</a:t>
            </a:r>
          </a:p>
          <a:p>
            <a:r>
              <a:rPr lang="en-US" dirty="0"/>
              <a:t>A B C D</a:t>
            </a:r>
          </a:p>
          <a:p>
            <a:r>
              <a:rPr lang="en-US" dirty="0"/>
              <a:t>0 1 1 1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EE863-F918-4122-87A4-31509F1C3FC0}"/>
              </a:ext>
            </a:extLst>
          </p:cNvPr>
          <p:cNvSpPr txBox="1"/>
          <p:nvPr/>
        </p:nvSpPr>
        <p:spPr>
          <a:xfrm>
            <a:off x="9474756" y="517557"/>
            <a:ext cx="17619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AVAIL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 B C D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0 1 1 1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+2 2 0 1 P3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2 3 1 2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+0 1 0 1 P0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2 4 1 3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+0 0 2 0 P4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2 4 3 3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+1 0 0 1 P2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3 4 3 4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+0 2 0 2 P1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3 6 3 6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EDF6BC-E515-4044-B532-32C7EE3CF5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8000" y="1045080"/>
              <a:ext cx="9473760" cy="242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EDF6BC-E515-4044-B532-32C7EE3CF5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8640" y="1035720"/>
                <a:ext cx="9492480" cy="2441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7D2320-DBA9-4719-A48C-16F05C73B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05"/>
    </mc:Choice>
    <mc:Fallback>
      <p:transition spd="slow" advTm="14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98CED40-9D0F-4E34-821B-C2CCDA5CE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1971675"/>
            <a:ext cx="8334375" cy="29146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735567-D27A-4A74-8204-992B44EBB5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84120" y="3501000"/>
              <a:ext cx="3110040" cy="629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735567-D27A-4A74-8204-992B44EBB5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4760" y="3491640"/>
                <a:ext cx="3128760" cy="64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08DB77-F3D4-478D-979B-0C9F7A023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1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54"/>
    </mc:Choice>
    <mc:Fallback>
      <p:transition spd="slow" advTm="14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BAC94385-A95F-4C52-A865-A69D0E56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8" y="1682885"/>
            <a:ext cx="11492712" cy="342237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0A3564-79E5-4170-8525-E6B21535B3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4480" y="3322800"/>
              <a:ext cx="11274480" cy="2192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0A3564-79E5-4170-8525-E6B21535B3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120" y="3313440"/>
                <a:ext cx="11293200" cy="2211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15ADC5-450E-459A-B9C7-390193B48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185"/>
    </mc:Choice>
    <mc:Fallback>
      <p:transition spd="slow" advTm="19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58F4E2E6-982D-451E-95DA-DF3859C3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" y="1780162"/>
            <a:ext cx="11850034" cy="32093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3C9DB0-B7A6-412C-8F27-FD0D2BA83E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84960" y="2455920"/>
              <a:ext cx="12022560" cy="3306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3C9DB0-B7A6-412C-8F27-FD0D2BA83E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4320" y="2446560"/>
                <a:ext cx="12041280" cy="3324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4CA6A3-4277-40AD-8A7A-9456C9958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1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37"/>
    </mc:Choice>
    <mc:Fallback>
      <p:transition spd="slow" advTm="20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0A47925D-C838-4C77-A00C-A23B554E7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" y="1381328"/>
            <a:ext cx="12058938" cy="33002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D57EA9-FDB2-47C3-8178-6D5D532E63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10160" y="2073600"/>
              <a:ext cx="12277080" cy="308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D57EA9-FDB2-47C3-8178-6D5D532E63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9520" y="2064240"/>
                <a:ext cx="12295800" cy="3103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A084D5-DACC-4431-8BAE-0655BDC26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8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61"/>
    </mc:Choice>
    <mc:Fallback>
      <p:transition spd="slow" advTm="37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automatically generated">
            <a:extLst>
              <a:ext uri="{FF2B5EF4-FFF2-40B4-BE49-F238E27FC236}">
                <a16:creationId xmlns:a16="http://schemas.microsoft.com/office/drawing/2014/main" id="{036CF94C-80FD-49AA-B6A8-6FFC8D088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6" y="1536970"/>
            <a:ext cx="11696784" cy="3120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6C2BBA2-4A62-4FB6-9327-4F4839AF1E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560" y="1971360"/>
              <a:ext cx="11895120" cy="3272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6C2BBA2-4A62-4FB6-9327-4F4839AF1E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00" y="1962000"/>
                <a:ext cx="11913840" cy="3291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E04E4F-7B4B-4E07-8A98-016A69B91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75"/>
    </mc:Choice>
    <mc:Fallback>
      <p:transition spd="slow" advTm="22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64D9126F-4C7E-4183-9D50-D9D636AC7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0" y="1039710"/>
            <a:ext cx="11459419" cy="41201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CC5ED3-766E-425D-8617-CA46B7B9C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4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26"/>
    </mc:Choice>
    <mc:Fallback>
      <p:transition spd="slow" advTm="5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96</Words>
  <Application>Microsoft Office PowerPoint</Application>
  <PresentationFormat>Widescreen</PresentationFormat>
  <Paragraphs>26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Office Theme</vt:lpstr>
      <vt:lpstr>Final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ROSE, JOHN</dc:creator>
  <cp:lastModifiedBy>ROSE, JOHN</cp:lastModifiedBy>
  <cp:revision>20</cp:revision>
  <dcterms:created xsi:type="dcterms:W3CDTF">2020-04-22T14:01:12Z</dcterms:created>
  <dcterms:modified xsi:type="dcterms:W3CDTF">2020-04-22T18:15:05Z</dcterms:modified>
</cp:coreProperties>
</file>