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ink/inkAction1.xml" ContentType="application/vnd.ms-office.inkAction+xml"/>
  <Override PartName="/ppt/notesSlides/notesSlide24.xml" ContentType="application/vnd.openxmlformats-officedocument.presentationml.notesSlide+xml"/>
  <Override PartName="/ppt/ink/inkAction2.xml" ContentType="application/vnd.ms-office.inkAction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38"/>
  </p:notesMasterIdLst>
  <p:sldIdLst>
    <p:sldId id="311" r:id="rId2"/>
    <p:sldId id="320" r:id="rId3"/>
    <p:sldId id="276" r:id="rId4"/>
    <p:sldId id="277" r:id="rId5"/>
    <p:sldId id="278" r:id="rId6"/>
    <p:sldId id="280" r:id="rId7"/>
    <p:sldId id="279" r:id="rId8"/>
    <p:sldId id="281" r:id="rId9"/>
    <p:sldId id="321" r:id="rId10"/>
    <p:sldId id="322" r:id="rId11"/>
    <p:sldId id="282" r:id="rId12"/>
    <p:sldId id="283" r:id="rId13"/>
    <p:sldId id="286" r:id="rId14"/>
    <p:sldId id="323" r:id="rId15"/>
    <p:sldId id="287" r:id="rId16"/>
    <p:sldId id="325" r:id="rId17"/>
    <p:sldId id="289" r:id="rId18"/>
    <p:sldId id="290" r:id="rId19"/>
    <p:sldId id="292" r:id="rId20"/>
    <p:sldId id="293" r:id="rId21"/>
    <p:sldId id="294" r:id="rId22"/>
    <p:sldId id="295" r:id="rId23"/>
    <p:sldId id="296" r:id="rId24"/>
    <p:sldId id="297" r:id="rId25"/>
    <p:sldId id="327" r:id="rId26"/>
    <p:sldId id="271" r:id="rId27"/>
    <p:sldId id="272" r:id="rId28"/>
    <p:sldId id="326" r:id="rId29"/>
    <p:sldId id="267" r:id="rId30"/>
    <p:sldId id="301" r:id="rId31"/>
    <p:sldId id="302" r:id="rId32"/>
    <p:sldId id="263" r:id="rId33"/>
    <p:sldId id="303" r:id="rId34"/>
    <p:sldId id="304" r:id="rId35"/>
    <p:sldId id="305" r:id="rId36"/>
    <p:sldId id="313" r:id="rId37"/>
  </p:sldIdLst>
  <p:sldSz cx="13716000" cy="9144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6">
          <p15:clr>
            <a:srgbClr val="A4A3A4"/>
          </p15:clr>
        </p15:guide>
        <p15:guide id="2" pos="19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200" y="53"/>
      </p:cViewPr>
      <p:guideLst>
        <p:guide orient="horz" pos="1526"/>
        <p:guide pos="19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9T00:09:10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171">
    <iact:property name="dataType"/>
    <iact:actionData xml:id="d0">
      <inkml:trace xmlns:inkml="http://www.w3.org/2003/InkML" xml:id="stk0" contextRef="#ctx0" brushRef="#br0">12144 18003 0,'0'-31'19,"0"-1"48,-63 1-29,0 31-28,-31 0-2,31-32 0,-31 1-1,-32-1 2,0 1-4,63 31 6,-31-32-8,31 1 7,31 31 0,1 0-4,-32 0 4,31 0 2,1 0-3,-1 0 3,-62 0-1,31 0-3,-31 0 1,-32 31-4,-94 1 5,-1-1-1,1 1-1,-63 31 0,94-63-1,63 31 1,1-31-2,62 0 2,31 0 54,1 32-54,31-1 1,-32-31-4,-31 32 5,32-1-1,-63 32-1,-1 32 1,-94-1-1,1 63 0,-1 1-6,-31-1 11,31-62-10,0 30 8,63-30-4,-31-1 1,31 32 0,0-31 0,32-1 0,-1 0 0,33 1-1,-1-32 0,0 63 3,31 0-6,-31-1 8,0 1-6,0 32 2,-31-95 0,31 94-2,32-62 2,-1-1 0,1 0 0,-1-31 0,1 0 0,31 32 0,0-32-1,0 0-1,0 31 2,0 32 0,31 0-2,64 31 3,-32 32-1,31 0 0,32 31 2,31-31-2,95 63 0,-32 0 0,0-32 0,-94-63-2,31-62 2,-31-1-2,0 32 4,31-32 0,-31 1-4,0-1 4,31 32-3,-31-31 2,0-1-2,31 1 0,32 62 0,0-31 0,-32-32 1,126 1 1,-62 31-2,30-32 1,-30-63 0,-1 32 0,-94-63 0,0 32 1,-32-1-7,0-31 8,1 0-4,-64 0 2,32 0 0,0 0 0,-32-31 0,32-1 1,32-31-2,-1-31-1,32-32 3,31 32-2,-31-64 1,31 32 4,-31 1-8,0 30 4,-31 1 0,-1 62 0,0-31 0,-31 63-2,32-63 2,-1 32 0,0-1 0,-31 1 2,32-1-2,-1 1 1,0-1-1,-31 1 0,32-32 0,31-31-2,31-32 3,0-63-4,32 0 8,-32 0-8,-31 0 3,0 32 0,-32 31-2,1 0 4,-64 0-2,1 32-2,-1-1 3,1 1-2,-1 31 2,-31-31-4,0-1 4,0 1 1,0-1-3,0 1-1,0-32 2,-31 32-1,-1-32 1,-31 0-2,32 0 5,-32 0-6,31 32 4,-31-32 1,32 31-2,0 1 0,-1 62-5,32 1 5,-31-1 3,-1 1 6,1-1-10,31 1-2,-63-1 6,31 1-4,1 0 0,-1-32 1,-31-32-3,32 32 6,-63-31-3,62 31-1,-31-63-1,32 32 3,-32-1 0,0 1-3,0-1 2,0 64-2,32-32 3,-1 0-2,32 31 1,-31-31 0,-1 1 2,1 30 0,-1-31 4,-31 0-9,0 32 2,-31-64 5,0 32-4,31 32 0,-32-32 0,1 0-1,0 0 2,31 31-1,0 32-1,0-31 0,31 0 0,32-1 1,-31 32 0,-1 0 0,32-31-3,-31 31 14,0-32-11,-1 32-2,-31 0 3,0 0-2,0 0 1,-31 0 0,0 0 0,31 0 0,0 0-2,0 0 4,0-31-2,0-1 0,31 32-4,-30-31 114,30 31-111,1 0 16,-1 0 94,32-32-112</inkml:trace>
    </iact:actionData>
  </iact:action>
  <iact:action type="add" startTime="32595">
    <iact:property name="dataType"/>
    <iact:actionData xml:id="d1">
      <inkml:trace xmlns:inkml="http://www.w3.org/2003/InkML" xml:id="stk1" contextRef="#ctx0" brushRef="#br0">19821 18255 0,'0'-31'63,"0"-1"-23,-95 1-2,1-1-29,-32-31 0,0 0-1,0 0 0,1 0 0,-1 0 0,0 32 1,32-1-4,-32-31 6,0-62-6,31 93 3,1 1 0,31-32 0,-63 0 0,32 31 0,-32-31 0,63 32 0,-31-1-2,94 1 3,-63 31-1,0 0 6,0 0-6,0 0 1,-31 0-3,-32 0 4,63 0-2,-63 0-2,0 0 1,0 31 2,63-31-2,-62 32 2,30-32-1,1 31 0,-1-31 0,1 32-1,-32-1 2,32 1-1,31-1-4,-31 1 7,-1-1-4,1 1-1,-32 31 2,63-32 2,-31-31-2,-1 63 0,32-32-1,0 1 2,-31-1-3,0 32 3,31-31-1,31-1 0,1 1 0,-64 31 0,32 0 0,1 0 1,-33 31-1,95-31-4,-94 31 5,62 1-2,-31-1 2,0 1-1,-31-32 0,0 31 0,-1 1 0,1-1 0,62-31 0,1 0-1,-32 0 1,32 0-1,-1-32 3,32 32-5,-31 0 4,31 0-2,-32 0 2,1 31-2,31 1 1,0 31-4,0-63 6,0 31-3,0 1 1,0-33 1,0 64-1,0-31 1,0-32-2,0 31 3,31 1-6,-31-32 4,32 31 1,-1-31-2,-31-32 1,0 64 0,0-1 0,32 1 0,-1-1 0,1 32 1,-1-32-3,32 32 2,-32-31 0,32 31 0,0 0 1,32-1-2,30 64 2,1 32-2,-31-64 4,-32-63-6,0-31 1,-32 32 2,95 31 0,-32 31 0,1-63 0,-1-31 0,-31 32 0,0-1 0,31 1 0,1-1 0,-32-31-1,-1 0-1,-30-32 5,31 1-8,-32-1 7,1 1-2,-1-1 8,32 1-7,-31-32 4,31 31-6,-63 1 3,94-1-2,-63-31 0,64 32 2,-1-32-3,-31 31 0,31-31 0,1 0-1,-1 32 2,-62-32 6,-1 0-7,1 0 12,-1 0-6,1 0-5,-32-32 0,94-31 1,0 32 7,-31-32-7,0 31-1,32-31 0,30 0 0,1 32 0,0 0-3,-32 31 1,-31 0 4,-31-32-2,-1 32 0,1 0 7,-1 0 3,1-31-5,-32-1-7,31 32 2,32-31 2,31-1-2,1-31 0,31 32 1,0-32-2,-32 31 1,-31 1-1,31-1 0,1 1 2,-1 31-2,-63-32-2,1 1 5,-1-1-4,1 32 3,-32-31-2,31 0 1,1-1 0,-1 1 8,1-1-8,-1 32 0,-31-63-2,32-31 4,31-1-1,-1 32-1,-30-63 1,31 1-4,0 30 3,0 1 0,-32 31 0,1 0 0,-1-32 0,32 64 0,0-32 0,-32 0 0,1 63-1,31-63-2,-32 0 5,1 32-1,-1-32 5,1 31-5,-1-31 0,63-31-1,-62-1 2,-1 32-5,1-31 1,31 0 2,-32-1 0,32 1 0,-31 31 0,-1 0 0,1-32 0,-1 64 0,-31-63-1,32 31 1,-1-32 0,0 32-1,-31 0 0,32 0 0,-32 32 3,0-64-2,0 64-1,0-1 0,0-30 2,0 30-3,0-31 2,-32 0-2,32 0 2,0-31 1,-31-1-2,31 32 1,-31 0 1,-1 1-2,32-1 2,-31 0-3,31-32 1,-32 1 1,32 31 0,-31 0 1,31-32-2,-32 33 5,32 30-8,0 1 5,0-1-3,-31 32 4,-1-31-4,1-1 1,31 1 10,-32-1-7,32 1-3,-31 31-1,31-32 4,0 1-4,-32-1 10,1 32-7,31-31-2,-32-1 8,1 1 19,0-1-27,-1 1 8,1-1-7,-1 32 0,32-31 0,0-1 0,-31 32-5,31-31 8,-32 31-2,1-31 66,-1-1-64,32 1 13,0-1 101,0 1-118,0-1 3,32 1-5</inkml:trace>
    </iact:actionData>
  </iact:action>
  <iact:action type="add" startTime="47049">
    <iact:property name="dataType"/>
    <iact:actionData xml:id="d2">
      <inkml:trace xmlns:inkml="http://www.w3.org/2003/InkML" xml:id="stk2" contextRef="#ctx0" brushRef="#br0">26554 17626 0,'0'-32'7,"0"1"140,-63-1-130,0 32-10,-32-31 1,-30-1 0,-1 1 0,-95-1 2,1-31-3,94 32-1,1-1 7,30 1-10,-31 31 7,0-32-1,32 1-2,0-1 3,62 32-4,-31-31 4,32 31-6,-1 0 13,-62-32-10,31 32 1,-63-31-2,0 0 3,-31-1-1,-32 32 0,126-31 1,-62 31-4,30 0 3,1 0 0,31 0 0,-32 0 0,64 0 0,-32 0 0,0 0 1,32 31 4,-32-31-4,-32 0 6,95 32-7,-94-1 1,0 0-2,62 1 2,-62-1-1,-1 1 0,32-32 1,-31 63-4,-32 0 3,32 0-1,-32-32 2,0 1-1,32 31 0,31-32 0,-32 32 0,1 0 0,0-32 0,62 1-2,-62-1 2,31 1-2,31 31 4,-30 0-1,30-63-5,1 63 4,-32 31 0,0 1 0,-32-1 0,1 0-2,-32 1 2,32-1 0,-1 1 3,1-32-3,63-32-2,-1 1 4,1-1-5,-1 1 13,32-1 14,0 1-25,-31-32 1,31 62 0,0-30 0,-32-1 0,32 64 0,-31-32-1,-1 31 0,32 1 1,-31-32 1,31 31-2,0 32-2,0 0 4,0-63-2,0 31 4,0-31-6,0 0 1,31 0 2,-31 31 0,0-62 0,32 62 3,-1 1-5,1-1 6,-1-31-4,32 32-4,0-1 2,31 0 6,1 1-4,-32 31 0,0 0 1,-32 0-2,32-1 2,-32 1-6,64 0 11,-1 32-9,-31-33 1,-31-62 1,-1 32 1,1-1-1,30-31 2,33-31-2,-95-1 1,63 32-1,-32 0 2,1-31 1,-1 31-6,1-32 5,-32 0-1,63 1 0,-1 31 0,33 0-3,-32-32 6,31 1-6,1 31 3,-1-32 3,-31 1-5,31-1 2,1 1 1,-1-1-2,-31 1 2,0-1-2,31-31 1,-62 32 0,62-32 0,-31 0-2,31 31 2,-62-31-1,62 0 2,-31 0-1,32 0 0,-33 0 0,-30 0-1,31-31 2,-32 31-1,1 0-3,-1 0 12,1-32-9,62 32 7,-31 0-7,31-31 1,32-1-2,-31 32 2,-1 0-3,0 0 2,32 0 0,-31 0-3,-32 0 6,-1 0-2,-30 0-2,-1 0 72,1 0-67,31 0-6,31 0 2,-31 0 0,31 0 0,1 0 0,-1 0 1,32-31 0,0 31-3,63-63 3,31 31-2,0 1 1,0-1-2,1 1 4,-64-32-3,-31-32 3,-32 32 0,63-62-2,-62 30 0,-1-31 0,-31 32-1,0-1 0,0-31 1,0 1 3,-32-1-6,32 0-1,-31-32 6,-1-62-1,1 31-1,-1 32 0,1 0-2,-32-32 1,0 0 2,0-32-2,-32-62 3,32 126-4,-31-63 4,-32 31-4,31 31 3,1 32-1,31 32-2,-32 31 1,1-31 1,-1-32 1,1 31-1,0 1 0,-1-1 0,1 1 0,-64 0 0,1-1 0,-1 1-2,-30-1 2,30 1 0,32 31 0,0 63-1,32-32 2,-1 1-2,1 0 2,0-1 7,-1 1-10,1 31 7,-1-32 68,-31 1-73,-31-1 1,-32 1-1,32-1 0,62 1 0,1 31-1,-1 0 0,32-32 164,0-31-158,0-31-5,0-1 1,32 1 0,-1 31-3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13T17:54:32.50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act:action type="add" startTime="9254">
    <iact:property name="dataType"/>
    <iact:actionData xml:id="d0">
      <inkml:trace xmlns:inkml="http://www.w3.org/2003/InkML" xml:id="stk0" contextRef="#ctx0" brushRef="#br0">17996 6074 0,'-31'0'25,"-1"-31"7,-31-1-29,-31 1 9,-1-1-8,-30-62 4,-1 31 0,31 0 2,32 0-4,-31 0 2,0 63 0,-1-31 0,64-1-2,-64 1 2,1-1 0,0 1 0,31-1 0,-32 1 0,-31-1 0,32 1 0,31-1 0,-63 1 0,32 31-1,0 0 2,-1 0-3,-31 0 3,0-31 1,32-1-5,-32-31 5,63 32-2,-63-1 0,32 1-3,0 31 4,31 0-2,-32 0 0,1 0 1,31 0 0,-31 0-1,-1 31 2,1 1-1,62-32 1,-62 31-1,0-31-3,62 32 3,-62-1 2,-1 1-1,1-32-4,31 0 3,-63 0 0,0 0 4,64 0-7,-64 0 1,0 31 1,0 0 3,0 1 0,0-1-3,32 1 2,-32-1-3,0 1 5,0-1-5,1 1 0,-1-1 1,31 1 2,1-1-2,-32 1 2,0-1-2,32-31 1,-32 32 0,63-32 0,-31 31 1,-32-31-4,63 0 4,-31 32-3,-1-1 1,1 1 5,62-1-4,-94 1 0,32-1 0,0 0 0,31 1-5,-32-1 7,1-31-2,31 32 1,-63-1-2,32 1 2,-32-1-3,-63 32 0,32 0 2,31-31 0,0-32-1,-31 63 0,31-32 1,-63 1 0,63-1 0,32 1 3,0-32-6,31 31 5,-32 0-3,64 1 9,-1-1-8,1-31 1,0 63 5,-1-31-8,-31-1 5,0 32-5,-63 32 1,32-1 1,-32 1 1,-31 30-3,31-30 3,32-1-3,-32-31 2,31 32 2,1-32-4,0-32 2,94 32 0,-32-31-2,1-1 2,-1-31 0,32 31 10,0 1 77,0 62-73,0-62-15,63-1 1,0 32-1,0 0 5,31 0-5,32 0-3,0-31 8,0 31-4,63-32 0,-63 0-3,31 1 6,0-1-6,95 32 7,0 32-11,31-64 11,31-31-7,1 0 6,-63 0-4,31 0-1,-63-31 2,0-32 1,-31 31-1,-95 32-1,32 0 2,0 0-2,-63 0 3,31 0-3,-31 0 2,-31 0-7,62 32 8,1-32-2,30 31 1,-30 1-2,94-32 1,-1 0 0,33 0 0,62 0 0,-126 0 0,63 0-1,0 0 1,-62-32 1,-32 32-3,-63-31 4,31 31-6,-63 0 6,1 0-4,-1 0 10,1 0-7,-1 0-2,64 0 1,-1 0 0,0 0 1,32 0-2,0 0 1,-32 0 1,32 0-4,-31 0 2,-1 0 1,-31 0-1,31 0 4,1 0-3,-32 0-3,31 0 3,32 0 0,-32 0-1,32 0 1,63-32-1,-32 1 3,32-1-4,-32 1 4,-31-1-4,-31 1 1,-64 31 5,0 0-6,1-31 70,-1-1-70,32 32 2,-31-31 2,-1-1 6,1 32-9,-32-31 2,31 31-1,1-32 0,-1-31 0,1 63-1,30-94 1,33 31-3,-32-32 6,31 1-4,1 31 2,-1-31-4,-31-1 7,0 1-5,0-1 2,-32 32-4,1-31 3,-32 31 0,31 0 5,1 32-10,-1-1 4,0 1 2,-31-1-2,32 1 2,-32-1-2,31 32 1,-31-31-2,0-1 4,0 1-4,0-1 11,0 1-10,0-1 9,0-31-10,32 32 0,-32-1 4,0 1-2,31 0 0,1-1 9,-32 1-9,0-1 6,0 1-9,31 31 3,-31-32 57,0 1-25,0-1 445,0 1-471,0-1 65,0 1 496,0-1-555,0 1-9,0-1 201</inkml:trace>
    </iact:actionData>
  </iact:action>
  <iact:action type="add" startTime="24264">
    <iact:property name="dataType"/>
    <iact:actionData xml:id="d1">
      <inkml:trace xmlns:inkml="http://www.w3.org/2003/InkML" xml:id="stk1" contextRef="#ctx0" brushRef="#br1">17367 8813 0,'-32'0'58,"-125"-32"-46,0 32-3,-1 0 0,-62-63 0,0 63-1,0 0-1,-1 32-1,1-1 2,-31-31 1,30 0-4,1 32 3,0-32 0,31 0 0,0 0 0,32 0 0,0-32 1,-64 1 0,96-1-1,-33 32 0,-30-31 0,30-1-1,32 1 1,-94-32 0,31 0 1,64 31-1,-33-31 1,-31 1-2,64-1 0,-1 31-1,0-31 3,0 32-2,0-1 1,0 1-1,1-1-1,30 1 2,-31 31 0,-31 0 0,-63 0 0,0 0 3,31 0-8,0 0 5,32 0 1,-64 0 0,127 0-3,-32-32 5,0 1-5,32 31 2,63 0-1,-32-32 0,0 32 3,31 0-2,1 0 1,-1 0-2,1 0-2,-32 0 6,31 32-6,-30-1 5,-33 32-5,1 32 4,-1-32-1,32 0 0,-31-32 0,31 1-2,32-32 2,-1 31 8,1 0-6,-1 1 12,1-1-15,-1 1 2,-31 62 7,32-62-9,0 62 2,-1-31-3,1 32 3,31-32-2,0 31 1,-32-31 0,32-32 0,0 1 0,0-1-1,0 1 3,0-1 3,0 1-6,0-1 2,0 1-3,63 31 2,0 0 0,-32 0 2,64 31-2,62 0 0,-62 1 0,30-1-3,-30-31 5,-1 32-5,-31-32 6,63-32-4,0 1 2,94-1-2,0-31 1,95 0-1,-1 31 2,1-31-2,0 63-1,31-31 2,-32-1-2,-93 1 3,-64-1-1,-31 1 1,0-1 0,-32 1-3,-63-1 0,32 1 2,32-1 5,-1 1-7,-31-1 2,31 1 0,32-32-1,-63 0 1,63 0 0,-32 0-1,1 0 0,-32 0 1,31-32 0,1 1 1,-1-1-2,-31 32 3,31-31-6,32-1 6,-32 1-2,1-1-1,31 1 0,62-1 1,-30 1 0,-1 31 0,-31 0-1,-32 0 2,-31 0-2,0 0 2,0 31-1,0-31-4,-32 0 6,1 0-2,-1 0 0,1 0 0,-1 0-2,1-31 4,62-1-3,1 32 2,30-31-2,-30 31 1,31-32 2,-1 1-4,1-1 4,0-30-4,0-64-1,31 31 8,-62 32-6,-32 0-3,0 32 2,-1 31 4,-30-63-2,-1 31 0,1 1 0,-1 31 0,1-32-1,-32 1 3,31 0-4,1 31 3,-32-32-4,31 1 3,32-1 2,-31-31-2,62-31-2,-31 31 3,-32 63 0,1-63 0,-1 0-2,1 31 1,-1 1-1,1-1-2,-32 1 5,31 31-3,-31-32 2,32-30-1,-1 30 0,0-62-3,-31 62 6,32-31-2,-1 32-4,1-1 3,-32 1-1,0-1 2,0 1-1,31 31 0,-62 0 242,-1 31-242,1 1-2,-1-32 10,1 31-6,31 1-7,-31-32 9,-1 31-4,1 1-1,31-1 1,-32-31 0,1 0 15,-1 0 78,32-63 40,0-31-137,32 31 9,31 0-7,0 0 2</inkml:trace>
    </iact:actionData>
  </iact:action>
  <iact:action type="add" startTime="32855">
    <iact:property name="dataType"/>
    <iact:actionData xml:id="d2">
      <inkml:trace xmlns:inkml="http://www.w3.org/2003/InkML" xml:id="stk2" contextRef="#ctx0" brushRef="#br2">14535 11457 0,'-63'0'110,"0"0"-104,-31 0 3,-32-32 0,32 1-1,-95 31 1,0 0-2,32 0 1,-32 0-2,32 0 2,-63 31 0,94 1 1,31-1-2,32 0 1,-31 1 1,31-1-1,0 1 0,63-1-1,-31-31-1,-1 32 2,32-1 0,-31-31-1,-1 0 2,1 32-2,31-1 2,-32 1-1,1-32-1,0 31 2,-64 32-3,1-31 4,-32 62-3,-63-31 2,63 0-2,0 0 3,1 0-4,-64 31 0,32-31 1,31 0 1,-32 0-2,95-31 3,1-1 1,30-31-2,32 32-1,-63 30 1,32-30 0,31-1 9,-32 1-12,1 31 2,-1 0 2,1 0 0,-1-32-2,32 32-1,-31 32 2,-1-64 0,1 64 0,0-1 1,31 0-2,-32-31 1,32 63 0,0 0-3,0 0 8,0-63-7,-31 94 0,31-31 3,0 32-2,0-1-2,0 63 5,0-62-4,0 62 4,0 0-3,0 1 3,31-1-4,32 32 4,-32-32 0,1 63-4,31-62-3,-32-32 7,64-32-3,-64-31 2,1 0-1,-1 0-1,32-1 0,-32 1 3,1-31-1,-32-1-2,31 32 0,32 63 0,-31-32 1,-1-31 1,1 32-2,-1 30 2,1-62-1,62 0 1,-63 0-3,32-31 5,0-1-7,-31-31 4,-1 31-1,1 1 2,-1-32-1,32 0 0,-31 0-1,-1 31 2,32-31-1,0 0-2,-32 31 3,64 1-2,-1-1 2,0-31-2,1 0 3,-1 0-4,-31 0 2,0-31-1,31 62 2,-62-31-6,-1-32 7,1 32 7,-1 32-9,64-32 0,-64-32 0,-31 1-1,32-1 3,-1-31-4,1 0 49,-1 0-25,95 0-21,0-31-4,0-1 4,-32 32-2,32-31 1,0-1 2,-32 1-4,0-32 0,-62 0 2,-1 31 0,32-31 2,-31 0-4,-1-31 1,1 31 3,31-31-1,31-32-4,32-32 5,0-30-4,62-33 2,-93-62 0,31-63-1,-1 31 3,1 32-5,-31-1 6,-32 64-6,-32 0 6,1 62-8,-1-93 5,0 93 0,32-62 0,-63 0 6,32-1-10,-32 64 2,0-63 3,0 62 2,0 1-5,0-63 1,0-1-2,0 32 5,0-31-3,0 0 2,0 62-2,0-62 3,0 94-4,0 63 4,0-31-6,0-32 5,0 31 1,0-30-4,31-1 5,1-32-5,-1 32 4,-31-31-4,0 31 2,0-31-1,-31-32 0,-1-31 6,-62-95-4,62 220-1,32 32 2,-31-31-1,31 63-5,0-1 6,-31-31 70,-32-31-73,63 31-4,-32 0 9,1 31-4,-1 1 0,32-1 4,-31 32-1,31-31 10,-32 31 5,-31 0-11,0 0-6,-31-32-2,31 1 1,-31 31 1,-1-32-5,1 1 4,31 0-2,0 31 2,32-32 4,-1 32 89,1 0-96,62 0 14</inkml:trace>
    </iact:actionData>
  </iact:action>
  <iact:action type="add" startTime="35646">
    <iact:property name="dataType"/>
    <iact:actionData xml:id="d3">
      <inkml:trace xmlns:inkml="http://www.w3.org/2003/InkML" xml:id="stk3" contextRef="#ctx0" brushRef="#br2">9942 11897 0,'0'0'2,"-32"0"1,1 0 14,-1 0-10,1 0 27,-95 0 20,0-63-46,-94 0 0,-95-63 1,-31 32-1,32 31-1,-1 32-3,95-32 4,0 31 3,-1 32-4,64 0 1,31 0 0,-157 95 9,220-95-10,-31 31-2,-1 0 3,1-31 1,0 32-4,-95 31 5,0 0-4,-31 0 4,0 31-3,-1-62 2,64-32 1,-32 31-7,126-31 5,1 0 4,30 0-8,1 0 13,-1 32 30,-31 31-31,-94 31-9,31 32 1,-63-32 1,-31 32 2,-32 32-6,32-1 0,94-63 7,-31 1-10,63-1 12,-32 1-9,31-1 3,1 1 4,0 93-2,-32 190 22,126-284-27,-32 32 4,32-63-2,0 63 5,-31-31-6,31-1 3,0-31-3,0 31-1,0 32 5,0-31-1,0 31-3,0 0 2,0 31-1,31-31 1,1 94 3,-1-94-2,32 0-1,-31 0-3,-1 0 5,32 31-6,31 0 3,-31-94 1,32 32 4,-1-1-5,0 1 2,32-1-1,32 64 4,30-1-7,33 0-3,-33-31 9,64 32-3,-32-1 0,126 32 0,-62-63 0,30-32 0,127 63 0,31-31 0,62 0-2,-62 0 2,-31-94 1,-64 31-3,-31-63 1,95 0 1,-127-63 0,-30 0-1,-1-63 2,-63 0-1,-94 63-1,-32 0 2,-31 0-1,0 32 0,-63-1-2,63-31 2,-32 32-1,-31-1 3,32-31-4,-1 32 0,32-64 3,-31 1 1,-1-1-6,1 33 6,-1-33-4,1 1 5,-32-32-3,31 0-2,1 31 5,-1-30-7,0 30 4,1 1-1,-1-1 3,1 32-5,-1-31 5,-31-1-3,32 33 2,-32-64-2,31 0-2,-31 0 6,0-32-5,0-62 5,-31 63-6,-32-64 2,31 1 3,1 31 0,-1 32-3,1 62 3,0-30-6,-1 62 4,1-32-3,-1 1 5,32-32-2,-31 63 0,-1-31 0,1-1 1,-1 1 0,1 31-4,-1-63 4,1 0 0,-1 32 0,1-32-3,0 0 4,-32 63-5,31-32 1,1-31 5,31 63-4,-32 32-1,1-32 3,-1 0-5,1 63 4,31-31 0,-32-1 0,1 1 0,-1 31 1,32-32-2,-31 32 1,0 0 8,31-31-8,-32 31 1,-62-32 2,31 32-6,-63 0 47,-1164 378-42,1196-378-2,-1 0 0,32 0 0,-31 0 6,62 0-5,1 0 239,-63-63-240,-1-94-1,1 94 3,31-32-5,31 64 3,1-1-1,0 32 110,-64-31-94,-157-284-11,221 315-8</inkml:trace>
    </iact:actionData>
  </iact:action>
  <iact:action type="add" startTime="49230">
    <iact:property name="dataType"/>
    <iact:actionData xml:id="d4">
      <inkml:trace xmlns:inkml="http://www.w3.org/2003/InkML" xml:id="stk4" contextRef="#ctx0" brushRef="#br2">29322 7302 0,'0'0'1,"-126"31"6,-125 95-2,30-94 6,1 62-6,0-62 4,-63 31-1,63 62 0,-1-125-2,96 0 4,30 0-4,-31-31 3,0 31-3,1 0 2,30 0-1,-31 0 2,1 0 0,-1 0-2,31 0 0,-31 0 4,1 0-4,-64 0-3,-31 0 6,-64 0-4,-30-31 3,-1-32-2,1 31 3,30 32-2,64-31-2,0-1 3,94 1 0,-31-1-2,31 1 1,0 31-2,63 0 1,-63 0 1,32 0 1,-32-32 0,32 1-3,-95 31 4,95-32-3,-95 32-2,32 0 4,62 0-1,-125-31 1,0 31-2,31 0 1,63 0 0,0 0 1,32 0-3,31 0 4,-32 0-7,64 0 7,0 0 7,-1 0-9,1 31 0,-1 1 1,1-32-2,-1 31 2,-62 1-4,-32-1 2,0-31 3,32 32 0,31-1-4,-32 1 1,33-1 3,30 1-3,1-1 2,-64 32-5,32 0 5,-31 31-1,0 1 0,31-1 0,0-31-1,0 0 1,31 0 1,-31 0-2,32 31 2,-1-31-2,32 32-1,-62 31 4,30-32-4,-62 32 4,-1-32-3,32 1 1,0-1-1,-31-31 2,0 95-1,31-64-2,-32 32 1,32-63 2,-31 94-3,31-94 1,-31 0 2,-1 32 0,64-32-1,-1 31 0,-62 0-3,31-62 4,32 62 0,-1-31-4,1-63 4,31 63 0,-32-31-1,1-1-2,-1 32 4,32-31-3,-31-1 0,-1 32 0,-30 31 2,-33-31-3,64-31 3,-1-32 2,1 31-3,-1 1-3,1-1 13,-1 32-14,1 0 13,-1-31-7,1-1-5,31 1 3,-31 31-1,-32-1 1,31 64 4,-62-31-7,31-1 0,-32 1 5,64-32 1,-32 31-5,0 0 2,32 1-1,-1-32 3,-31 0-3,32 31 1,-1 1-2,-31 30 3,1-30-2,-1-32 1,63 31-3,-63 1 8,31-1-6,-31 1 0,0 30 2,0-62-1,-31 63-2,0 32 1,-32-32 2,31 31-2,33-94 1,-33 63 0,64-32 1,-1 1-2,-31 31 3,63-32-5,-31-31 3,-1 31 0,1 1-1,-1-1 3,1-31-3,0 32 2,-1-32-3,-31 31 0,32-31 4,-1 31-3,32 1-1,-31-1 4,-1-31-4,1 63 0,-1-32 5,1 1 0,-1-32-9,1 31 7,0 32-2,-1-31-1,1-1 1,-1-63 2,32 64-2,0-64 1,-31 32 1,-1 32-2,1-1 1,31-31 0,-32 32-2,1 30 3,-1 1-1,32-31 3,0 31-6,0 0 3,0-1 0,0 33 0,0-64 0,0 127-2,0-96 2,32-30 0,-1 125 1,1 1 2,-1-1-5,32 32 2,-31-95-2,-1 0 4,32 32-4,0 0 0,0-63 2,-32-32 0,1-62 5,-1-1-9,1 32 5,-32-31-2,31 31 2,1-63-1,-1 63 0,1 0-2,-1 0 11,0 31-8,64 0-5,-32-31 5,0 32 2,-63-32-6,31-32 6,1 1-8,-1 31 7,1 0-5,-1 0 6,32-1-3,31 33 0,-31-1-3,63 32 6,31-31-5,-94-1 2,32-31 1,-1 31-3,-31 1 4,0-32-5,-32-32 1,32 64 3,0-1-1,32 1 1,-1-1-2,63 0 1,-94-62-3,0 31 4,-31-63-1,-1 63 0,63-32-1,1 64 7,31-1-7,31 1 2,-31-33-1,-32 33 0,32-32-7,0 63 14,0-63-10,31 31 4,0-31-1,32 0 0,-32-32-1,-31 64 1,0-95-2,0 31 2,-32-31-4,32 32 7,-31-32-2,31 0-2,-1 0 2,1 31-3,0 1 2,-32-32 1,32 0-1,0 0-3,31 0 3,-31 0 0,-31 0 1,125-32-1,32-31-1,-32 32 2,32-64 0,31 64-5,31-63 5,-93 62-1,30-31 1,-31 32 0,-62-32-6,62 31 8,-94 1-4,-32-1 1,-31 32 0,32-31 0,-33-1-2,1 1 0,0-1 4,32-31-1,-1 32-5,0-32 7,32-31-4,95-1 0,-1-31 2,31 0-1,-30 1-3,30 30 4,-30 64-3,-64-64 3,-31 32-1,0 32 0,-32-1 0,0 32-1,-62-31 3,-1 31-2,1-32-3,-1 32 21,1-94-19,31 31 2,31-31-2,0-1 2,1 32-3,-32 0 3,94-31-2,-94 62 2,63-62 0,0 62-4,-1-31 5,1 32-3,0 0 3,0-1-6,0 32 5,0-31-4,-32 31 5,0 0-3,1 0 3,-32 0-2,31 0 0,1 0-1,-33 0 1,64-32 0,0 32-1,0 0 1,-32 0 0,64 0 1,62 0-3,0 0 4,-63 0-4,-31 0 3,-31 0-1,-32 0-2,0-31 2,-1 31 1,-30-32-5,62-31 8,-31 32-4,32-1 1,-95 1-3,63 31 2,-1-32 0,-30 1-2,-1-32 4,64 0-2,-32 0 0,0 32 0,31-32 1,0-32-3,-31 1 2,32-1 0,-1 1 0,-31-32-2,0-31 3,31-1-2,1-62 2,-1 0-3,0-32 3,-31 31-1,63-62 1,-94 31-2,62-125 0,32-1-3,-32 32 3,-62-32 2,-1 126 1,64-125-1,-64-1-1,1 0 0,30 63 0,-30 32-1,-1 31 0,-31-125 0,0 62 2,-31 0-4,-32 95 2,32 0 2,-1-64 4,1 64-8,-64-95 1,-31-31 4,1 31-3,93 95-3,1 94 7,-32-63-3,0 32-1,-95-1 1,64 33-1,-63-33 3,62 32-5,-30-31 7,-33 31-9,32-31 4,32 62 2,31 32-1,0-31 0,-31-32 2,-1-31-2,64 62-2,-1-31 1,1 32 1,0-1-2,-1 32 6,1 32-5,-1-1-2,32 1 6,-31 31-6,31-31 5,-32-64-3,1 64 2,-32-64-1,0 1-4,0-1 6,-31 1-4,-1 31 2,32-31 4,0-1-5,0 1-2,32-1 5,31 32-2,-31-31 0,-1 0-4,1-1 6,-1 32-1,1 0 0,-1 32-2,32-1 0,-31 32 1,-1-31-4,1-1 6,-1 32 15,1-31 21,-1-1-22,1 32-7,0 0-13,-32 0 15,0 0-4,31 0-9,1 0 27,31 32 116,31-32-136,64 0-5,-1 0-3</inkml:trace>
    </iact:actionData>
  </iact:action>
  <iact:action type="add" startTime="60443">
    <iact:property name="dataType"/>
    <iact:actionData xml:id="d5">
      <inkml:trace xmlns:inkml="http://www.w3.org/2003/InkML" xml:id="stk5" contextRef="#ctx0" brushRef="#br3">19349 16052 0,'-32'0'18,"1"0"-11,-1-32-1,1 32 5,0-31-2,-32-1-2,31 1 0,-62-1 1,-1 32-1,64-31 2,-1-1 6,1 1-5,0 31 2,-1 0-5,1 0 0,-1 0 8,-31 0-7,32 0 1,-64 0-2,32 0 3,-31-31-2,-32 31-1,32 0-2,31 0 5,-31 0-1,-1 0 0,32 0-4,-31 0 4,-1 0-1,-30-32 0,30 32 0,-31 0-2,1 0 3,-1 32-1,0-32-1,94 0 1,-62 31 0,0-31 0,31 0 3,-32 0-7,1 0 5,31 0-3,-31 0 2,-1 0-2,32 0 2,32 0 2,-1 31-4,32 1 3,-31-1-1,-1-31-1,1 32 5,31-1-8,-63-31 2,0 32 4,32 31-3,-32-32 3,31 1-4,1-1 12,-1 1-10,1-32-4,31 31 5,-32 1-2,1-1 4,0 1 2,-1-1-6,1-31 1,31 32 1,-32-1-2,1 0-1,-1 1 11,1-1-8,31 1 7,0-1-7,0 1-1,0 62 8,0-31-4,0-31-3,0-1-3,0 32 4,0 0 7,0-31-10,0 31 8,31-32-7,-31 0 8,0 1-7,32-1 7,-32 1-9,31-1-2,1 1 11,-32 31-8,0-32 1,31 32-2,1 32 2,-1-32 0,0 31-1,1 0 0,-1 1-1,1-32-2,-1 31 4,1 1 1,-1-1-4,32-31 3,0 0-1,31 31 0,-62-31 0,31 0-1,-32 0 1,32 0-2,-31 32 1,31-1 1,31 0 2,-31-31-2,-32-31 0,1-1-3,-1 1 3,1-32 1,-32 31 1,31 1-6,32-1 4,-31 1 8,-1-1-9,1-31 11,-1 32-11,-31-1 0,31 1 2,1-32-3,-1 31 3,32-31 1,32 32-7,31-32 5,-32 0 0,63 0 0,32 0 0,-63-32 0,-32 1 0,95-1-3,-32 1 3,32-1 2,-63 1-3,-32-1 1,1 1 3,-1-1-3,-31 1-3,0-1 6,63 1-7,-32-1 5,63 1-2,-31-1 2,0 1-3,32 31 3,-1-31-1,-31-1-1,-32 1 1,0 31 0,-94-32-2,32 32 2,-1-31 51,1-1-51,31 1-4,31-32 3,1-32 1,-1 1 0,-31 31 0,0 0 2,31 63-4,-62-32 2,-32 1 0,31 0 1,0-1 14,-31 1-14,32 31-2,-32-63 2,31 31-2,1-31 10,-1 0-11,-31 32 2,0-1 0,0-31 0,0 32 8,0-1-7,0 1 13,0-1-15,-31 1 1,-1 0 10,-31-32-10,-31 0-1,31 0 1,-31 0 0,-1 0-3,1 0 0,0 0 7,31 31-3,0-31-1,0 32 0,0 0-2,31-1 2,-30-31 2,-33 32-5,-31-32-1,32 0 6,63 31-4,-1 1 2,-31-1 3,32 1-3,-64 31 0,-31 0-1,-31-63-1,31 31 4,-63 1-3,95-1 2,-32 1-1,32 31-2,-1 0 2,1-32 0,31 1-1,-31 0 0,62-1 2,32 1 71,-31 31-75,-1-32 3,1 1 33,31-1-25,-32 1-7,32-1-2,-31 32-1,31-31 8,0-1-7,-31 32 3,31-31 20,0-1-25,0 1 4,-32 31 1,32-32-4,0 1 2,-31-1 0,31 1 0,-32-1 0,1 1 10,31 0-12,0-1 219</inkml:trace>
    </iact:actionData>
  </iact:action>
  <iact:action type="add" startTime="75035">
    <iact:property name="dataType"/>
    <iact:actionData xml:id="d6">
      <inkml:trace xmlns:inkml="http://www.w3.org/2003/InkML" xml:id="stk6" contextRef="#ctx0" brushRef="#br3">25138 16398 0,'-32'0'220,"1"0"-204,-1 0-10,1 0 12,0 0-6,-1 0-5,1 0 9,-1 0-7,1 0 8,-1 0-11,1 0 2,-32 0 8,0-31-7,0 31-1,-63-32-3,0 32 3,0 0 2,32 0-2,-63 0-1,31 0 2,0 0-5,32 0 6,-1 0-3,64 0 1,-1 0 3,1 0 2,-1-31 27,1 31-25,0 0-8,-1 0 3,-62 0-2,-1 0-2,32 31 2,-31-31-3,-32 32 5,0-1-4,-94-31 5,126 0-5,-64 0 1,-30 0 3,30 0-3,64 0 0,-32 0-1,32 0 1,31 0 3,-32 0-1,64 0-1,-1 0-1,32 31 3,-31-31-5,0 0 7,31 32-6,-32-32 8,1 31-7,-1-31 2,32 32-1,-31-1 0,-1-31 0,1 32-1,-1-1 2,-31 1-1,0-1-1,0 32 2,-62 32-2,30-1 2,1-31-2,0 0-1,31-32 1,0 32 4,31-63-6,1 32 5,31-1-6,-32-31 12,32 32-8,0-1-1,0 1 4,-31-32-2,31 31-2,0 1 3,0-1 11,0 1-13,0-1 0,0 1 0,0 31-1,0 0 2,31 31-4,1-31 2,-1-32 0,1 64 3,-32-32 0,31-32-2,1 32-4,-32-31 6,31-1 1,1 32-4,-1 0-2,0 0 3,-31-32-2,32 64 1,-1-64 3,1 1-4,-32-1 2,31 32 1,64 0 0,-1 32-2,0-1 0,1-31-1,-32-32 3,31 1-2,1-1 0,-33 1 2,-30-1-1,-1-31 0,32 32 1,-63-1-2,63 1 2,32-32-2,-32 0-1,31 0 2,32 0 2,-32 0-4,95 0 2,31-32 1,32 1-1,-32 31 0,0 0 1,32 0-5,-32 0 6,0 0-4,1 0 4,-64 31-3,-31-31 0,0 0 1,-32 0 1,32 0-2,-32 0 3,1 0-2,-32 0 0,31-31-4,0 31 4,-62-32 0,31 1 1,-32 31 0,1 0-2,-32-32 2,31 1-5,1 31 7,-1-32-6,32 1 5,0 0-2,0-1-2,31 1 2,1-1 3,-1 32-6,-31-31 6,31-1-7,-62 1 5,-1-1 0,1 1 6,-1-1-10,-31 1 6,32-1-3,31 1 1,-32-32-2,32 0-2,0-32 5,-32 1-2,32 0 0,-31 31-1,-1 31 3,1 1-3,-32-1 0,31 32 1,1-31-3,-32-1 4,31 1-2,-31-1 10,0-31-9,0 32 5,0-32-4,-31 32-1,-1-64 0,1 64-2,31-64 4,-32 32-2,1 32 1,-1-32-2,1 0 2,-1 31-3,1-31 2,31 1 2,-32 30-4,1 32 1,-1-31-1,32-1 4,-31 32 0,0 0-3,31-31 2,0-1-2,-32 32-2,1-31 6,-1 31-6,32-32 3,-63 32 1,-31-31-2,31-1 2,-31 1-3,-32-1 3,31 32-1,32 0 0,32 0 0,-1 0-2,1 0 102,31-31-92,-63 31 49,32 0-41,-1 0-16,1 0 11,-1 0 70,1 0-60,-1-32-21,1 1 1,-1 31-4,1 0 5,-1-32-1,32 1-1,-31 31-1,0-32 2,-1 32 85,1 0-75,-1 0-8,1 0 13,-1 0-19,1 0 25,-1 0-6,1 0-8,-1 0 10,1 0 61,-63-157-33,62 31-46,32 63 0,0 0-2</inkml:trace>
    </iact:actionData>
  </iact:action>
  <iact:action type="add" startTime="90788">
    <iact:property name="dataType"/>
    <iact:actionData xml:id="d7">
      <inkml:trace xmlns:inkml="http://www.w3.org/2003/InkML" xml:id="stk7" contextRef="#ctx0" brushRef="#br4">24666 10858 0,'-32'32'30,"-62"-1"-14,94 1-5,-31-32 5,-1 0-9,32 31 1,-31 1 1,-1-32-3,1 31 2,-32-31 1,0 0-4,0 0 2,-63 32 4,-31-32-5,-32 0 4,-31 63-3,0-32-3,-32 1 4,-126-1-1,64 64 2,-64-64 0,1 1-1,94 31-2,31-63 2,32 31 3,94-31-5,63 31-1,0-31 3,31 0 3,32 32-3,-31-1 0,0 1-1,-1-1 2,32 32-3,-31-63 3,-1 95-3,1-32 2,-1-32-1,32 32 1,-31 0 3,-1 31 6,32-62-12,0 31 6,0 0-5,-31 0-2,31 0 5,0 31-1,0-31 1,0 32-3,0 30 3,31 1-2,1-31 2,-1 31-1,1-32 1,62 32-5,-31-32 7,31 1-6,32-1 7,-31 1-6,125 31 2,-31 31 1,-1-63-2,-62 1 2,63 31-6,-32-32 7,-31 1-3,63 30 2,-63-62-2,0 32 2,31-1-1,0 32-2,95 0 5,-32-94-3,0-32-3,-31 0 1,31 0 4,-62 0-3,-32 0 2,-1 0-1,-62 0 0,32 31-2,-32 0 4,0-31-2,-32 32-1,0-1 0,32 1-1,-31-1 2,31-31 4,-32 32-5,1-32 8,31 0-5,31 0 3,-31-32-6,-32 32 2,1-31-1,-1 31 0,1-32 1,-1 1-3,1 31 3,-32-32-3,63 1-1,-32 0 4,1 31-2,30-32 6,33 1-7,-95-1 1,31 32-1,1-31 2,-1-1 0,-31 1 0,32-1-1,-1-31 1,1-31-1,-1-1 0,-31-93 3,0 30-3,0 32 3,0-31 0,0 0-5,0 62 3,0-62-1,0 31-1,-31-63 4,-32 63-5,31 32 5,-31 31-3,-31-32 2,31 1-1,-31-32 0,-1 0-3,-62-31 7,31-1-7,32 95 2,-1-94 1,-62 63 0,63-1 0,-32 1 0,0-1 0,-31-31 0,62 32-3,32 31 4,-94-31 0,94 62-2,32 1 3,-1-1-4,1 1 4,-1 31 7,1 0-10,-1 0 6,1 0-4,-1 0-1,1 0 72,-1-32-52,32 1-17,-62 31-5,-1-32 2,0 1 0,31 31 0,-31 0 0,-31 94-3</inkml:trace>
    </iact:actionData>
  </iact:action>
  <iact:action type="add" startTime="95535">
    <iact:property name="dataType"/>
    <iact:actionData xml:id="d8">
      <inkml:trace xmlns:inkml="http://www.w3.org/2003/InkML" xml:id="stk8" contextRef="#ctx0" brushRef="#br1">32814 7365 0,'-31'0'33,"0"0"-2,-1 0-25,1 0 13,-1 0-11,-31 0 0,-31 0-3,-63 0 3,-127 31-3,-30 1 4,-95 31-2,31-63 4,64 0-4,-1 31 2,32 1-2,94-32-1,-31 0 2,0 0-3,94 0 4,31 0-1,-30 0 0,30 0 0,-31 0 0,63 0 0,-62 0 0,-33 0-2,1 0 2,-32 31 0,-63 1-1,-31 31 2,32-32 0,30-31-1,1 32 1,0-1-1,94 0 0,32 1-1,31-1-3,31 1 7,1-32 5,-1 0 0,32 31-9,-63 1 1,32-1 1,0-31-5,-32 32 6,-32-1-3,32 32 3,-31 0-2,-32 0 0,32 0 0,-32 0 0,31 31 0,1-62-5,63-1 15,-1 1-9,1-1 6,31 1-8,-32-1 3,1-31-3,31 63 1,-32 0-2,-31-31 3,32 31-1,-32 0 1,63-32-3,-31-31 1,-1 31 2,1 1-1,-1-1 8,32 32-11,-31-31 5,-1-1-3,32 64 2,0-64-2,-31 1 1,31-1-2,0 1 4,0 31-5,0 0 4,0 0-4,0 31 3,0-31 1,31 31-2,1 1 2,-32-32-1,31 63 3,1-32-5,-32 32 2,31-32-1,32-31 1,-32 32 1,32-32-3,-31 0 4,-1-63-5,1 31 3,31 1 0,63 30 0,-1-30 0,96-1-2,30-31 3,64 32-1,0 31-1,62-63 2,32 0-1,-31 0 0,31 0-1,63-32 3,-32 1-2,-62-1-4,31-31 6,-32 32-4,1 0 2,-64 31 0,-62-63 2,31 63-3,-94 0 2,0-32-1,-32 32 0,-31-31-2,-32 31 2,-31 0 1,31-32-4,1 32 6,-95-31-6,31 31 6,1-32 43,-1 1-46,32 31-3,0-32 7,-31 1-5,30-1 2,33-31-3,-32-31 3,-32 31-1,32 0 0,0-63 0,-31 32 0,-1-1 1,0 1-3,1-1 2,-1-30-1,1-1-1,-1 31 2,1 1-1,-32-32 1,0 63 1,0 0-1,0-31 0,0 31 1,-32 0-3,1 31 4,31-31-6,-32-31 4,1 31 0,-1-32 2,1 1-3,0 0 1,-1 62-1,1-62-1,-1-1 3,-31 1-1,63 31-3,-94-31 6,31-1-2,-31 1-2,-1-1-1,32 64 4,0-1 0,0 1-6,-31 31 3,63 0 1,-64-32 0,1 32 0,-1 0-2,32-31 4,1 31-4,30-32 4,1 95 147,31-31-152</inkml:trace>
    </iact:actionData>
  </iact:action>
  <iact:action type="add" startTime="101045">
    <iact:property name="dataType"/>
    <iact:actionData xml:id="d9">
      <inkml:trace xmlns:inkml="http://www.w3.org/2003/InkML" xml:id="stk9" contextRef="#ctx0" brushRef="#br1">31178 11394 0,'-94'-63'24,"0"31"-14,31 1-4,-32-1 1,-30 32 4,-1-31-5,-32 31 2,33 0 1,-64 0-4,-31 31 3,-1 1 2,-30-32-1,-33 31-3,64 32 5,-94 0-8,30-31 3,33-1 6,-1 63-4,32-62-3,94-1 2,32 1 3,-32-1-3,31 32 0,32-63 1,1 63-3,30 0 4,1-31-1,-32-1 0,31 1 2,1 31-4,-32-1 2,0-30 0,0 31 0,0 0 2,0 31-6,-31 1 5,-1-32-1,1 0-1,-32 62 1,32-30 3,-1-32-6,1 31 6,0 1-7,-1-1 8,1 1-8,62-1 3,1 0 3,-1-31-4,1 32 2,0-1 2,-1 1-1,1-1-4,-1 126 5,1 1-6,-1-1 7,-62 126-6,62-31 6,-31 0-4,32-1 3,31 127-4,0 31-1,31 0 4,1 0-1,-1 1-2,32-96 2,-31-30-1,-1 30 2,32 1 1,-31 0-2,-32-127 0,0-30 0,31-95 1,32 94-1,31 63-3,64 32 4,-32-63 2,-32-63-5,32-32 1,31 32 2,-31 0-2,31-32 2,-31 0-1,31 64-3,95-32 3,0 31 0,-126-126 1,-1 1-5,33 62 7,31-62-2,-1 62-1,1-31-2,31-32 2,63 1-2,32-32 2,0 0 2,62-32-3,-62-31 0,-32 32 2,-63-1-3,0 32 6,1-32-9,-64-31 7,32-31-4,-63-32 16,723-755-12,-597 471-1,-63 33-2,-32-95 1,95 31 1,-32-63-3,-63 95 0,-31 31 4,0-31-2,63-63 12,188-1700-7,-377 1480-8,0-64 2,-157-31 1,-32 158 0,63 251 0,0-31 2,-188-158-3,93 32 1,33 31 0,30-62-1,-30 188 0,93 63-1,64 158 5,-32-1-7,-32-31 8,-62-31-7,31 63 6,-62-32-3,-1 31 1,-31-31-3,-32 32 0,95 0 2,31 31-2,-32-32 3,-30-31-1,62 32 2,0-32-2,-31 63 0,31-63-1,63 95-2,31 31 1,-31-32 2,32 1 3,-32-32 0,-31 31-9,31-31 7,-32 0-2,64 0 6,-32 32-5,32-1 0,-1 1-2,32 0-1,-31-1 5,-32 1-3,31-1 2,32 1-3,-31 31 3,-1 0-1,127-32 70,-95 190-71,0-96-2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7C5FA4C9-30DB-4C4B-98DD-2D304B998F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AD9BEE3-611F-4E1D-8BF2-21C48868EEB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E5915E8-3AF3-4DFA-9348-23168520B89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0" y="696913"/>
            <a:ext cx="521970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E1940AFC-F309-4FF8-9D13-C90496F90C5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57B6B3B0-E371-4C7A-9719-3FC1930B009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FC382A23-4DF3-4575-857E-5B104E52C2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3D28215-9F5A-4F23-8659-4C6B75F0D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652463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130492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95897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261143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DFA6154F-9BC0-4443-89EC-5667427D0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03ABA77-AC59-4D4A-BC87-4F2F69683D45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1189B76-FD74-4FF9-A216-5BD177AF0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56AFB42-C9AE-40C8-A00E-B5B88067D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4A20DAB-5B66-4FC0-8FAC-704906DF60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53C14E3-8448-4EF0-A6E5-EEDD591F88A0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592F1C6-F1CD-4231-8554-90ABDFAB97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8F5AB01D-F7F6-4069-994E-D4DA04C2E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DB6158A5-BEC1-4D8C-8025-6CF6664843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8974A7D-64F4-4A09-B5D4-CDB0E7CC7BEC}" type="slidenum">
              <a:rPr lang="en-US" altLang="en-US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864BC373-BB02-4689-A29D-A4661801E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B927D70-5520-4D2A-9935-6C3F5C0CD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E5E2AB84-77ED-429B-9C26-11F799E3E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6A6D6A9-DEC5-46DE-847E-867DAF60EBE5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076518B4-5EA1-415B-BA2A-70AE44E8A3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4FAF6AAD-0AC5-4ACB-BF19-C97F1E356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FD2FF31A-1B52-46FC-9197-25D7980F47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F4E9A8F-BE25-4D05-9540-D3CA141F5695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21D44151-4320-497C-9295-B36D50D4D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F6154C00-7376-4C59-B437-E2511134EF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A189153E-2402-4906-BF4F-BDCDF407BF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0D73A44-F3CF-4528-99A9-9B5D2473B079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9D4F5EA5-6D47-42BA-A429-8AF822AEDE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CA3D7D06-C21A-4DB9-9FA9-432761FEF4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92EB36ED-30FF-4D3A-A594-B5013C6559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265A3FD-B1AF-4B87-A9D5-EAFB511ABEEC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709AAC0F-5455-4060-8273-CF730EED62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B6475D5A-D51C-4FC5-93B7-E97B1FFC5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2689C32C-D3BD-4BA8-9946-440A6756B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B6A12D5-DE67-4040-A737-D688889D9BAE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666DDF06-8C33-48AF-B5E0-5B9169DA7B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096EF67E-272D-4A2B-BB5F-D708DC95F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D2F65E64-F0D9-4AF3-992A-9FA26EE2B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BB1FF86-8DCD-4FAC-9604-4553FDC12C82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3BAE5C7E-29E3-41B1-99B2-AD6C0CCB1C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26D653FA-119B-4C22-B9F4-F1F9AD21A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A7712417-1B41-424D-9E2E-4F75A45F17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F15B28C-C7CB-45C9-91A2-A9123D076163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303803A3-AB8C-456F-B547-C6B040C5A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D4D213C5-67BB-4BC7-B52B-EFC9EC951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1AD4EDB2-C877-4965-8CCB-624C7061BF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5658CB0-AAF8-4BB0-B8C2-D4B132E66C66}" type="slidenum">
              <a:rPr lang="en-US" altLang="en-US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EC77A5ED-62CF-4C2D-A6BF-CC3EFE9ADB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C1283F60-EF8E-4AA8-9EF6-454F8D4454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281699D-F220-45CD-94D0-4D55F6CA54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D6A7A62-94D5-4FE8-890F-E9DEBAD42BBB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5C826B66-4E47-46C4-872A-813726D93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AB3DC260-C5F8-429E-89B4-D4AD65A2A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D961582E-636C-4921-BDE6-F3FE1A217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EF1B54-3E15-4FB5-A0CC-BC1FF7413ADD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56787979-0FBB-4B66-9D25-FC58DAEDA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D6C8EC09-14FA-4DAE-BEAB-78CB83685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2EE21EF3-1D44-4FE5-9E53-81282FE78E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DFED1A7-98EE-4EC9-B917-178EF0DCC968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C54CC88-92BF-42FA-9522-68391F124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7C6F1FEA-DF3E-43CC-8E1A-9B147698F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0EAF1034-F9AA-484B-94B2-5C95BA8187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5F8BF58-45DC-4541-A8FA-4B3C3A77D859}" type="slidenum">
              <a:rPr lang="en-US" altLang="en-US">
                <a:latin typeface="Times New Roman" panose="02020603050405020304" pitchFamily="18" charset="0"/>
              </a:rPr>
              <a:pPr/>
              <a:t>31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8B0E0D42-C0AC-43FE-8A80-07C38507A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220EC7E3-EF1C-43FF-BF92-1A2018331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E34E1F2E-DC22-4964-B69D-6A8730183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EA0A062-E038-4C9A-9F11-94DA39A1C324}" type="slidenum">
              <a:rPr lang="en-US" altLang="en-US">
                <a:latin typeface="Times New Roman" panose="02020603050405020304" pitchFamily="18" charset="0"/>
              </a:rPr>
              <a:pPr/>
              <a:t>32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FB22519-9194-43A4-A629-5EBEC44BDB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3467B44-6961-40B8-904B-5546A55F3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E96A3B1B-2503-49B3-B605-621F0985F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D03D63B-7D5D-4B77-87CC-12011FB397A0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26FA267F-E807-4B48-BAB0-B8C9CF8738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B77FD8B4-FD71-46FC-98E3-8FE1598D7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DCBB4D9A-FC2C-4C48-B78D-B9C7C4878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084B0BE-F5FC-4B0D-94EF-8547EAAE29C5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46BD7E77-362D-4B63-B778-348230DBFE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F128423E-AF4B-415F-9B47-6BAA5A1287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C15E6873-75A1-4925-AF25-5639E79BCE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60FD1FA-5723-41B6-B8EA-F0CF22A94FD3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44BEAF98-A909-48A0-8F26-C5BD5BE8A6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759CEB82-8F4B-422F-8FE3-202AB261CB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537E3411-209A-460A-A0F5-D2478EC400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14A00CB-7780-4A5C-B840-F3763A425B21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8D1D669C-8C74-4794-86EB-3EB18B556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73F04FC2-EBF3-4A31-B878-827E7E9E7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F3F76F2-689D-4AB0-9CAB-20415132F1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45FF9C7-B294-4322-A1E0-C4D9E73F6BBC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79E92FF-7532-4B8F-B37E-D8CF1260A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9EAFEE50-7DD9-495E-805B-847EBDC56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6453A834-4254-4764-98B5-07AAA7DBF0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16DF914-BEE8-44B0-924B-30DB7A364C62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4C850B33-E2F3-4A93-8261-9FC6773D3A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814E86B-4AD0-417D-93B6-66D8DD0C5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EF41BED-8AF8-4304-BC20-3962F5D2D4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F65B90A-D2FD-43BE-A45C-70DC00B70527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AA89822-AD62-43A2-ACC7-DFFDB36AB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8FE93AEA-9FAF-427A-804F-A1D1D02753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64D70EF9-36CB-49AE-93FD-C73FAA3B5D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877DAA8-580E-4901-8C8A-26F4273E0B05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016BAB9-40C9-4FD1-968E-921CCE36F5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165E5A40-89FD-4981-BDE8-C8248CF59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02E87775-8144-4C58-A8CC-4068079C4C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452DB70-452B-4629-B654-1BE07CA84896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089FE76D-A57D-43F3-9BB9-6D003204CA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BF4DD61D-70BC-4E72-BCB5-FA7EDA7E8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0C44686F-5B07-4ECA-8D7D-A4F576148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E871E32-EF6D-4FA3-9DA0-69B111273E96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58DD52ED-C121-49BA-A85A-7528C712CE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059B2935-DA2F-4F81-B44A-BF26A823A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FD691537-C012-499B-BD6A-162612DDCA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B14804B-B309-4A09-AEA0-03C5EBD32A6F}" type="slidenum">
              <a:rPr lang="en-US" altLang="en-US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046D67F5-F034-4DA6-B1CE-4BF7229FC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0D74EF0-49FD-49D8-8ECE-C691AE5CD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656654B-4FF3-4BF8-A120-BE8ED6356EAC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3948113"/>
            <a:ext cx="12915900" cy="268287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2B1D9C20-58E9-4DD2-A7ED-E95AB6D05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417FBFC8-D76A-462F-8C0C-542D34E98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4D65E86C-088E-4224-B856-5CC43CC38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47DD143E-1352-4F88-8D1B-523BBFFB1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AC7048-46A8-4890-9239-A6D07A899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8818563"/>
            <a:ext cx="37052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Concepts– 9</a:t>
            </a:r>
            <a:r>
              <a:rPr lang="en-US" altLang="en-US" sz="14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9h</a:t>
            </a: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0625C378-19E5-4A08-90E3-9A7920184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543550"/>
            <a:ext cx="3092450" cy="2125663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293549C0-A9AA-4B7A-B536-74A256CA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13" y="5354638"/>
            <a:ext cx="3505200" cy="2517775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333"/>
          </a:xfrm>
        </p:spPr>
        <p:txBody>
          <a:bodyPr/>
          <a:lstStyle>
            <a:lvl1pPr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722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0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37007" y="370417"/>
            <a:ext cx="3217068" cy="7315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70417"/>
            <a:ext cx="9422607" cy="731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54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804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7"/>
            <a:ext cx="11658600" cy="181610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0" cy="2000249"/>
          </a:xfrm>
        </p:spPr>
        <p:txBody>
          <a:bodyPr anchor="b"/>
          <a:lstStyle>
            <a:lvl1pPr marL="0" indent="0">
              <a:buNone/>
              <a:defRPr sz="2900"/>
            </a:lvl1pPr>
            <a:lvl2pPr marL="653110" indent="0">
              <a:buNone/>
              <a:defRPr sz="2600"/>
            </a:lvl2pPr>
            <a:lvl3pPr marL="1306220" indent="0">
              <a:buNone/>
              <a:defRPr sz="2300"/>
            </a:lvl3pPr>
            <a:lvl4pPr marL="1959331" indent="0">
              <a:buNone/>
              <a:defRPr sz="2000"/>
            </a:lvl4pPr>
            <a:lvl5pPr marL="2612441" indent="0">
              <a:buNone/>
              <a:defRPr sz="2000"/>
            </a:lvl5pPr>
            <a:lvl6pPr marL="3265551" indent="0">
              <a:buNone/>
              <a:defRPr sz="2000"/>
            </a:lvl6pPr>
            <a:lvl7pPr marL="3918661" indent="0">
              <a:buNone/>
              <a:defRPr sz="2000"/>
            </a:lvl7pPr>
            <a:lvl8pPr marL="4571771" indent="0">
              <a:buNone/>
              <a:defRPr sz="2000"/>
            </a:lvl8pPr>
            <a:lvl9pPr marL="5224882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7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96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61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56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184"/>
            <a:ext cx="12344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2046817"/>
            <a:ext cx="6062663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899833"/>
            <a:ext cx="6062663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68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3759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49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64067"/>
            <a:ext cx="4512470" cy="1549400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64067"/>
            <a:ext cx="7667625" cy="780415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913467"/>
            <a:ext cx="4512470" cy="6254751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0"/>
            <a:ext cx="8229600" cy="755651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1"/>
            <a:ext cx="8229600" cy="1073149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37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94185B21-CFF9-4668-A6B4-DECBC1A8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17938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59D41974-586D-4085-B43C-F2AECDE83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9888"/>
            <a:ext cx="12344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C9F2E45-676C-455C-A0FF-438F4CE00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09675" y="1644650"/>
            <a:ext cx="123444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54BE4B4-DC8C-4AE0-9713-D85AE1395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31C85E5E-CB6C-4619-8664-A9180B718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147763"/>
            <a:ext cx="121158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3C4593A-31BE-41EA-B8FB-1B9B9777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0"/>
            <a:ext cx="342900" cy="3048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5B405F43-D47A-404C-B38E-DCF61B4AE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9577" name="Text Box 9">
            <a:extLst>
              <a:ext uri="{FF2B5EF4-FFF2-40B4-BE49-F238E27FC236}">
                <a16:creationId xmlns:a16="http://schemas.microsoft.com/office/drawing/2014/main" id="{6620AB50-DFBD-4A6E-B2EC-3F7B321F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8818563"/>
            <a:ext cx="7302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12.</a:t>
            </a:r>
            <a:fld id="{B6D21AEF-F2DB-449C-93B9-78D1F7ABA352}" type="slidenum">
              <a:rPr lang="en-US" altLang="en-US" sz="1400" b="1" smtClean="0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400" b="1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109578" name="Text Box 10">
            <a:extLst>
              <a:ext uri="{FF2B5EF4-FFF2-40B4-BE49-F238E27FC236}">
                <a16:creationId xmlns:a16="http://schemas.microsoft.com/office/drawing/2014/main" id="{AD7E0415-04A4-4F84-B408-E6196AA1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</a:t>
            </a:r>
          </a:p>
        </p:txBody>
      </p:sp>
      <p:sp>
        <p:nvSpPr>
          <p:cNvPr id="109579" name="Text Box 11">
            <a:extLst>
              <a:ext uri="{FF2B5EF4-FFF2-40B4-BE49-F238E27FC236}">
                <a16:creationId xmlns:a16="http://schemas.microsoft.com/office/drawing/2014/main" id="{EFA80A7F-3D1E-4D9A-8175-5C396D54D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8828088"/>
            <a:ext cx="37782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 – 9</a:t>
            </a:r>
            <a:r>
              <a:rPr lang="en-US" altLang="en-US" sz="14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E50588CC-DEC7-48AF-AE25-B587B797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775" y="7799388"/>
            <a:ext cx="19256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65311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6pPr>
      <a:lvl7pPr marL="130622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7pPr>
      <a:lvl8pPr marL="195933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8pPr>
      <a:lvl9pPr marL="261244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9pPr>
    </p:titleStyle>
    <p:bodyStyle>
      <a:lvl1pPr marL="488950" indent="-48895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90000"/>
        <a:buFont typeface="Monotype Sorts" pitchFamily="-84" charset="2"/>
        <a:buChar char="n"/>
        <a:defRPr kumimoji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1060450" indent="-407988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80000"/>
        <a:buFont typeface="Monotype Sorts" pitchFamily="-84" charset="2"/>
        <a:buChar char="l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50988" indent="-325438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039938" indent="-325438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530475" indent="-325438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18391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383702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449013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514324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media32.m4a"/><Relationship Id="rId7" Type="http://schemas.microsoft.com/office/2011/relationships/inkAction" Target="../ink/inkAction1.xml"/><Relationship Id="rId2" Type="http://schemas.microsoft.com/office/2007/relationships/media" Target="../media/media32.m4a"/><Relationship Id="rId1" Type="http://schemas.openxmlformats.org/officeDocument/2006/relationships/tags" Target="../tags/tag2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11/relationships/inkAction" Target="../ink/inkAction2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D20C7D2-2AB9-40D7-96B6-B80ED38AB9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863"/>
          </a:xfrm>
        </p:spPr>
        <p:txBody>
          <a:bodyPr/>
          <a:lstStyle/>
          <a:p>
            <a:pPr eaLnBrk="1" hangingPunct="1"/>
            <a:r>
              <a:rPr lang="en-US" altLang="en-US" dirty="0"/>
              <a:t>Chapter 12:  File System Implementation Part2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DF2D6E-2494-491C-861C-2ECC16A6B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0"/>
    </mc:Choice>
    <mc:Fallback>
      <p:transition spd="slow" advTm="1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986674D6-F4E0-40FC-8440-3B9E2B57E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Performance (Cont.)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F1B0F105-87CC-4274-9091-F19BE83377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sz="2000" dirty="0"/>
          </a:p>
          <a:p>
            <a:r>
              <a:rPr lang="en-US" altLang="en-US" sz="2000" dirty="0"/>
              <a:t>Does it make sense to add instructions to save one disk I/O?</a:t>
            </a:r>
          </a:p>
          <a:p>
            <a:r>
              <a:rPr lang="en-US" altLang="en-US" sz="2000" dirty="0"/>
              <a:t>YES!!!!</a:t>
            </a:r>
          </a:p>
          <a:p>
            <a:pPr lvl="1"/>
            <a:r>
              <a:rPr lang="en-US" altLang="en-US" sz="2000" dirty="0"/>
              <a:t>Intel Core i7 Extreme Edition 990x (2011) at 3.46Ghz = 159,000 MIPS</a:t>
            </a:r>
          </a:p>
          <a:p>
            <a:pPr lvl="2"/>
            <a:r>
              <a:rPr lang="en-US" altLang="en-US" sz="2000" dirty="0"/>
              <a:t>http://en.wikipedia.org/wiki/Instructions_per_second</a:t>
            </a:r>
          </a:p>
          <a:p>
            <a:pPr lvl="1"/>
            <a:r>
              <a:rPr lang="en-US" altLang="en-US" sz="2000" dirty="0"/>
              <a:t>Typical disk drive at 250 I/</a:t>
            </a:r>
            <a:r>
              <a:rPr lang="en-US" altLang="en-US" sz="2000" dirty="0" err="1"/>
              <a:t>Os</a:t>
            </a:r>
            <a:r>
              <a:rPr lang="en-US" altLang="en-US" sz="2000" dirty="0"/>
              <a:t> per second</a:t>
            </a:r>
          </a:p>
          <a:p>
            <a:pPr lvl="2"/>
            <a:r>
              <a:rPr lang="en-US" altLang="en-US" sz="2000" dirty="0"/>
              <a:t>159,000 MIPS / 250 = 630 million instructions during one disk I/O </a:t>
            </a:r>
          </a:p>
          <a:p>
            <a:pPr lvl="1"/>
            <a:r>
              <a:rPr lang="en-US" altLang="en-US" sz="2000" dirty="0"/>
              <a:t>Fast SSD drives provide 60,000 IOPS</a:t>
            </a:r>
          </a:p>
          <a:p>
            <a:pPr lvl="2"/>
            <a:r>
              <a:rPr lang="en-US" altLang="en-US" sz="2000" dirty="0"/>
              <a:t>159,000 MIPS / 60,000 = 2.65 millions instructions during one disk I/O</a:t>
            </a:r>
          </a:p>
          <a:p>
            <a:pPr lvl="1"/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B61EC5-1614-472E-BD09-3F57A34CB5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15"/>
    </mc:Choice>
    <mc:Fallback>
      <p:transition spd="slow" advTm="12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837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94F1D9E-913F-4E36-934F-EC89F5AD8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8313" y="369888"/>
            <a:ext cx="11291887" cy="768350"/>
          </a:xfrm>
        </p:spPr>
        <p:txBody>
          <a:bodyPr/>
          <a:lstStyle/>
          <a:p>
            <a:pPr eaLnBrk="1" hangingPunct="1"/>
            <a:r>
              <a:rPr lang="en-US" altLang="en-US" dirty="0"/>
              <a:t>Free-Space Management: Bit Map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C62A330-C3D6-4F9A-BA80-4211D353B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28725" y="1652588"/>
            <a:ext cx="12306300" cy="1246188"/>
          </a:xfrm>
        </p:spPr>
        <p:txBody>
          <a:bodyPr/>
          <a:lstStyle/>
          <a:p>
            <a:r>
              <a:rPr lang="en-US" altLang="en-US" dirty="0"/>
              <a:t>File system maintains </a:t>
            </a:r>
            <a:r>
              <a:rPr lang="en-US" altLang="en-US" b="1" dirty="0">
                <a:solidFill>
                  <a:srgbClr val="3366FF"/>
                </a:solidFill>
              </a:rPr>
              <a:t>free-space list </a:t>
            </a:r>
            <a:r>
              <a:rPr lang="en-US" altLang="en-US" dirty="0"/>
              <a:t>to track available blocks/clusters</a:t>
            </a:r>
          </a:p>
          <a:p>
            <a:pPr lvl="1"/>
            <a:r>
              <a:rPr lang="en-US" altLang="en-US" dirty="0"/>
              <a:t>(Using term </a:t>
            </a:r>
            <a:r>
              <a:rPr lang="ja-JP" altLang="en-US" dirty="0"/>
              <a:t>“</a:t>
            </a:r>
            <a:r>
              <a:rPr lang="en-US" altLang="ja-JP" dirty="0"/>
              <a:t>block</a:t>
            </a:r>
            <a:r>
              <a:rPr lang="ja-JP" altLang="en-US" dirty="0"/>
              <a:t>”</a:t>
            </a:r>
            <a:r>
              <a:rPr lang="en-US" altLang="ja-JP" dirty="0"/>
              <a:t> for simplicity)</a:t>
            </a:r>
          </a:p>
          <a:p>
            <a:r>
              <a:rPr lang="en-US" altLang="en-US" b="1" dirty="0">
                <a:solidFill>
                  <a:srgbClr val="3366FF"/>
                </a:solidFill>
              </a:rPr>
              <a:t>Bit vector </a:t>
            </a:r>
            <a:r>
              <a:rPr lang="en-US" altLang="en-US" dirty="0"/>
              <a:t>or </a:t>
            </a:r>
            <a:r>
              <a:rPr lang="en-US" altLang="en-US" b="1" dirty="0">
                <a:solidFill>
                  <a:srgbClr val="3366FF"/>
                </a:solidFill>
              </a:rPr>
              <a:t>bit map </a:t>
            </a:r>
            <a:r>
              <a:rPr lang="en-US" altLang="en-US" dirty="0"/>
              <a:t> (</a:t>
            </a:r>
            <a:r>
              <a:rPr lang="en-US" altLang="en-US" b="1" i="1" dirty="0"/>
              <a:t>n</a:t>
            </a:r>
            <a:r>
              <a:rPr lang="en-US" altLang="en-US" dirty="0"/>
              <a:t> blocks)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D01F40-B4F2-423A-9BBD-F2FF8F96E99D}"/>
              </a:ext>
            </a:extLst>
          </p:cNvPr>
          <p:cNvGrpSpPr/>
          <p:nvPr/>
        </p:nvGrpSpPr>
        <p:grpSpPr>
          <a:xfrm>
            <a:off x="4341813" y="2995613"/>
            <a:ext cx="5565775" cy="2609850"/>
            <a:chOff x="4341813" y="2995613"/>
            <a:chExt cx="5565775" cy="2609850"/>
          </a:xfrm>
        </p:grpSpPr>
        <p:sp>
          <p:nvSpPr>
            <p:cNvPr id="57348" name="Rectangle 4">
              <a:extLst>
                <a:ext uri="{FF2B5EF4-FFF2-40B4-BE49-F238E27FC236}">
                  <a16:creationId xmlns:a16="http://schemas.microsoft.com/office/drawing/2014/main" id="{60618BEF-971C-4ABE-88A5-0DA165EED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963" y="3502025"/>
              <a:ext cx="541337" cy="48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49" name="Rectangle 5">
              <a:extLst>
                <a:ext uri="{FF2B5EF4-FFF2-40B4-BE49-F238E27FC236}">
                  <a16:creationId xmlns:a16="http://schemas.microsoft.com/office/drawing/2014/main" id="{091A82C7-3B76-4964-841D-F23B052E5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9675" y="3502025"/>
              <a:ext cx="539750" cy="48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0" name="Rectangle 6">
              <a:extLst>
                <a:ext uri="{FF2B5EF4-FFF2-40B4-BE49-F238E27FC236}">
                  <a16:creationId xmlns:a16="http://schemas.microsoft.com/office/drawing/2014/main" id="{ACA206CC-565B-4C8B-AA5A-A3826AB6E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502025"/>
              <a:ext cx="541338" cy="48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1" name="Rectangle 7">
              <a:extLst>
                <a:ext uri="{FF2B5EF4-FFF2-40B4-BE49-F238E27FC236}">
                  <a16:creationId xmlns:a16="http://schemas.microsoft.com/office/drawing/2014/main" id="{5CA59BC6-8776-4687-B89C-4BA776C8B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5513" y="3502025"/>
              <a:ext cx="539750" cy="48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2" name="Rectangle 8">
              <a:extLst>
                <a:ext uri="{FF2B5EF4-FFF2-40B4-BE49-F238E27FC236}">
                  <a16:creationId xmlns:a16="http://schemas.microsoft.com/office/drawing/2014/main" id="{AC992589-CB79-4C16-8503-5A646864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7638" y="3502025"/>
              <a:ext cx="541337" cy="48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3" name="Rectangle 9">
              <a:extLst>
                <a:ext uri="{FF2B5EF4-FFF2-40B4-BE49-F238E27FC236}">
                  <a16:creationId xmlns:a16="http://schemas.microsoft.com/office/drawing/2014/main" id="{B2E251C8-85EC-4D76-8C71-474343F1D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1350" y="3502025"/>
              <a:ext cx="539750" cy="48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4" name="Rectangle 10">
              <a:extLst>
                <a:ext uri="{FF2B5EF4-FFF2-40B4-BE49-F238E27FC236}">
                  <a16:creationId xmlns:a16="http://schemas.microsoft.com/office/drawing/2014/main" id="{F2C1BFB0-E54C-48FE-A086-CE4A4C037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4275" y="3502025"/>
              <a:ext cx="1828800" cy="48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900">
                  <a:latin typeface="Helvetica" panose="020B0604020202020204" pitchFamily="34" charset="0"/>
                </a:rPr>
                <a:t>…</a:t>
              </a:r>
              <a:endParaRPr lang="en-US" altLang="en-US">
                <a:latin typeface="Helvetica" panose="020B0604020202020204" pitchFamily="34" charset="0"/>
              </a:endParaRPr>
            </a:p>
          </p:txBody>
        </p:sp>
        <p:sp>
          <p:nvSpPr>
            <p:cNvPr id="57355" name="Rectangle 11">
              <a:extLst>
                <a:ext uri="{FF2B5EF4-FFF2-40B4-BE49-F238E27FC236}">
                  <a16:creationId xmlns:a16="http://schemas.microsoft.com/office/drawing/2014/main" id="{F9E7DFE8-BC88-4301-8B4E-00C2FB526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3075" y="3502025"/>
              <a:ext cx="539750" cy="482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6" name="Text Box 12">
              <a:extLst>
                <a:ext uri="{FF2B5EF4-FFF2-40B4-BE49-F238E27FC236}">
                  <a16:creationId xmlns:a16="http://schemas.microsoft.com/office/drawing/2014/main" id="{DCFDEDEF-80F8-4FDA-BF84-4B651AE8F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988" y="2995613"/>
              <a:ext cx="39211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0</a:t>
              </a:r>
            </a:p>
          </p:txBody>
        </p:sp>
        <p:sp>
          <p:nvSpPr>
            <p:cNvPr id="57357" name="Text Box 13">
              <a:extLst>
                <a:ext uri="{FF2B5EF4-FFF2-40B4-BE49-F238E27FC236}">
                  <a16:creationId xmlns:a16="http://schemas.microsoft.com/office/drawing/2014/main" id="{7E24C127-BBF4-4937-B3C8-68DE2407ED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188" y="2995613"/>
              <a:ext cx="39211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1</a:t>
              </a:r>
            </a:p>
          </p:txBody>
        </p:sp>
        <p:sp>
          <p:nvSpPr>
            <p:cNvPr id="57358" name="Text Box 14">
              <a:extLst>
                <a:ext uri="{FF2B5EF4-FFF2-40B4-BE49-F238E27FC236}">
                  <a16:creationId xmlns:a16="http://schemas.microsoft.com/office/drawing/2014/main" id="{AF3239E8-09FB-4119-B787-106330236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988" y="2995613"/>
              <a:ext cx="39211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2</a:t>
              </a:r>
            </a:p>
          </p:txBody>
        </p:sp>
        <p:sp>
          <p:nvSpPr>
            <p:cNvPr id="57359" name="Text Box 15">
              <a:extLst>
                <a:ext uri="{FF2B5EF4-FFF2-40B4-BE49-F238E27FC236}">
                  <a16:creationId xmlns:a16="http://schemas.microsoft.com/office/drawing/2014/main" id="{CB686451-FFBA-4944-B7B5-2BD391DDF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5288" y="2995613"/>
              <a:ext cx="62230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 i="1">
                  <a:latin typeface="Helvetica" panose="020B0604020202020204" pitchFamily="34" charset="0"/>
                </a:rPr>
                <a:t>n</a:t>
              </a:r>
              <a:r>
                <a:rPr lang="en-US" altLang="en-US">
                  <a:latin typeface="Helvetica" panose="020B0604020202020204" pitchFamily="34" charset="0"/>
                </a:rPr>
                <a:t>-1</a:t>
              </a:r>
            </a:p>
          </p:txBody>
        </p:sp>
        <p:sp>
          <p:nvSpPr>
            <p:cNvPr id="57360" name="Text Box 16">
              <a:extLst>
                <a:ext uri="{FF2B5EF4-FFF2-40B4-BE49-F238E27FC236}">
                  <a16:creationId xmlns:a16="http://schemas.microsoft.com/office/drawing/2014/main" id="{FE6F759A-27D7-4CAF-9745-9822CE3DF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1813" y="4681538"/>
              <a:ext cx="898525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bit[</a:t>
              </a:r>
              <a:r>
                <a:rPr lang="en-US" altLang="en-US" b="1" i="1">
                  <a:latin typeface="Helvetica" panose="020B0604020202020204" pitchFamily="34" charset="0"/>
                </a:rPr>
                <a:t>i</a:t>
              </a:r>
              <a:r>
                <a:rPr lang="en-US" altLang="en-US">
                  <a:latin typeface="Helvetica" panose="020B0604020202020204" pitchFamily="34" charset="0"/>
                </a:rPr>
                <a:t>] =</a:t>
              </a:r>
            </a:p>
          </p:txBody>
        </p:sp>
        <p:sp>
          <p:nvSpPr>
            <p:cNvPr id="57361" name="Text Box 17">
              <a:extLst>
                <a:ext uri="{FF2B5EF4-FFF2-40B4-BE49-F238E27FC236}">
                  <a16:creationId xmlns:a16="http://schemas.microsoft.com/office/drawing/2014/main" id="{A35F77D3-EDEC-416A-87B5-0E2CFAF29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734719" y="4620419"/>
              <a:ext cx="1392238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900">
                  <a:latin typeface="Helvetica" panose="020B0604020202020204" pitchFamily="34" charset="0"/>
                  <a:sym typeface="MT Extra" panose="05050102010205020202" pitchFamily="18" charset="2"/>
                </a:rPr>
                <a:t></a:t>
              </a:r>
              <a:endParaRPr lang="en-US" altLang="en-US" sz="7700">
                <a:latin typeface="Helvetica" panose="020B0604020202020204" pitchFamily="34" charset="0"/>
                <a:sym typeface="Monotype Sorts" pitchFamily="-84" charset="2"/>
              </a:endParaRPr>
            </a:p>
          </p:txBody>
        </p:sp>
        <p:sp>
          <p:nvSpPr>
            <p:cNvPr id="57362" name="Text Box 18">
              <a:extLst>
                <a:ext uri="{FF2B5EF4-FFF2-40B4-BE49-F238E27FC236}">
                  <a16:creationId xmlns:a16="http://schemas.microsoft.com/office/drawing/2014/main" id="{873A11DF-731D-4136-A5EE-F691CE533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9775" y="4486275"/>
              <a:ext cx="251777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1 </a:t>
              </a:r>
              <a:r>
                <a:rPr lang="en-US" altLang="en-US">
                  <a:latin typeface="Helvetica" panose="020B0604020202020204" pitchFamily="34" charset="0"/>
                  <a:sym typeface="Symbol" panose="05050102010706020507" pitchFamily="18" charset="2"/>
                </a:rPr>
                <a:t> block[</a:t>
              </a:r>
              <a:r>
                <a:rPr lang="en-US" altLang="en-US" b="1" i="1">
                  <a:latin typeface="Helvetica" panose="020B0604020202020204" pitchFamily="34" charset="0"/>
                  <a:sym typeface="Symbol" panose="05050102010706020507" pitchFamily="18" charset="2"/>
                </a:rPr>
                <a:t>i</a:t>
              </a:r>
              <a:r>
                <a:rPr lang="en-US" altLang="en-US">
                  <a:latin typeface="Helvetica" panose="020B0604020202020204" pitchFamily="34" charset="0"/>
                  <a:sym typeface="Symbol" panose="05050102010706020507" pitchFamily="18" charset="2"/>
                </a:rPr>
                <a:t>] free</a:t>
              </a:r>
            </a:p>
            <a:p>
              <a:pPr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  <a:sym typeface="Symbol" panose="05050102010706020507" pitchFamily="18" charset="2"/>
                </a:rPr>
                <a:t>0 </a:t>
              </a:r>
              <a:r>
                <a:rPr lang="en-US" altLang="en-US">
                  <a:latin typeface="Helvetica" panose="020B0604020202020204" pitchFamily="34" charset="0"/>
                </a:rPr>
                <a:t> </a:t>
              </a:r>
              <a:r>
                <a:rPr lang="en-US" altLang="en-US">
                  <a:latin typeface="Helvetica" panose="020B0604020202020204" pitchFamily="34" charset="0"/>
                  <a:sym typeface="Symbol" panose="05050102010706020507" pitchFamily="18" charset="2"/>
                </a:rPr>
                <a:t> block[</a:t>
              </a:r>
              <a:r>
                <a:rPr lang="en-US" altLang="en-US" b="1" i="1">
                  <a:latin typeface="Helvetica" panose="020B0604020202020204" pitchFamily="34" charset="0"/>
                  <a:sym typeface="Symbol" panose="05050102010706020507" pitchFamily="18" charset="2"/>
                </a:rPr>
                <a:t>i</a:t>
              </a:r>
              <a:r>
                <a:rPr lang="en-US" altLang="en-US">
                  <a:latin typeface="Helvetica" panose="020B0604020202020204" pitchFamily="34" charset="0"/>
                  <a:sym typeface="Symbol" panose="05050102010706020507" pitchFamily="18" charset="2"/>
                </a:rPr>
                <a:t>] occupied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83EDDB-B107-4A10-9295-5CDC458055D8}"/>
              </a:ext>
            </a:extLst>
          </p:cNvPr>
          <p:cNvGrpSpPr/>
          <p:nvPr/>
        </p:nvGrpSpPr>
        <p:grpSpPr>
          <a:xfrm>
            <a:off x="1704975" y="5902325"/>
            <a:ext cx="10544175" cy="1803400"/>
            <a:chOff x="1704975" y="5902325"/>
            <a:chExt cx="10544175" cy="1803400"/>
          </a:xfrm>
        </p:grpSpPr>
        <p:sp>
          <p:nvSpPr>
            <p:cNvPr id="57363" name="Rectangle 19">
              <a:extLst>
                <a:ext uri="{FF2B5EF4-FFF2-40B4-BE49-F238E27FC236}">
                  <a16:creationId xmlns:a16="http://schemas.microsoft.com/office/drawing/2014/main" id="{8715CAD1-6BF8-4DDA-B642-C28965770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4975" y="5902325"/>
              <a:ext cx="10544175" cy="59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622" tIns="65311" rIns="130622" bIns="65311"/>
            <a:lstStyle>
              <a:lvl1pPr marL="488950" indent="-4889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folHlink"/>
                </a:buClr>
              </a:pPr>
              <a:r>
                <a:rPr kumimoji="1" lang="en-US" altLang="en-US" dirty="0">
                  <a:latin typeface="Helvetica" panose="020B0604020202020204" pitchFamily="34" charset="0"/>
                </a:rPr>
                <a:t>Block number calculation</a:t>
              </a:r>
            </a:p>
          </p:txBody>
        </p:sp>
        <p:sp>
          <p:nvSpPr>
            <p:cNvPr id="57364" name="Text Box 20">
              <a:extLst>
                <a:ext uri="{FF2B5EF4-FFF2-40B4-BE49-F238E27FC236}">
                  <a16:creationId xmlns:a16="http://schemas.microsoft.com/office/drawing/2014/main" id="{5F8D0521-D36E-4E19-90AF-832E3115D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9575" y="6742113"/>
              <a:ext cx="3155950" cy="96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dirty="0">
                  <a:latin typeface="Helvetica" panose="020B0604020202020204" pitchFamily="34" charset="0"/>
                </a:rPr>
                <a:t>(number of bits per word) *</a:t>
              </a:r>
            </a:p>
            <a:p>
              <a:r>
                <a:rPr lang="en-US" altLang="en-US" dirty="0">
                  <a:latin typeface="Helvetica" panose="020B0604020202020204" pitchFamily="34" charset="0"/>
                </a:rPr>
                <a:t>(number of 0-value words) +</a:t>
              </a:r>
            </a:p>
            <a:p>
              <a:r>
                <a:rPr lang="en-US" altLang="en-US" dirty="0">
                  <a:latin typeface="Helvetica" panose="020B0604020202020204" pitchFamily="34" charset="0"/>
                </a:rPr>
                <a:t>offset of first 1 bit</a:t>
              </a:r>
            </a:p>
          </p:txBody>
        </p:sp>
      </p:grpSp>
      <p:sp>
        <p:nvSpPr>
          <p:cNvPr id="57365" name="Rectangle 19">
            <a:extLst>
              <a:ext uri="{FF2B5EF4-FFF2-40B4-BE49-F238E27FC236}">
                <a16:creationId xmlns:a16="http://schemas.microsoft.com/office/drawing/2014/main" id="{7B6AB4D6-EA5B-4D8E-AB33-0CBD1D1C2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7775575"/>
            <a:ext cx="105441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/>
          <a:lstStyle>
            <a:lvl1pPr marL="488950" indent="-4889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</a:pPr>
            <a:r>
              <a:rPr kumimoji="1" lang="en-US" altLang="en-US" dirty="0">
                <a:latin typeface="Helvetica" panose="020B0604020202020204" pitchFamily="34" charset="0"/>
              </a:rPr>
              <a:t>Note: CPUs have instructions to return offset within word of first </a:t>
            </a:r>
            <a:r>
              <a:rPr kumimoji="1" lang="ja-JP" altLang="en-US" dirty="0">
                <a:latin typeface="Helvetica" panose="020B0604020202020204" pitchFamily="34" charset="0"/>
              </a:rPr>
              <a:t>“</a:t>
            </a:r>
            <a:r>
              <a:rPr kumimoji="1" lang="en-US" altLang="ja-JP" dirty="0">
                <a:latin typeface="Helvetica" panose="020B0604020202020204" pitchFamily="34" charset="0"/>
              </a:rPr>
              <a:t>1</a:t>
            </a:r>
            <a:r>
              <a:rPr kumimoji="1" lang="ja-JP" altLang="en-US" dirty="0">
                <a:latin typeface="Helvetica" panose="020B0604020202020204" pitchFamily="34" charset="0"/>
              </a:rPr>
              <a:t>”</a:t>
            </a:r>
            <a:r>
              <a:rPr kumimoji="1" lang="en-US" altLang="ja-JP" dirty="0">
                <a:latin typeface="Helvetica" panose="020B0604020202020204" pitchFamily="34" charset="0"/>
              </a:rPr>
              <a:t> bit</a:t>
            </a:r>
            <a:endParaRPr kumimoji="1" lang="en-US" altLang="en-US" dirty="0">
              <a:latin typeface="Helvetica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27911C-2D85-4BB0-BC16-7355B71501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32"/>
    </mc:Choice>
    <mc:Fallback>
      <p:transition spd="slow" advTm="13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347" grpId="0" build="p"/>
      <p:bldP spid="573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D588AEF-09F6-4CBC-AB78-037D7823B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75" y="369888"/>
            <a:ext cx="11236325" cy="768350"/>
          </a:xfrm>
        </p:spPr>
        <p:txBody>
          <a:bodyPr/>
          <a:lstStyle/>
          <a:p>
            <a:pPr eaLnBrk="1" hangingPunct="1"/>
            <a:r>
              <a:rPr lang="en-US" altLang="en-US" dirty="0"/>
              <a:t>Free-Space Management: Bit Map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BC38B83-C3FA-46DC-B82F-70A88A8D9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tabLst>
                <a:tab pos="1874838" algn="l"/>
              </a:tabLst>
            </a:pPr>
            <a:r>
              <a:rPr lang="en-US" altLang="en-US" dirty="0"/>
              <a:t>Bit map requires extra space</a:t>
            </a:r>
          </a:p>
          <a:p>
            <a:pPr lvl="1">
              <a:lnSpc>
                <a:spcPct val="90000"/>
              </a:lnSpc>
              <a:tabLst>
                <a:tab pos="1874838" algn="l"/>
              </a:tabLst>
            </a:pPr>
            <a:r>
              <a:rPr lang="en-US" altLang="en-US" dirty="0"/>
              <a:t>Example: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1874838" algn="l"/>
              </a:tabLst>
            </a:pPr>
            <a:r>
              <a:rPr lang="en-US" altLang="en-US" dirty="0"/>
              <a:t>		block size = 4KB =  2</a:t>
            </a:r>
            <a:r>
              <a:rPr lang="en-US" altLang="en-US" baseline="30000" dirty="0"/>
              <a:t>12</a:t>
            </a:r>
            <a:r>
              <a:rPr lang="en-US" altLang="en-US" dirty="0"/>
              <a:t> bytes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1874838" algn="l"/>
              </a:tabLst>
            </a:pPr>
            <a:r>
              <a:rPr lang="en-US" altLang="en-US" dirty="0"/>
              <a:t>		disk size = 2</a:t>
            </a:r>
            <a:r>
              <a:rPr lang="en-US" altLang="en-US" baseline="30000" dirty="0"/>
              <a:t>40</a:t>
            </a:r>
            <a:r>
              <a:rPr lang="en-US" altLang="en-US" dirty="0"/>
              <a:t> bytes (1 terabyte)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1874838" algn="l"/>
              </a:tabLst>
            </a:pPr>
            <a:r>
              <a:rPr lang="en-US" altLang="en-US" dirty="0"/>
              <a:t>		</a:t>
            </a:r>
            <a:r>
              <a:rPr lang="en-US" altLang="en-US" b="1" i="1" dirty="0"/>
              <a:t>n</a:t>
            </a:r>
            <a:r>
              <a:rPr lang="en-US" altLang="en-US" dirty="0"/>
              <a:t> = 2</a:t>
            </a:r>
            <a:r>
              <a:rPr lang="en-US" altLang="en-US" baseline="30000" dirty="0"/>
              <a:t>40</a:t>
            </a:r>
            <a:r>
              <a:rPr lang="en-US" altLang="en-US" dirty="0"/>
              <a:t>/2</a:t>
            </a:r>
            <a:r>
              <a:rPr lang="en-US" altLang="en-US" baseline="30000" dirty="0"/>
              <a:t>12</a:t>
            </a:r>
            <a:r>
              <a:rPr lang="en-US" altLang="en-US" dirty="0"/>
              <a:t> = 2</a:t>
            </a:r>
            <a:r>
              <a:rPr lang="en-US" altLang="en-US" baseline="30000" dirty="0"/>
              <a:t>28</a:t>
            </a:r>
            <a:r>
              <a:rPr lang="en-US" altLang="en-US" dirty="0"/>
              <a:t> bits (or 32MB)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1874838" algn="l"/>
              </a:tabLst>
            </a:pPr>
            <a:r>
              <a:rPr lang="en-US" altLang="en-US" dirty="0"/>
              <a:t>		if clusters of 4 blocks -&gt; 8MB of memory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1874838" algn="l"/>
              </a:tabLst>
            </a:pPr>
            <a:endParaRPr lang="en-US" altLang="en-US" sz="1300" dirty="0"/>
          </a:p>
          <a:p>
            <a:pPr>
              <a:lnSpc>
                <a:spcPct val="90000"/>
              </a:lnSpc>
              <a:tabLst>
                <a:tab pos="1874838" algn="l"/>
              </a:tabLst>
            </a:pPr>
            <a:r>
              <a:rPr lang="en-US" altLang="en-US" dirty="0"/>
              <a:t>Easy to get contiguous files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1874838" algn="l"/>
              </a:tabLst>
            </a:pPr>
            <a:endParaRPr lang="en-US" altLang="en-US" sz="11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2D9D3A-C95D-41A6-8898-8C7DD4B324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99"/>
    </mc:Choice>
    <mc:Fallback>
      <p:transition spd="slow" advTm="12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3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BD8D922-209F-451C-8ECA-787017844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5725" y="369888"/>
            <a:ext cx="11674475" cy="768350"/>
          </a:xfrm>
        </p:spPr>
        <p:txBody>
          <a:bodyPr/>
          <a:lstStyle/>
          <a:p>
            <a:pPr eaLnBrk="1" hangingPunct="1"/>
            <a:r>
              <a:rPr lang="en-US" altLang="en-US" dirty="0"/>
              <a:t>Free-Space Management: Link List</a:t>
            </a:r>
            <a:endParaRPr lang="en-US" altLang="en-US" sz="3400" dirty="0"/>
          </a:p>
        </p:txBody>
      </p:sp>
      <p:pic>
        <p:nvPicPr>
          <p:cNvPr id="61443" name="Picture 4" descr="11">
            <a:extLst>
              <a:ext uri="{FF2B5EF4-FFF2-40B4-BE49-F238E27FC236}">
                <a16:creationId xmlns:a16="http://schemas.microsoft.com/office/drawing/2014/main" id="{25B022DB-499A-4712-ABC7-54B74233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1909763"/>
            <a:ext cx="5380037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>
            <a:extLst>
              <a:ext uri="{FF2B5EF4-FFF2-40B4-BE49-F238E27FC236}">
                <a16:creationId xmlns:a16="http://schemas.microsoft.com/office/drawing/2014/main" id="{81318447-EEC1-4D1F-A314-6988B54F1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1644650"/>
            <a:ext cx="5995988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8950" indent="-488950"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1060450" indent="-407988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18748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sz="1100" dirty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Alternative Approach: </a:t>
            </a:r>
            <a:r>
              <a:rPr lang="en-US" altLang="en-US" dirty="0"/>
              <a:t>Linked list (free list)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Represented by the blocks themselves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Cannot get contiguous space easily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No waste of space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No need to traverse the entire list (if # free blocks recorded)</a:t>
            </a:r>
          </a:p>
          <a:p>
            <a:pPr lvl="1">
              <a:lnSpc>
                <a:spcPct val="90000"/>
              </a:lnSpc>
            </a:pPr>
            <a:endParaRPr lang="en-US" altLang="en-US" sz="11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712FAC-2299-44B6-8FDC-6823010BA2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14"/>
    </mc:Choice>
    <mc:Fallback>
      <p:transition spd="slow" advTm="8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D8DEE17E-ED70-455D-A107-FC7628B7A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Free-Space Management: Link List</a:t>
            </a:r>
          </a:p>
        </p:txBody>
      </p:sp>
      <p:sp>
        <p:nvSpPr>
          <p:cNvPr id="63491" name="Content Placeholder 2">
            <a:extLst>
              <a:ext uri="{FF2B5EF4-FFF2-40B4-BE49-F238E27FC236}">
                <a16:creationId xmlns:a16="http://schemas.microsoft.com/office/drawing/2014/main" id="{1FAA3171-8622-4620-B01C-B983C7CF7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tabLst>
                <a:tab pos="1874838" algn="l"/>
              </a:tabLst>
            </a:pPr>
            <a:r>
              <a:rPr lang="en-US" altLang="en-US" sz="2800" dirty="0"/>
              <a:t>Grouping</a:t>
            </a:r>
            <a:r>
              <a:rPr lang="en-US" altLang="en-US" dirty="0"/>
              <a:t> </a:t>
            </a:r>
          </a:p>
          <a:p>
            <a:pPr lvl="1">
              <a:lnSpc>
                <a:spcPct val="90000"/>
              </a:lnSpc>
              <a:tabLst>
                <a:tab pos="1874838" algn="l"/>
              </a:tabLst>
            </a:pPr>
            <a:r>
              <a:rPr lang="en-US" altLang="en-US" dirty="0"/>
              <a:t>Linked list of index nodes</a:t>
            </a:r>
          </a:p>
          <a:p>
            <a:pPr lvl="1">
              <a:lnSpc>
                <a:spcPct val="90000"/>
              </a:lnSpc>
              <a:tabLst>
                <a:tab pos="1874838" algn="l"/>
              </a:tabLst>
            </a:pPr>
            <a:r>
              <a:rPr lang="en-US" altLang="en-US" dirty="0"/>
              <a:t>Each index nodes stores address of next </a:t>
            </a:r>
            <a:r>
              <a:rPr lang="en-US" altLang="en-US" i="1" dirty="0"/>
              <a:t>n-1</a:t>
            </a:r>
            <a:r>
              <a:rPr lang="en-US" altLang="en-US" dirty="0"/>
              <a:t> free blocks plus a pointer to next index</a:t>
            </a:r>
          </a:p>
          <a:p>
            <a:pPr>
              <a:lnSpc>
                <a:spcPct val="90000"/>
              </a:lnSpc>
              <a:tabLst>
                <a:tab pos="1874838" algn="l"/>
              </a:tabLst>
            </a:pPr>
            <a:endParaRPr lang="en-US" altLang="en-US" sz="1100" dirty="0"/>
          </a:p>
          <a:p>
            <a:pPr>
              <a:lnSpc>
                <a:spcPct val="90000"/>
              </a:lnSpc>
              <a:tabLst>
                <a:tab pos="1874838" algn="l"/>
              </a:tabLst>
            </a:pPr>
            <a:r>
              <a:rPr lang="en-US" altLang="en-US" sz="2800" dirty="0"/>
              <a:t>Counting</a:t>
            </a:r>
          </a:p>
          <a:p>
            <a:pPr lvl="1">
              <a:lnSpc>
                <a:spcPct val="90000"/>
              </a:lnSpc>
              <a:tabLst>
                <a:tab pos="1874838" algn="l"/>
              </a:tabLst>
            </a:pPr>
            <a:r>
              <a:rPr lang="en-US" altLang="en-US" dirty="0"/>
              <a:t>Contiguous-allocation, extents, or clustering</a:t>
            </a:r>
          </a:p>
          <a:p>
            <a:pPr lvl="2">
              <a:lnSpc>
                <a:spcPct val="90000"/>
              </a:lnSpc>
              <a:tabLst>
                <a:tab pos="1874838" algn="l"/>
              </a:tabLst>
            </a:pPr>
            <a:r>
              <a:rPr lang="en-US" altLang="en-US" dirty="0"/>
              <a:t>Keep address of first free block and count of following free blocks</a:t>
            </a:r>
          </a:p>
          <a:p>
            <a:pPr lvl="2">
              <a:lnSpc>
                <a:spcPct val="90000"/>
              </a:lnSpc>
              <a:tabLst>
                <a:tab pos="1874838" algn="l"/>
              </a:tabLst>
            </a:pPr>
            <a:r>
              <a:rPr lang="en-US" altLang="en-US" dirty="0"/>
              <a:t>Free space list then has entries containing addresses and counts</a:t>
            </a:r>
          </a:p>
          <a:p>
            <a:pPr>
              <a:tabLst>
                <a:tab pos="1874838" algn="l"/>
              </a:tabLst>
            </a:pPr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AF6B46-5BA9-45D6-9BF7-E6342F6910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16"/>
    </mc:Choice>
    <mc:Fallback>
      <p:transition spd="slow" advTm="110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349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F2D5EDF-AAA7-490D-9F80-2A20A22D1B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2100" y="369888"/>
            <a:ext cx="11468100" cy="768350"/>
          </a:xfrm>
        </p:spPr>
        <p:txBody>
          <a:bodyPr/>
          <a:lstStyle/>
          <a:p>
            <a:pPr eaLnBrk="1" hangingPunct="1"/>
            <a:r>
              <a:rPr lang="en-US" altLang="en-US"/>
              <a:t>Efficiency and Performance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E2C9623-465A-4F0D-B2B5-B618283ED0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42713" cy="6040438"/>
          </a:xfrm>
        </p:spPr>
        <p:txBody>
          <a:bodyPr/>
          <a:lstStyle/>
          <a:p>
            <a:r>
              <a:rPr lang="en-US" altLang="en-US" sz="2800" dirty="0"/>
              <a:t>Efficiency dependent on:</a:t>
            </a:r>
          </a:p>
          <a:p>
            <a:pPr lvl="1"/>
            <a:r>
              <a:rPr lang="en-US" altLang="en-US" sz="2000" dirty="0"/>
              <a:t>Disk allocation and directory algorithms</a:t>
            </a:r>
          </a:p>
          <a:p>
            <a:pPr lvl="1"/>
            <a:r>
              <a:rPr lang="en-US" altLang="en-US" sz="2000" dirty="0"/>
              <a:t>Types of data kept in file</a:t>
            </a:r>
            <a:r>
              <a:rPr lang="ja-JP" altLang="en-US" sz="2000" dirty="0"/>
              <a:t>’</a:t>
            </a:r>
            <a:r>
              <a:rPr lang="en-US" altLang="ja-JP" sz="2000" dirty="0"/>
              <a:t>s directory entry</a:t>
            </a:r>
          </a:p>
          <a:p>
            <a:pPr lvl="1"/>
            <a:r>
              <a:rPr lang="en-US" altLang="en-US" sz="2000" dirty="0"/>
              <a:t>Pre-allocation or as-needed allocation of metadata structures</a:t>
            </a:r>
          </a:p>
          <a:p>
            <a:pPr lvl="1"/>
            <a:r>
              <a:rPr lang="en-US" altLang="en-US" sz="2000" dirty="0"/>
              <a:t>Fixed-size or varying-size data structures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13B33A-9928-41AA-B389-E4B447E54A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967"/>
    </mc:Choice>
    <mc:Fallback>
      <p:transition spd="slow" advTm="104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486D20D-BEA4-4E6D-BE25-789717B7D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2100" y="369888"/>
            <a:ext cx="11468100" cy="768350"/>
          </a:xfrm>
        </p:spPr>
        <p:txBody>
          <a:bodyPr/>
          <a:lstStyle/>
          <a:p>
            <a:pPr eaLnBrk="1" hangingPunct="1"/>
            <a:r>
              <a:rPr lang="en-US" altLang="en-US"/>
              <a:t>Efficiency and Performance (Cont.)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9F88566-1A62-452C-8B45-F635ACA37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42713" cy="6040438"/>
          </a:xfrm>
        </p:spPr>
        <p:txBody>
          <a:bodyPr/>
          <a:lstStyle/>
          <a:p>
            <a:pPr lvl="1"/>
            <a:endParaRPr lang="en-US" altLang="en-US" dirty="0"/>
          </a:p>
          <a:p>
            <a:r>
              <a:rPr lang="en-US" altLang="en-US" sz="2800" dirty="0"/>
              <a:t>Performance</a:t>
            </a:r>
          </a:p>
          <a:p>
            <a:pPr lvl="1"/>
            <a:r>
              <a:rPr lang="en-US" altLang="en-US" sz="2000" dirty="0"/>
              <a:t>Keeping data and metadata close together</a:t>
            </a:r>
          </a:p>
          <a:p>
            <a:pPr lvl="1"/>
            <a:r>
              <a:rPr lang="en-US" altLang="en-US" sz="2000" b="1" dirty="0">
                <a:solidFill>
                  <a:srgbClr val="3366FF"/>
                </a:solidFill>
              </a:rPr>
              <a:t>Buffer cache </a:t>
            </a:r>
            <a:r>
              <a:rPr lang="en-US" altLang="en-US" sz="2000" dirty="0"/>
              <a:t>– separate section of main memory for frequently used blocks</a:t>
            </a:r>
          </a:p>
          <a:p>
            <a:pPr lvl="1"/>
            <a:r>
              <a:rPr lang="en-US" altLang="en-US" sz="2000" b="1" dirty="0">
                <a:solidFill>
                  <a:srgbClr val="3366FF"/>
                </a:solidFill>
              </a:rPr>
              <a:t>Synchronous </a:t>
            </a:r>
            <a:r>
              <a:rPr lang="en-US" altLang="en-US" sz="2000" dirty="0"/>
              <a:t>writes </a:t>
            </a:r>
          </a:p>
          <a:p>
            <a:pPr lvl="2"/>
            <a:r>
              <a:rPr lang="en-US" altLang="en-US" sz="2000" dirty="0"/>
              <a:t>No buffering / caching – writes must hit disk before acknowledgement</a:t>
            </a:r>
          </a:p>
          <a:p>
            <a:pPr lvl="1"/>
            <a:r>
              <a:rPr lang="en-US" altLang="en-US" sz="2000" b="1" dirty="0">
                <a:solidFill>
                  <a:srgbClr val="3366FF"/>
                </a:solidFill>
              </a:rPr>
              <a:t>Asynchronous</a:t>
            </a:r>
            <a:r>
              <a:rPr lang="en-US" altLang="en-US" sz="2000" dirty="0"/>
              <a:t> writes more common, buffer-able, faster</a:t>
            </a:r>
          </a:p>
          <a:p>
            <a:pPr lvl="1"/>
            <a:r>
              <a:rPr lang="en-US" altLang="en-US" sz="2000" b="1" dirty="0">
                <a:solidFill>
                  <a:srgbClr val="3366FF"/>
                </a:solidFill>
              </a:rPr>
              <a:t>Free-behind </a:t>
            </a:r>
            <a:r>
              <a:rPr lang="en-US" altLang="en-US" sz="2000" dirty="0"/>
              <a:t>and </a:t>
            </a:r>
            <a:r>
              <a:rPr lang="en-US" altLang="en-US" sz="2000" b="1" dirty="0">
                <a:solidFill>
                  <a:srgbClr val="3366FF"/>
                </a:solidFill>
              </a:rPr>
              <a:t>read-ahead </a:t>
            </a:r>
            <a:r>
              <a:rPr lang="en-US" altLang="en-US" sz="2000" dirty="0"/>
              <a:t>– techniques to optimize sequential access</a:t>
            </a:r>
          </a:p>
          <a:p>
            <a:pPr lvl="1"/>
            <a:r>
              <a:rPr lang="en-US" altLang="en-US" sz="2000" dirty="0"/>
              <a:t>Reads frequently slower than writes</a:t>
            </a:r>
          </a:p>
          <a:p>
            <a:pPr lvl="1">
              <a:buFont typeface="Monotype Sorts" pitchFamily="-84" charset="2"/>
              <a:buNone/>
            </a:pPr>
            <a:br>
              <a:rPr lang="en-US" altLang="en-US" dirty="0"/>
            </a:br>
            <a:endParaRPr lang="en-US" alt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914CB1-9D67-4DD5-849C-88467DC9F1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067"/>
    </mc:Choice>
    <mc:Fallback>
      <p:transition spd="slow" advTm="19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E33E9BF-7904-4B7A-BFFE-7613429AC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Page Cache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4F094AF4-6C48-4CB0-85E9-019B1B5A3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14138" cy="6040438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3366FF"/>
                </a:solidFill>
              </a:rPr>
              <a:t>Page Cache</a:t>
            </a:r>
            <a:r>
              <a:rPr lang="en-US" altLang="en-US" sz="2800" dirty="0">
                <a:solidFill>
                  <a:srgbClr val="3366FF"/>
                </a:solidFill>
              </a:rPr>
              <a:t> </a:t>
            </a:r>
          </a:p>
          <a:p>
            <a:pPr lvl="1"/>
            <a:r>
              <a:rPr lang="en-US" altLang="en-US" sz="2400" dirty="0"/>
              <a:t>caches pages rather than disk blocks</a:t>
            </a:r>
          </a:p>
          <a:p>
            <a:pPr lvl="1"/>
            <a:r>
              <a:rPr lang="en-US" altLang="en-US" sz="2400" dirty="0"/>
              <a:t>using virtual memory techniques and addresses</a:t>
            </a:r>
          </a:p>
          <a:p>
            <a:pPr lvl="1"/>
            <a:r>
              <a:rPr lang="en-US" altLang="en-US" sz="2400" dirty="0"/>
              <a:t>Memory-mapped I/O uses a page cache</a:t>
            </a:r>
          </a:p>
          <a:p>
            <a:endParaRPr lang="en-US" altLang="en-US" sz="2400" dirty="0"/>
          </a:p>
          <a:p>
            <a:r>
              <a:rPr lang="en-US" altLang="en-US" sz="2400" dirty="0"/>
              <a:t>Note: Routine I/O uses the buffer (disk) cache</a:t>
            </a:r>
          </a:p>
          <a:p>
            <a:endParaRPr lang="en-US" altLang="en-US" sz="2400" dirty="0"/>
          </a:p>
          <a:p>
            <a:r>
              <a:rPr lang="en-US" altLang="en-US" sz="2400" dirty="0"/>
              <a:t>This leads to the following figure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163FE2-044E-48B6-8AAE-8129D3ACE8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46"/>
    </mc:Choice>
    <mc:Fallback>
      <p:transition spd="slow" advTm="5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63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C5416C3E-D15D-4F74-A18F-4A64ADE2E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5288" y="369888"/>
            <a:ext cx="11364912" cy="768350"/>
          </a:xfrm>
        </p:spPr>
        <p:txBody>
          <a:bodyPr/>
          <a:lstStyle/>
          <a:p>
            <a:pPr eaLnBrk="1" hangingPunct="1"/>
            <a:r>
              <a:rPr lang="en-US" altLang="en-US"/>
              <a:t>I/O Without a Unified Buffer Cache</a:t>
            </a:r>
            <a:endParaRPr lang="en-US" altLang="en-US" sz="3400"/>
          </a:p>
        </p:txBody>
      </p:sp>
      <p:pic>
        <p:nvPicPr>
          <p:cNvPr id="71683" name="Picture 6">
            <a:extLst>
              <a:ext uri="{FF2B5EF4-FFF2-40B4-BE49-F238E27FC236}">
                <a16:creationId xmlns:a16="http://schemas.microsoft.com/office/drawing/2014/main" id="{F86ED2B0-B9CE-4747-A9C3-D2F5DA94E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600200"/>
            <a:ext cx="873601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9C62F2-0AD7-4E5C-9AD0-D1993B66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37"/>
    </mc:Choice>
    <mc:Fallback>
      <p:transition spd="slow" advTm="2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7E195947-D61B-408C-8B50-D8183164F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19238" y="369888"/>
            <a:ext cx="11510962" cy="768350"/>
          </a:xfrm>
        </p:spPr>
        <p:txBody>
          <a:bodyPr/>
          <a:lstStyle/>
          <a:p>
            <a:pPr eaLnBrk="1" hangingPunct="1"/>
            <a:r>
              <a:rPr lang="en-US" altLang="en-US"/>
              <a:t>I/O Using a Unified Buffer Cache</a:t>
            </a:r>
            <a:endParaRPr lang="en-US" altLang="en-US" sz="3400"/>
          </a:p>
        </p:txBody>
      </p:sp>
      <p:pic>
        <p:nvPicPr>
          <p:cNvPr id="75779" name="Picture 5">
            <a:extLst>
              <a:ext uri="{FF2B5EF4-FFF2-40B4-BE49-F238E27FC236}">
                <a16:creationId xmlns:a16="http://schemas.microsoft.com/office/drawing/2014/main" id="{D3C7A49E-22FB-4C3B-BBFB-4F1C2052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798638"/>
            <a:ext cx="9469437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8DF616-5ED3-467B-A449-77A720D89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5"/>
    </mc:Choice>
    <mc:Fallback>
      <p:transition spd="slow" advTm="1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9B0D5BDA-5A0B-4F86-9D00-D7BB9A367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Allocation Methods - Indexed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3AA28021-3DFB-43B8-A4AD-963237C016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3366FF"/>
                </a:solidFill>
              </a:rPr>
              <a:t>Indexed allocation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Each file has its own </a:t>
            </a:r>
            <a:r>
              <a:rPr lang="en-US" altLang="en-US" b="1">
                <a:solidFill>
                  <a:srgbClr val="3366FF"/>
                </a:solidFill>
              </a:rPr>
              <a:t>index block</a:t>
            </a:r>
            <a:r>
              <a:rPr lang="en-US" altLang="en-US">
                <a:solidFill>
                  <a:srgbClr val="000000"/>
                </a:solidFill>
              </a:rPr>
              <a:t>(s) of pointers to its data blocks</a:t>
            </a:r>
          </a:p>
          <a:p>
            <a:endParaRPr lang="en-US" altLang="en-US">
              <a:solidFill>
                <a:srgbClr val="000000"/>
              </a:solidFill>
            </a:endParaRPr>
          </a:p>
          <a:p>
            <a:r>
              <a:rPr lang="en-US" altLang="en-US">
                <a:solidFill>
                  <a:srgbClr val="000000"/>
                </a:solidFill>
              </a:rPr>
              <a:t>Logical view</a:t>
            </a:r>
          </a:p>
          <a:p>
            <a:endParaRPr lang="en-US" altLang="en-US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54266FD3-F372-4CC0-A401-6A228F884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013" y="3771900"/>
            <a:ext cx="909637" cy="442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A6931A49-13EA-4A9E-8F98-56DCC769E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013" y="4205288"/>
            <a:ext cx="909637" cy="4429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7FCE6540-427D-4E2D-9D5F-5F5C0C812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013" y="4640263"/>
            <a:ext cx="909637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1F2DCF08-DB85-47EB-AA79-AECDD8151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013" y="5073650"/>
            <a:ext cx="909637" cy="442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8662338D-50C9-4E95-B5ED-9FB3CA912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013" y="5507038"/>
            <a:ext cx="909637" cy="4429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3" name="Rectangle 9">
            <a:extLst>
              <a:ext uri="{FF2B5EF4-FFF2-40B4-BE49-F238E27FC236}">
                <a16:creationId xmlns:a16="http://schemas.microsoft.com/office/drawing/2014/main" id="{9E5F9F55-D060-4696-AEC3-1A49C3A8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790950"/>
            <a:ext cx="303213" cy="230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4" name="Rectangle 10">
            <a:extLst>
              <a:ext uri="{FF2B5EF4-FFF2-40B4-BE49-F238E27FC236}">
                <a16:creationId xmlns:a16="http://schemas.microsoft.com/office/drawing/2014/main" id="{005FB82C-6E41-48D9-9768-E96662DE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281488"/>
            <a:ext cx="303213" cy="231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0F6BF111-D6EA-42BD-BFF9-A36C2FB9A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773613"/>
            <a:ext cx="303213" cy="230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6" name="Rectangle 12">
            <a:extLst>
              <a:ext uri="{FF2B5EF4-FFF2-40B4-BE49-F238E27FC236}">
                <a16:creationId xmlns:a16="http://schemas.microsoft.com/office/drawing/2014/main" id="{D3700F4E-3BF4-45AF-8A43-E1177B656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264150"/>
            <a:ext cx="303213" cy="230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7" name="Rectangle 13">
            <a:extLst>
              <a:ext uri="{FF2B5EF4-FFF2-40B4-BE49-F238E27FC236}">
                <a16:creationId xmlns:a16="http://schemas.microsoft.com/office/drawing/2014/main" id="{B1357F66-BA96-419D-8DC0-08AAF0395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716588"/>
            <a:ext cx="303213" cy="231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1998" name="Line 14">
            <a:extLst>
              <a:ext uri="{FF2B5EF4-FFF2-40B4-BE49-F238E27FC236}">
                <a16:creationId xmlns:a16="http://schemas.microsoft.com/office/drawing/2014/main" id="{E53AFD5A-4425-42BC-9F67-C296A309E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9225" y="39068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41999" name="Line 15">
            <a:extLst>
              <a:ext uri="{FF2B5EF4-FFF2-40B4-BE49-F238E27FC236}">
                <a16:creationId xmlns:a16="http://schemas.microsoft.com/office/drawing/2014/main" id="{833BBB33-3BCE-47D2-BB0D-D345DC99C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13" y="4398963"/>
            <a:ext cx="1385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42000" name="Line 16">
            <a:extLst>
              <a:ext uri="{FF2B5EF4-FFF2-40B4-BE49-F238E27FC236}">
                <a16:creationId xmlns:a16="http://schemas.microsoft.com/office/drawing/2014/main" id="{452912E4-3D05-4D25-AC84-D459362758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8113" y="4895850"/>
            <a:ext cx="1385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42001" name="Line 17">
            <a:extLst>
              <a:ext uri="{FF2B5EF4-FFF2-40B4-BE49-F238E27FC236}">
                <a16:creationId xmlns:a16="http://schemas.microsoft.com/office/drawing/2014/main" id="{4CF0A2CD-92C3-4425-9886-91540A6A8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2875" y="53673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42002" name="Line 18">
            <a:extLst>
              <a:ext uri="{FF2B5EF4-FFF2-40B4-BE49-F238E27FC236}">
                <a16:creationId xmlns:a16="http://schemas.microsoft.com/office/drawing/2014/main" id="{32F9C956-2A9A-4382-9FD6-27548FEA0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4775" y="5827713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42003" name="Text Box 19">
            <a:extLst>
              <a:ext uri="{FF2B5EF4-FFF2-40B4-BE49-F238E27FC236}">
                <a16:creationId xmlns:a16="http://schemas.microsoft.com/office/drawing/2014/main" id="{F1B90B77-B714-4146-8800-655689F2D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38" y="6127750"/>
            <a:ext cx="137953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index table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524867-8BDA-45A2-B528-1F93ECFF4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07"/>
    </mc:Choice>
    <mc:Fallback>
      <p:transition spd="slow" advTm="104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2920DED6-32FB-4056-9221-9475E79C4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Recovery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9AC428A-4282-4D2A-B955-EC1D6E7170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14138" cy="6040438"/>
          </a:xfrm>
        </p:spPr>
        <p:txBody>
          <a:bodyPr/>
          <a:lstStyle/>
          <a:p>
            <a:r>
              <a:rPr lang="en-US" altLang="en-US" sz="2400" dirty="0"/>
              <a:t>Consistency checking (e.g. </a:t>
            </a:r>
            <a:r>
              <a:rPr lang="en-US" altLang="en-US" sz="2400" dirty="0" err="1"/>
              <a:t>fsck</a:t>
            </a:r>
            <a:r>
              <a:rPr lang="en-US" altLang="en-US" sz="2400" dirty="0"/>
              <a:t>)</a:t>
            </a:r>
          </a:p>
          <a:p>
            <a:pPr lvl="1"/>
            <a:r>
              <a:rPr lang="en-US" altLang="en-US" dirty="0"/>
              <a:t>Compare data in directory structure with data blocks on disk</a:t>
            </a:r>
          </a:p>
          <a:p>
            <a:pPr lvl="1"/>
            <a:r>
              <a:rPr lang="en-US" altLang="en-US" dirty="0"/>
              <a:t>Try to fix inconsistencies</a:t>
            </a:r>
          </a:p>
          <a:p>
            <a:pPr lvl="1"/>
            <a:r>
              <a:rPr lang="en-US" altLang="en-US" dirty="0"/>
              <a:t>Can be slow and sometimes fails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sz="2400" dirty="0"/>
              <a:t>Regular Backups</a:t>
            </a:r>
          </a:p>
          <a:p>
            <a:pPr lvl="1"/>
            <a:r>
              <a:rPr lang="en-US" altLang="en-US" dirty="0"/>
              <a:t>System programs to archive from secondary to tertiary</a:t>
            </a:r>
          </a:p>
          <a:p>
            <a:pPr lvl="1"/>
            <a:r>
              <a:rPr lang="en-US" altLang="en-US" dirty="0"/>
              <a:t>Restore lost data from backup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EE25B4-A2E7-4FD5-9FB5-F349E16B0A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92"/>
    </mc:Choice>
    <mc:Fallback>
      <p:transition spd="slow" advTm="9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782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92AD6A3-2BC8-4D77-8D57-E56008E03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6888" y="369888"/>
            <a:ext cx="11263312" cy="768350"/>
          </a:xfrm>
        </p:spPr>
        <p:txBody>
          <a:bodyPr/>
          <a:lstStyle/>
          <a:p>
            <a:pPr eaLnBrk="1" hangingPunct="1"/>
            <a:r>
              <a:rPr lang="en-US" altLang="en-US"/>
              <a:t>Log Structured File Systems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964CB26-F991-4E35-8160-17818E547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62063" y="1706563"/>
            <a:ext cx="11553825" cy="7080250"/>
          </a:xfrm>
        </p:spPr>
        <p:txBody>
          <a:bodyPr/>
          <a:lstStyle/>
          <a:p>
            <a:r>
              <a:rPr lang="en-US" altLang="en-US" b="1" dirty="0">
                <a:solidFill>
                  <a:srgbClr val="3366FF"/>
                </a:solidFill>
              </a:rPr>
              <a:t>Log structured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(or </a:t>
            </a:r>
            <a:r>
              <a:rPr lang="en-US" altLang="en-US" b="1" dirty="0">
                <a:solidFill>
                  <a:srgbClr val="3366FF"/>
                </a:solidFill>
              </a:rPr>
              <a:t>journaling</a:t>
            </a:r>
            <a:r>
              <a:rPr lang="en-US" altLang="en-US" dirty="0"/>
              <a:t>) file systems</a:t>
            </a:r>
          </a:p>
          <a:p>
            <a:pPr lvl="1"/>
            <a:r>
              <a:rPr lang="en-US" altLang="en-US" dirty="0"/>
              <a:t>Transactions: updates to file system</a:t>
            </a:r>
          </a:p>
          <a:p>
            <a:pPr marL="652462" lvl="1" indent="0">
              <a:buNone/>
            </a:pPr>
            <a:endParaRPr lang="en-US" altLang="en-US" sz="1100" dirty="0"/>
          </a:p>
          <a:p>
            <a:r>
              <a:rPr lang="en-US" altLang="en-US" dirty="0"/>
              <a:t>All transactions are written to a log</a:t>
            </a:r>
          </a:p>
          <a:p>
            <a:pPr lvl="1"/>
            <a:r>
              <a:rPr lang="en-US" altLang="en-US" dirty="0"/>
              <a:t>Sometimes separate device or section of disk</a:t>
            </a:r>
          </a:p>
          <a:p>
            <a:pPr lvl="1"/>
            <a:r>
              <a:rPr lang="en-US" altLang="en-US" dirty="0"/>
              <a:t> Transaction is considered committed once it is written to the log (sequentially)</a:t>
            </a:r>
          </a:p>
          <a:p>
            <a:pPr lvl="1"/>
            <a:r>
              <a:rPr lang="en-US" altLang="en-US" dirty="0"/>
              <a:t>Note: file system may not yet be updated</a:t>
            </a:r>
          </a:p>
          <a:p>
            <a:pPr marL="652462" lvl="1" indent="0">
              <a:buNone/>
            </a:pPr>
            <a:endParaRPr lang="en-US" altLang="en-US" sz="1100" dirty="0"/>
          </a:p>
          <a:p>
            <a:r>
              <a:rPr lang="en-US" altLang="en-US" dirty="0"/>
              <a:t>The transactions in the log are asynchronously written to the file system structures</a:t>
            </a:r>
          </a:p>
          <a:p>
            <a:pPr lvl="1"/>
            <a:r>
              <a:rPr lang="en-US" altLang="en-US" dirty="0"/>
              <a:t>Modify file system structures</a:t>
            </a:r>
          </a:p>
          <a:p>
            <a:pPr lvl="1"/>
            <a:r>
              <a:rPr lang="en-US" altLang="en-US" dirty="0"/>
              <a:t>Remove transaction from log</a:t>
            </a:r>
          </a:p>
          <a:p>
            <a:pPr marL="652462" lvl="1" indent="0">
              <a:buNone/>
            </a:pPr>
            <a:endParaRPr lang="en-US" altLang="en-US" sz="1100" dirty="0"/>
          </a:p>
          <a:p>
            <a:r>
              <a:rPr lang="en-US" altLang="en-US" dirty="0"/>
              <a:t>If the file system crashes, all remaining transactions in the log must still be performed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Benefits:</a:t>
            </a:r>
          </a:p>
          <a:p>
            <a:pPr lvl="1"/>
            <a:r>
              <a:rPr lang="en-US" altLang="en-US" dirty="0"/>
              <a:t>Faster recovery from crash</a:t>
            </a:r>
          </a:p>
          <a:p>
            <a:pPr lvl="1"/>
            <a:r>
              <a:rPr lang="en-US" altLang="en-US" dirty="0"/>
              <a:t>removes chance of inconsistency of metadata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277109-B93A-4365-B4B3-522821EF87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14"/>
    </mc:Choice>
    <mc:Fallback>
      <p:transition spd="slow" advTm="12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987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7CFEBDD-90CE-4496-83CE-0ACEE0AEA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8738" y="369888"/>
            <a:ext cx="11701462" cy="768350"/>
          </a:xfrm>
        </p:spPr>
        <p:txBody>
          <a:bodyPr/>
          <a:lstStyle/>
          <a:p>
            <a:pPr eaLnBrk="1" hangingPunct="1"/>
            <a:r>
              <a:rPr lang="en-US" altLang="en-US"/>
              <a:t>The Sun Network File System (NFS)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50E3283-ADC4-4328-A56A-ABA8B3FEB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99863" cy="6040438"/>
          </a:xfrm>
        </p:spPr>
        <p:txBody>
          <a:bodyPr/>
          <a:lstStyle/>
          <a:p>
            <a:r>
              <a:rPr lang="en-US" altLang="en-US"/>
              <a:t>An implementation and a specification of a software system for accessing remote files across LANs (or WANs)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The implementation is part of the Solaris and SunOS operating systems running on Sun workstations using an unreliable datagram protocol (UDP/IP protocol and Ethernet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B163F5-23F4-4436-8675-CB1C46294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51"/>
    </mc:Choice>
    <mc:Fallback>
      <p:transition spd="slow" advTm="68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383DB4F-83C8-4D03-ACE3-306CA9F6C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3025" y="369888"/>
            <a:ext cx="11687175" cy="768350"/>
          </a:xfrm>
        </p:spPr>
        <p:txBody>
          <a:bodyPr/>
          <a:lstStyle/>
          <a:p>
            <a:pPr eaLnBrk="1" hangingPunct="1"/>
            <a:r>
              <a:rPr lang="en-US" altLang="en-US"/>
              <a:t>NFS (Cont.)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A10F8C2-0BC6-4AFE-B098-D574CD7B8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28425" cy="6040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Goal: share file systems in a transparent manner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Mount remote directories  over a local file system directories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Mounted directory looks like an integral subtree of the local file system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Replaced the subtree descending from the local directory</a:t>
            </a:r>
          </a:p>
          <a:p>
            <a:pPr marL="1225550" lvl="2" indent="0">
              <a:lnSpc>
                <a:spcPct val="90000"/>
              </a:lnSpc>
              <a:buNone/>
            </a:pPr>
            <a:endParaRPr lang="en-US" altLang="en-US" dirty="0"/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Remote directory specification for the mount operation is nontransparent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Host name of the remote directory has to be provided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Files in the remote directory can then be accessed in a transparent manner</a:t>
            </a:r>
          </a:p>
          <a:p>
            <a:pPr lvl="2">
              <a:lnSpc>
                <a:spcPct val="90000"/>
              </a:lnSpc>
            </a:pPr>
            <a:endParaRPr lang="en-US" altLang="en-US" dirty="0"/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potentially any file system can be mounted remotely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/>
              <a:t>Subject to access-rights accreditation</a:t>
            </a:r>
          </a:p>
          <a:p>
            <a:pPr marL="652462" lvl="1" indent="0">
              <a:lnSpc>
                <a:spcPct val="90000"/>
              </a:lnSpc>
              <a:buNone/>
            </a:pPr>
            <a:endParaRPr lang="en-US" alt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A13FFC-5D0D-4EC4-A465-DE1B8374D6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73"/>
    </mc:Choice>
    <mc:Fallback>
      <p:transition spd="slow" advTm="108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300B2C5C-B95A-4183-936A-8A8F870E2E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NFS (Cont.)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F9E619F1-B7D9-42E8-9A02-88A9D89B6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42713" cy="6040438"/>
          </a:xfrm>
        </p:spPr>
        <p:txBody>
          <a:bodyPr/>
          <a:lstStyle/>
          <a:p>
            <a:r>
              <a:rPr lang="en-US" altLang="en-US" sz="2400" dirty="0"/>
              <a:t>Designed for heterogeneous environment</a:t>
            </a:r>
          </a:p>
          <a:p>
            <a:pPr lvl="1"/>
            <a:r>
              <a:rPr lang="en-US" altLang="en-US" sz="2000" dirty="0"/>
              <a:t>Different machine architectures</a:t>
            </a:r>
          </a:p>
          <a:p>
            <a:pPr lvl="1"/>
            <a:r>
              <a:rPr lang="en-US" altLang="en-US" sz="2000" dirty="0"/>
              <a:t>Different operating systems</a:t>
            </a:r>
          </a:p>
          <a:p>
            <a:pPr lvl="1"/>
            <a:r>
              <a:rPr lang="en-US" altLang="en-US" sz="2000" dirty="0"/>
              <a:t>Different network architectures</a:t>
            </a:r>
          </a:p>
          <a:p>
            <a:pPr lvl="1"/>
            <a:endParaRPr lang="en-US" altLang="en-US" sz="2400" dirty="0"/>
          </a:p>
          <a:p>
            <a:r>
              <a:rPr lang="en-US" altLang="en-US" sz="2400" dirty="0"/>
              <a:t>Independence achieved through:</a:t>
            </a:r>
          </a:p>
          <a:p>
            <a:pPr lvl="1"/>
            <a:r>
              <a:rPr lang="en-US" altLang="en-US" sz="2000" dirty="0"/>
              <a:t>RPC primitives</a:t>
            </a:r>
          </a:p>
          <a:p>
            <a:pPr lvl="1"/>
            <a:r>
              <a:rPr lang="en-US" altLang="en-US" sz="2000" dirty="0"/>
              <a:t>External Data Representation (XDR)</a:t>
            </a:r>
            <a:br>
              <a:rPr lang="en-US" altLang="en-US" sz="2400" dirty="0"/>
            </a:br>
            <a:endParaRPr lang="en-US" altLang="en-US" sz="2400" dirty="0"/>
          </a:p>
          <a:p>
            <a:r>
              <a:rPr lang="en-US" altLang="en-US" sz="2400" dirty="0"/>
              <a:t>Distinguishes between:</a:t>
            </a:r>
          </a:p>
          <a:p>
            <a:pPr lvl="1"/>
            <a:r>
              <a:rPr lang="en-US" altLang="en-US" sz="2400" dirty="0"/>
              <a:t> </a:t>
            </a:r>
            <a:r>
              <a:rPr lang="en-US" altLang="en-US" sz="2000" dirty="0"/>
              <a:t>services provided by a mount mechanism</a:t>
            </a:r>
          </a:p>
          <a:p>
            <a:pPr lvl="1"/>
            <a:r>
              <a:rPr lang="en-US" altLang="en-US" sz="2000" dirty="0"/>
              <a:t> actual remote-file-access services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FD301F-074D-431D-9D40-1C12F42AC9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37"/>
    </mc:Choice>
    <mc:Fallback>
      <p:transition spd="slow" advTm="177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60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36B4-B4FE-4CCD-AF2C-F58A9B8DBF4B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NFS Mounting: Three Independent File Systems</a:t>
            </a:r>
            <a:endParaRPr lang="en-US" sz="3200" dirty="0"/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19402" r="453" b="18854"/>
          <a:stretch>
            <a:fillRect/>
          </a:stretch>
        </p:blipFill>
        <p:spPr bwMode="auto">
          <a:xfrm>
            <a:off x="1405467" y="2093385"/>
            <a:ext cx="10407651" cy="5209116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A9BFE2-D49F-476C-9F83-D23939E12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4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30"/>
    </mc:Choice>
    <mc:Fallback>
      <p:transition spd="slow" advTm="2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36B4-B4FE-4CCD-AF2C-F58A9B8DBF4B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Mounting in NFS </a:t>
            </a:r>
            <a:endParaRPr lang="en-US" sz="3200"/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5577" r="630" b="5577"/>
          <a:stretch>
            <a:fillRect/>
          </a:stretch>
        </p:blipFill>
        <p:spPr bwMode="auto">
          <a:xfrm>
            <a:off x="2806700" y="1691218"/>
            <a:ext cx="7833784" cy="56515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4070351" y="7453285"/>
            <a:ext cx="142539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/>
              <a:t>Mounts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7706784" y="7465985"/>
            <a:ext cx="3332964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/>
              <a:t>Cascading mounts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CE92EF-31E0-479F-9FF7-52CB7BDC484A}"/>
              </a:ext>
            </a:extLst>
          </p:cNvPr>
          <p:cNvSpPr/>
          <p:nvPr/>
        </p:nvSpPr>
        <p:spPr>
          <a:xfrm>
            <a:off x="3810000" y="4165600"/>
            <a:ext cx="3149600" cy="3157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7349D2-F67E-4168-AEDB-F8A0729E67D0}"/>
              </a:ext>
            </a:extLst>
          </p:cNvPr>
          <p:cNvSpPr/>
          <p:nvPr/>
        </p:nvSpPr>
        <p:spPr>
          <a:xfrm>
            <a:off x="8991600" y="5498685"/>
            <a:ext cx="1828800" cy="1918115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418E4D-61FD-49E9-9612-A98B4939396C}"/>
              </a:ext>
            </a:extLst>
          </p:cNvPr>
          <p:cNvSpPr/>
          <p:nvPr/>
        </p:nvSpPr>
        <p:spPr>
          <a:xfrm>
            <a:off x="8280400" y="4165600"/>
            <a:ext cx="1828800" cy="1918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3E64F8-26D3-4945-BE81-9AC938BB8F3B}"/>
              </a:ext>
            </a:extLst>
          </p:cNvPr>
          <p:cNvSpPr txBox="1"/>
          <p:nvPr/>
        </p:nvSpPr>
        <p:spPr>
          <a:xfrm>
            <a:off x="2997200" y="4282757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S1: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A17BF-924C-4928-A4DB-F06D41AFBA10}"/>
              </a:ext>
            </a:extLst>
          </p:cNvPr>
          <p:cNvSpPr txBox="1"/>
          <p:nvPr/>
        </p:nvSpPr>
        <p:spPr>
          <a:xfrm>
            <a:off x="7033597" y="4384357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S1: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C39AE-4A9D-4E80-A087-ADD970A19323}"/>
              </a:ext>
            </a:extLst>
          </p:cNvPr>
          <p:cNvSpPr txBox="1"/>
          <p:nvPr/>
        </p:nvSpPr>
        <p:spPr>
          <a:xfrm>
            <a:off x="7541597" y="64008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S2</a:t>
            </a:r>
            <a:r>
              <a:rPr lang="en-US" dirty="0"/>
              <a:t>: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838EBF-BCB9-4A89-A382-3A93D935B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0984" y="8290984"/>
            <a:ext cx="649816" cy="6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6"/>
    </mc:Choice>
    <mc:Fallback xmlns="">
      <p:transition spd="slow" advTm="7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36B4-B4FE-4CCD-AF2C-F58A9B8DBF4B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NFS Mount Protocol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4233" y="2032000"/>
            <a:ext cx="8864600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67" dirty="0"/>
              <a:t>Establishes logical connection between server and client.</a:t>
            </a:r>
          </a:p>
          <a:p>
            <a:pPr>
              <a:lnSpc>
                <a:spcPct val="90000"/>
              </a:lnSpc>
            </a:pPr>
            <a:endParaRPr lang="en-US" sz="2667" dirty="0"/>
          </a:p>
          <a:p>
            <a:pPr>
              <a:lnSpc>
                <a:spcPct val="90000"/>
              </a:lnSpc>
            </a:pPr>
            <a:r>
              <a:rPr lang="en-US" sz="2667" dirty="0"/>
              <a:t>Mount operation:  name of remote directory &amp; name of server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Mount request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RPC sent to mount server on server machine. </a:t>
            </a:r>
          </a:p>
          <a:p>
            <a:pPr lvl="1">
              <a:lnSpc>
                <a:spcPct val="90000"/>
              </a:lnSpc>
            </a:pPr>
            <a:r>
              <a:rPr lang="en-US" sz="2400" i="1" dirty="0"/>
              <a:t>Export list</a:t>
            </a:r>
            <a:r>
              <a:rPr lang="en-US" sz="2400" dirty="0"/>
              <a:t> – exportable local file systems &amp; authorized machines.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ED888E-7A00-4698-8988-F02D893414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0984" y="8290984"/>
            <a:ext cx="649816" cy="649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02"/>
    </mc:Choice>
    <mc:Fallback xmlns="">
      <p:transition spd="slow" advTm="8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131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36B4-B4FE-4CCD-AF2C-F58A9B8DBF4B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NFS Mount Protocol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4233" y="2032000"/>
            <a:ext cx="8864600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67" dirty="0"/>
              <a:t>server returns a </a:t>
            </a:r>
            <a:r>
              <a:rPr lang="en-US" sz="2667" i="1" dirty="0"/>
              <a:t>file handle</a:t>
            </a:r>
            <a:r>
              <a:rPr lang="en-US" sz="2667" dirty="0"/>
              <a:t>—a key for further accesses.</a:t>
            </a:r>
          </a:p>
          <a:p>
            <a:pPr>
              <a:lnSpc>
                <a:spcPct val="90000"/>
              </a:lnSpc>
            </a:pPr>
            <a:endParaRPr lang="en-US" sz="2667" dirty="0"/>
          </a:p>
          <a:p>
            <a:pPr>
              <a:lnSpc>
                <a:spcPct val="90000"/>
              </a:lnSpc>
            </a:pPr>
            <a:r>
              <a:rPr lang="en-US" sz="2667" dirty="0"/>
              <a:t>File handle – a file-system identifier, and an </a:t>
            </a:r>
            <a:r>
              <a:rPr lang="en-US" sz="2667" dirty="0" err="1"/>
              <a:t>inode</a:t>
            </a:r>
            <a:r>
              <a:rPr lang="en-US" sz="2667" dirty="0"/>
              <a:t> number to identify the mounted directory</a:t>
            </a:r>
          </a:p>
          <a:p>
            <a:pPr>
              <a:lnSpc>
                <a:spcPct val="90000"/>
              </a:lnSpc>
            </a:pPr>
            <a:endParaRPr lang="en-US" sz="2667" dirty="0"/>
          </a:p>
          <a:p>
            <a:pPr>
              <a:lnSpc>
                <a:spcPct val="90000"/>
              </a:lnSpc>
            </a:pPr>
            <a:r>
              <a:rPr lang="en-US" sz="2667" dirty="0"/>
              <a:t>The mount operation changes only the user’s view and does not affect the server side.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DA6241-845C-4C4A-A54C-7C891EF489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0984" y="8290984"/>
            <a:ext cx="649816" cy="649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55"/>
    </mc:Choice>
    <mc:Fallback xmlns="">
      <p:transition spd="slow" advTm="4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131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733" dirty="0"/>
              <a:t>NFS Advantages</a:t>
            </a:r>
          </a:p>
          <a:p>
            <a:pPr lvl="1"/>
            <a:r>
              <a:rPr lang="en-US" sz="3200" dirty="0"/>
              <a:t>Transparency – clients unaware of local </a:t>
            </a:r>
            <a:r>
              <a:rPr lang="en-US" sz="3200" dirty="0" err="1"/>
              <a:t>vs</a:t>
            </a:r>
            <a:r>
              <a:rPr lang="en-US" sz="3200" dirty="0"/>
              <a:t> remote</a:t>
            </a:r>
          </a:p>
          <a:p>
            <a:pPr lvl="1"/>
            <a:r>
              <a:rPr lang="en-US" sz="3200" dirty="0"/>
              <a:t>Standard operations - open(), close(), </a:t>
            </a:r>
            <a:r>
              <a:rPr lang="en-US" sz="3200" dirty="0" err="1"/>
              <a:t>fread</a:t>
            </a:r>
            <a:r>
              <a:rPr lang="en-US" sz="3200" dirty="0"/>
              <a:t>(), etc.</a:t>
            </a:r>
          </a:p>
          <a:p>
            <a:endParaRPr lang="en-US" sz="3733" dirty="0"/>
          </a:p>
          <a:p>
            <a:pPr>
              <a:buNone/>
            </a:pPr>
            <a:r>
              <a:rPr lang="en-US" sz="3733" dirty="0"/>
              <a:t>NFS disadvantages</a:t>
            </a:r>
          </a:p>
          <a:p>
            <a:pPr lvl="1"/>
            <a:r>
              <a:rPr lang="en-US" sz="3200" dirty="0"/>
              <a:t>Files in an NFS volume reside on a single machine</a:t>
            </a:r>
          </a:p>
          <a:p>
            <a:pPr lvl="1"/>
            <a:r>
              <a:rPr lang="en-US" sz="3200" dirty="0"/>
              <a:t>No reliability guarantees if that machine goes down</a:t>
            </a:r>
          </a:p>
          <a:p>
            <a:pPr lvl="1"/>
            <a:r>
              <a:rPr lang="en-US" sz="3200" dirty="0"/>
              <a:t>All clients must go to this machine to retrieve their data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3244B9-A51E-4580-86A5-56E43B1964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0984" y="8290984"/>
            <a:ext cx="649816" cy="649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9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8"/>
    </mc:Choice>
    <mc:Fallback xmlns="">
      <p:transition spd="slow" advTm="69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F9288B1-A495-43D1-BDF3-68A9D79A9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Example of Indexed Allocation</a:t>
            </a:r>
            <a:endParaRPr lang="en-US" altLang="en-US" sz="3400"/>
          </a:p>
        </p:txBody>
      </p:sp>
      <p:pic>
        <p:nvPicPr>
          <p:cNvPr id="43011" name="Picture 4" descr="11">
            <a:extLst>
              <a:ext uri="{FF2B5EF4-FFF2-40B4-BE49-F238E27FC236}">
                <a16:creationId xmlns:a16="http://schemas.microsoft.com/office/drawing/2014/main" id="{016E601A-9CF5-4983-923A-11804733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843088"/>
            <a:ext cx="8537575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92B547-F397-48F7-ABAD-B41E15D70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54"/>
    </mc:Choice>
    <mc:Fallback>
      <p:transition spd="slow" advTm="44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522EA903-D28A-47EB-909C-8E11A365C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NFS Protocol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B9F02ADC-412B-441F-ADB3-A13514BE9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85575" cy="6040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RPCs for remote file operations.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searching for a file within a directory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reading a set of directory entries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manipulating links and directories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accessing file attributes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reading and writing files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Stateless?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Early versions stateless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NFS V4  stateful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E81544-565B-4724-B8B6-2ABB1551DC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08"/>
    </mc:Choice>
    <mc:Fallback>
      <p:transition spd="slow" advTm="14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42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EABEF79E-AB78-45F0-9A21-D368E4E34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4913" y="563563"/>
            <a:ext cx="12071350" cy="609600"/>
          </a:xfrm>
        </p:spPr>
        <p:txBody>
          <a:bodyPr/>
          <a:lstStyle/>
          <a:p>
            <a:pPr eaLnBrk="1" hangingPunct="1"/>
            <a:r>
              <a:rPr lang="en-US" altLang="en-US" sz="4300"/>
              <a:t>Three Major Layers of NFS Architecture</a:t>
            </a:r>
            <a:r>
              <a:rPr lang="en-US" altLang="en-US" sz="4000"/>
              <a:t> 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9DFC9608-89F8-4906-BC93-03D6C725E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615738" cy="6040438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altLang="en-US" sz="2800" dirty="0"/>
              <a:t>UNIX file-system interface</a:t>
            </a:r>
          </a:p>
          <a:p>
            <a:pPr marL="652462" lvl="1" indent="0">
              <a:buNone/>
            </a:pPr>
            <a:r>
              <a:rPr lang="en-US" altLang="en-US" sz="2000" dirty="0"/>
              <a:t>(based on the </a:t>
            </a:r>
            <a:r>
              <a:rPr lang="en-US" altLang="en-US" sz="2000" b="1" dirty="0"/>
              <a:t>open, read, write</a:t>
            </a:r>
            <a:r>
              <a:rPr lang="en-US" altLang="en-US" sz="2000" dirty="0"/>
              <a:t>, and </a:t>
            </a:r>
            <a:r>
              <a:rPr lang="en-US" altLang="en-US" sz="2000" b="1" dirty="0"/>
              <a:t>close</a:t>
            </a:r>
            <a:r>
              <a:rPr lang="en-US" altLang="en-US" sz="2000" dirty="0"/>
              <a:t> calls, and </a:t>
            </a:r>
            <a:r>
              <a:rPr lang="en-US" altLang="en-US" sz="2000" b="1" dirty="0"/>
              <a:t>file descriptors</a:t>
            </a:r>
            <a:r>
              <a:rPr lang="en-US" altLang="en-US" sz="2000" dirty="0"/>
              <a:t>)</a:t>
            </a:r>
            <a:br>
              <a:rPr lang="en-US" altLang="en-US" dirty="0"/>
            </a:br>
            <a:endParaRPr lang="en-US" altLang="en-US" dirty="0"/>
          </a:p>
          <a:p>
            <a:pPr>
              <a:buFont typeface="+mj-lt"/>
              <a:buAutoNum type="arabicPeriod"/>
            </a:pPr>
            <a:r>
              <a:rPr lang="en-US" altLang="en-US" sz="2800" dirty="0"/>
              <a:t>Virtual File System (VFS) layer </a:t>
            </a:r>
          </a:p>
          <a:p>
            <a:pPr marL="652462" lvl="1" indent="0">
              <a:buNone/>
            </a:pPr>
            <a:br>
              <a:rPr lang="en-US" altLang="en-US" dirty="0"/>
            </a:br>
            <a:endParaRPr lang="en-US" altLang="en-US" dirty="0"/>
          </a:p>
          <a:p>
            <a:pPr>
              <a:buFont typeface="+mj-lt"/>
              <a:buAutoNum type="arabicPeriod"/>
            </a:pPr>
            <a:r>
              <a:rPr lang="en-US" altLang="en-US" sz="2800" dirty="0"/>
              <a:t>NFS service layer</a:t>
            </a:r>
          </a:p>
          <a:p>
            <a:pPr lvl="1">
              <a:buFont typeface="+mj-lt"/>
              <a:buAutoNum type="arabicPeriod"/>
            </a:pPr>
            <a:r>
              <a:rPr lang="en-US" altLang="en-US" sz="2000" dirty="0"/>
              <a:t>bottom layer of the architecture</a:t>
            </a:r>
          </a:p>
          <a:p>
            <a:pPr lvl="1">
              <a:buFont typeface="+mj-lt"/>
              <a:buAutoNum type="arabicPeriod"/>
            </a:pPr>
            <a:r>
              <a:rPr lang="en-US" altLang="en-US" sz="2000" dirty="0"/>
              <a:t>Implements the NFS protocol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A570A2-493E-4435-A08A-5E618C034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42"/>
    </mc:Choice>
    <mc:Fallback>
      <p:transition spd="slow" advTm="5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A7B3CA3-E44C-4FA6-AAB3-5A283BC5F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69888"/>
            <a:ext cx="10115550" cy="768350"/>
          </a:xfrm>
        </p:spPr>
        <p:txBody>
          <a:bodyPr/>
          <a:lstStyle/>
          <a:p>
            <a:pPr eaLnBrk="1" hangingPunct="1"/>
            <a:r>
              <a:rPr lang="en-US" altLang="en-US"/>
              <a:t>Virtual File Systems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1EBCB4E-67AB-40B0-9DDC-80C1C843D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277655"/>
            <a:ext cx="11482388" cy="640743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altLang="en-US" sz="2800" dirty="0"/>
              <a:t>UNIX file-system interface</a:t>
            </a:r>
          </a:p>
          <a:p>
            <a:pPr lvl="1">
              <a:buFont typeface="+mj-lt"/>
              <a:buAutoNum type="arabicPeriod"/>
            </a:pPr>
            <a:r>
              <a:rPr lang="en-US" altLang="en-US" sz="2000" dirty="0"/>
              <a:t>(based on the </a:t>
            </a:r>
            <a:r>
              <a:rPr lang="en-US" altLang="en-US" sz="2000" b="1" dirty="0"/>
              <a:t>open, read, write</a:t>
            </a:r>
            <a:r>
              <a:rPr lang="en-US" altLang="en-US" sz="2000" dirty="0"/>
              <a:t>, and </a:t>
            </a:r>
            <a:r>
              <a:rPr lang="en-US" altLang="en-US" sz="2000" b="1" dirty="0"/>
              <a:t>close</a:t>
            </a:r>
            <a:r>
              <a:rPr lang="en-US" altLang="en-US" sz="2000" dirty="0"/>
              <a:t> calls, and </a:t>
            </a:r>
            <a:r>
              <a:rPr lang="en-US" altLang="en-US" sz="2000" b="1" dirty="0"/>
              <a:t>file descriptors</a:t>
            </a:r>
            <a:r>
              <a:rPr lang="en-US" altLang="en-US" sz="2000" dirty="0"/>
              <a:t>)</a:t>
            </a:r>
            <a:br>
              <a:rPr lang="en-US" altLang="en-US" dirty="0"/>
            </a:br>
            <a:endParaRPr lang="en-US" altLang="en-US" dirty="0"/>
          </a:p>
          <a:p>
            <a:pPr>
              <a:buFont typeface="+mj-lt"/>
              <a:buAutoNum type="arabicPeriod"/>
            </a:pPr>
            <a:r>
              <a:rPr lang="en-US" altLang="en-US" sz="2800" dirty="0"/>
              <a:t>Virtual File System (VFS) layer </a:t>
            </a:r>
          </a:p>
          <a:p>
            <a:pPr lvl="1">
              <a:buFont typeface="+mj-lt"/>
              <a:buAutoNum type="arabicPeriod"/>
            </a:pPr>
            <a:r>
              <a:rPr lang="en-US" altLang="en-US" sz="2000" dirty="0"/>
              <a:t>Distinguishes between local files remote ones</a:t>
            </a:r>
          </a:p>
          <a:p>
            <a:pPr lvl="1">
              <a:buFont typeface="+mj-lt"/>
              <a:buAutoNum type="arabicPeriod"/>
            </a:pPr>
            <a:r>
              <a:rPr lang="en-US" altLang="en-US" sz="2000" dirty="0"/>
              <a:t>Distinguishes local files by file-system types</a:t>
            </a:r>
          </a:p>
          <a:p>
            <a:pPr lvl="1">
              <a:buFont typeface="+mj-lt"/>
              <a:buAutoNum type="arabicPeriod"/>
            </a:pPr>
            <a:r>
              <a:rPr lang="en-US" altLang="en-US" sz="2000" dirty="0"/>
              <a:t>The VFS activates file-system-specific operations to handle local requests according to their file-system types </a:t>
            </a:r>
          </a:p>
          <a:p>
            <a:pPr lvl="1">
              <a:buFont typeface="+mj-lt"/>
              <a:buAutoNum type="arabicPeriod"/>
            </a:pPr>
            <a:r>
              <a:rPr lang="en-US" altLang="en-US" sz="2000" dirty="0"/>
              <a:t>Calls the NFS protocol procedures for remote requests</a:t>
            </a:r>
            <a:endParaRPr lang="en-US" altLang="en-US" dirty="0"/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D96143CA-65B9-4810-B969-411C0578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7" y="5047988"/>
            <a:ext cx="6246813" cy="363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DAFF60B-658E-4309-B5C1-120531A195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53960" y="6095880"/>
              <a:ext cx="7747560" cy="3014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DAFF60B-658E-4309-B5C1-120531A195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4600" y="6086520"/>
                <a:ext cx="7766280" cy="3033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5A08CA-C4A6-4A34-9C2D-633C6BF51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50"/>
    </mc:Choice>
    <mc:Fallback xmlns="">
      <p:transition spd="slow" advTm="12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2E6A4D19-3BDB-4DDC-B42D-AC8F99E56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75" y="369888"/>
            <a:ext cx="11744325" cy="768350"/>
          </a:xfrm>
        </p:spPr>
        <p:txBody>
          <a:bodyPr/>
          <a:lstStyle/>
          <a:p>
            <a:pPr eaLnBrk="1" hangingPunct="1"/>
            <a:r>
              <a:rPr lang="en-US" altLang="en-US"/>
              <a:t>Schematic View of NFS Architecture </a:t>
            </a:r>
            <a:endParaRPr lang="en-US" altLang="en-US" sz="3400"/>
          </a:p>
        </p:txBody>
      </p:sp>
      <p:pic>
        <p:nvPicPr>
          <p:cNvPr id="98307" name="Picture 5">
            <a:extLst>
              <a:ext uri="{FF2B5EF4-FFF2-40B4-BE49-F238E27FC236}">
                <a16:creationId xmlns:a16="http://schemas.microsoft.com/office/drawing/2014/main" id="{341B32DE-5B7D-42D6-A4C3-B9632E57C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73200"/>
            <a:ext cx="97043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375DD27-508A-4CBF-A829-A9B2DC0BF1A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8800" y="1812960"/>
              <a:ext cx="11439720" cy="7036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75DD27-508A-4CBF-A829-A9B2DC0BF1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9440" y="1803600"/>
                <a:ext cx="11458440" cy="7055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8EC5AA-409F-4C3C-A083-504204080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29"/>
    </mc:Choice>
    <mc:Fallback>
      <p:transition spd="slow" advTm="110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070EBE2-97F2-42D2-A966-0A1A215620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813" y="369888"/>
            <a:ext cx="11482387" cy="768350"/>
          </a:xfrm>
        </p:spPr>
        <p:txBody>
          <a:bodyPr/>
          <a:lstStyle/>
          <a:p>
            <a:pPr eaLnBrk="1" hangingPunct="1"/>
            <a:r>
              <a:rPr lang="en-US" altLang="en-US"/>
              <a:t>NFS Path-Name Translation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1FA994D-D6E8-46E8-A364-87EE3166D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42713" cy="6040438"/>
          </a:xfrm>
        </p:spPr>
        <p:txBody>
          <a:bodyPr/>
          <a:lstStyle/>
          <a:p>
            <a:r>
              <a:rPr lang="en-US" altLang="en-US" sz="2800" dirty="0"/>
              <a:t>Performed by </a:t>
            </a:r>
          </a:p>
          <a:p>
            <a:pPr lvl="1"/>
            <a:r>
              <a:rPr lang="en-US" altLang="en-US" sz="2400" dirty="0"/>
              <a:t>breaking the path into component names</a:t>
            </a:r>
          </a:p>
          <a:p>
            <a:pPr lvl="1"/>
            <a:r>
              <a:rPr lang="en-US" altLang="en-US" sz="2400" dirty="0"/>
              <a:t>separate NFS lookup call for each &lt;component name and directory </a:t>
            </a:r>
            <a:r>
              <a:rPr lang="en-US" altLang="en-US" sz="2400" dirty="0" err="1"/>
              <a:t>vnode</a:t>
            </a:r>
            <a:r>
              <a:rPr lang="en-US" altLang="en-US" sz="2400" dirty="0"/>
              <a:t>&gt;</a:t>
            </a:r>
            <a:br>
              <a:rPr lang="en-US" altLang="en-US" sz="2800" dirty="0"/>
            </a:br>
            <a:endParaRPr lang="en-US" altLang="en-US" sz="2800" dirty="0"/>
          </a:p>
          <a:p>
            <a:r>
              <a:rPr lang="en-US" altLang="en-US" sz="2800" dirty="0"/>
              <a:t>Speedup</a:t>
            </a:r>
          </a:p>
          <a:p>
            <a:pPr lvl="1"/>
            <a:r>
              <a:rPr lang="en-US" altLang="en-US" sz="2800" dirty="0"/>
              <a:t> </a:t>
            </a:r>
            <a:r>
              <a:rPr lang="en-US" altLang="en-US" sz="2400" dirty="0"/>
              <a:t>cache remote directory </a:t>
            </a:r>
            <a:r>
              <a:rPr lang="en-US" altLang="en-US" sz="2400" dirty="0" err="1"/>
              <a:t>vnodes</a:t>
            </a:r>
            <a:r>
              <a:rPr lang="en-US" altLang="en-US" sz="2400" dirty="0"/>
              <a:t> on client</a:t>
            </a:r>
            <a:r>
              <a:rPr lang="ja-JP" altLang="en-US" sz="2400" dirty="0"/>
              <a:t> </a:t>
            </a:r>
            <a:r>
              <a:rPr lang="en-US" altLang="ja-JP" sz="2400" dirty="0"/>
              <a:t>side</a:t>
            </a:r>
            <a:endParaRPr lang="en-US" alt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1EB31B-F85D-43A6-A80C-484DE16E72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27"/>
    </mc:Choice>
    <mc:Fallback>
      <p:transition spd="slow" advTm="10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035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5EAF196F-5501-468A-B42E-18E6DB9CC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6713" y="369888"/>
            <a:ext cx="11393487" cy="768350"/>
          </a:xfrm>
        </p:spPr>
        <p:txBody>
          <a:bodyPr/>
          <a:lstStyle/>
          <a:p>
            <a:pPr eaLnBrk="1" hangingPunct="1"/>
            <a:r>
              <a:rPr lang="en-US" altLang="en-US"/>
              <a:t>NFS Remote Operations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1E22828E-20B9-4431-B74E-973B62D63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28425" cy="6611938"/>
          </a:xfrm>
        </p:spPr>
        <p:txBody>
          <a:bodyPr/>
          <a:lstStyle/>
          <a:p>
            <a:r>
              <a:rPr lang="en-US" altLang="en-US" sz="2400" dirty="0"/>
              <a:t>Mostly one-to-one correspondence  UNIX  system calls </a:t>
            </a:r>
            <a:r>
              <a:rPr lang="en-US" altLang="en-US" sz="2400" dirty="0">
                <a:sym typeface="Wingdings" panose="05000000000000000000" pitchFamily="2" charset="2"/>
              </a:rPr>
              <a:t></a:t>
            </a:r>
            <a:r>
              <a:rPr lang="en-US" altLang="en-US" sz="2400" dirty="0"/>
              <a:t> NFS protocol RPCs</a:t>
            </a:r>
          </a:p>
          <a:p>
            <a:pPr lvl="1"/>
            <a:r>
              <a:rPr lang="en-US" altLang="en-US" sz="2000" dirty="0"/>
              <a:t>NFS adheres to the remote-service paradigm</a:t>
            </a:r>
          </a:p>
          <a:p>
            <a:pPr lvl="1"/>
            <a:r>
              <a:rPr lang="en-US" altLang="en-US" sz="2000" dirty="0"/>
              <a:t>Buffering and caching for improved performance </a:t>
            </a:r>
          </a:p>
          <a:p>
            <a:endParaRPr lang="en-US" altLang="en-US" sz="1400" dirty="0"/>
          </a:p>
          <a:p>
            <a:r>
              <a:rPr lang="en-US" altLang="en-US" sz="2400" dirty="0"/>
              <a:t>File-blocks cache</a:t>
            </a:r>
          </a:p>
          <a:p>
            <a:pPr lvl="1"/>
            <a:r>
              <a:rPr lang="en-US" altLang="en-US" sz="2000" dirty="0"/>
              <a:t>when file is opened:</a:t>
            </a:r>
          </a:p>
          <a:p>
            <a:pPr lvl="2"/>
            <a:r>
              <a:rPr lang="en-US" altLang="en-US" sz="2000" dirty="0"/>
              <a:t>Kernel checks whether to fetch or revalidate the cached attributes</a:t>
            </a:r>
          </a:p>
          <a:p>
            <a:pPr lvl="2"/>
            <a:r>
              <a:rPr lang="en-US" altLang="en-US" sz="2000" dirty="0"/>
              <a:t>Cached file blocks used if cached attributes up to date</a:t>
            </a:r>
          </a:p>
          <a:p>
            <a:pPr lvl="1"/>
            <a:endParaRPr lang="en-US" altLang="en-US" sz="1400" dirty="0"/>
          </a:p>
          <a:p>
            <a:r>
              <a:rPr lang="en-US" altLang="en-US" sz="2400" dirty="0"/>
              <a:t>File-attribute cache</a:t>
            </a:r>
          </a:p>
          <a:p>
            <a:pPr lvl="1"/>
            <a:r>
              <a:rPr lang="en-US" altLang="en-US" sz="2000" dirty="0"/>
              <a:t>File-attribute cache updated whenever new attributes arrive from the server</a:t>
            </a:r>
          </a:p>
          <a:p>
            <a:endParaRPr lang="en-US" altLang="en-US" sz="1400" dirty="0"/>
          </a:p>
          <a:p>
            <a:r>
              <a:rPr lang="en-US" altLang="en-US" sz="2400" dirty="0"/>
              <a:t>Delayed-write blocks:</a:t>
            </a:r>
          </a:p>
          <a:p>
            <a:pPr lvl="1"/>
            <a:r>
              <a:rPr lang="en-US" altLang="en-US" sz="2000" dirty="0"/>
              <a:t>Server confirms data  written to disk</a:t>
            </a:r>
          </a:p>
          <a:p>
            <a:pPr lvl="1"/>
            <a:r>
              <a:rPr lang="en-US" altLang="en-US" sz="2000" dirty="0"/>
              <a:t>Not freed by Client without confirmation</a:t>
            </a:r>
            <a:endParaRPr lang="en-US" altLang="en-US" sz="1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95DD5E0-3FD6-4992-A9E7-002994DDAA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43"/>
    </mc:Choice>
    <mc:Fallback>
      <p:transition spd="slow" advTm="12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240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375C1C2E-3930-4458-9EBD-5A5E04AA3C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863"/>
          </a:xfrm>
        </p:spPr>
        <p:txBody>
          <a:bodyPr/>
          <a:lstStyle/>
          <a:p>
            <a:pPr eaLnBrk="1" hangingPunct="1"/>
            <a:r>
              <a:rPr lang="en-US" altLang="en-US"/>
              <a:t>End of Chapter 12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466F7F-6686-4C0B-95BE-0D38E4955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7"/>
    </mc:Choice>
    <mc:Fallback>
      <p:transition spd="slow" advTm="10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FEBCBB1-87BA-42FA-BF69-F01776D36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9075" y="369888"/>
            <a:ext cx="11541125" cy="768350"/>
          </a:xfrm>
        </p:spPr>
        <p:txBody>
          <a:bodyPr/>
          <a:lstStyle/>
          <a:p>
            <a:pPr eaLnBrk="1" hangingPunct="1"/>
            <a:r>
              <a:rPr lang="en-US" altLang="en-US"/>
              <a:t>Indexed Allocation (Cont.)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67E8E6E6-1C44-493D-A6B9-9B1A01A92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056938" cy="4273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Need index table</a:t>
            </a:r>
          </a:p>
          <a:p>
            <a:pPr>
              <a:lnSpc>
                <a:spcPct val="90000"/>
              </a:lnSpc>
            </a:pPr>
            <a:endParaRPr lang="en-US" altLang="en-US" sz="1100" dirty="0"/>
          </a:p>
          <a:p>
            <a:pPr>
              <a:lnSpc>
                <a:spcPct val="90000"/>
              </a:lnSpc>
            </a:pPr>
            <a:r>
              <a:rPr lang="en-US" altLang="en-US" dirty="0"/>
              <a:t>Random access</a:t>
            </a:r>
          </a:p>
          <a:p>
            <a:pPr>
              <a:lnSpc>
                <a:spcPct val="90000"/>
              </a:lnSpc>
            </a:pPr>
            <a:endParaRPr lang="en-US" altLang="en-US" sz="1100" dirty="0"/>
          </a:p>
          <a:p>
            <a:pPr>
              <a:lnSpc>
                <a:spcPct val="90000"/>
              </a:lnSpc>
            </a:pPr>
            <a:r>
              <a:rPr lang="en-US" altLang="en-US" dirty="0"/>
              <a:t>No </a:t>
            </a:r>
            <a:r>
              <a:rPr lang="en-US" altLang="en-US" b="1" u="sng" dirty="0"/>
              <a:t>external fragmentation problem</a:t>
            </a: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sz="1100" dirty="0"/>
          </a:p>
          <a:p>
            <a:pPr>
              <a:buClr>
                <a:schemeClr val="accent2"/>
              </a:buClr>
            </a:pPr>
            <a:r>
              <a:rPr lang="en-US" altLang="en-US" b="1" u="sng" dirty="0"/>
              <a:t>Toy Example 1: </a:t>
            </a:r>
            <a:r>
              <a:rPr lang="en-US" altLang="en-US" dirty="0"/>
              <a:t>File of maximum size of 256K </a:t>
            </a:r>
            <a:r>
              <a:rPr lang="en-US" altLang="en-US" b="1" u="sng" dirty="0">
                <a:highlight>
                  <a:srgbClr val="00FF00"/>
                </a:highlight>
              </a:rPr>
              <a:t>words</a:t>
            </a:r>
            <a:r>
              <a:rPr lang="en-US" altLang="en-US" dirty="0"/>
              <a:t> and block size of 512 </a:t>
            </a:r>
            <a:r>
              <a:rPr lang="en-US" altLang="en-US" b="1" u="sng" dirty="0">
                <a:highlight>
                  <a:srgbClr val="00FF00"/>
                </a:highlight>
              </a:rPr>
              <a:t>words</a:t>
            </a:r>
            <a:r>
              <a:rPr lang="en-US" altLang="en-US" dirty="0"/>
              <a:t>. </a:t>
            </a:r>
          </a:p>
          <a:p>
            <a:pPr lvl="1">
              <a:buClr>
                <a:schemeClr val="accent2"/>
              </a:buClr>
            </a:pPr>
            <a:r>
              <a:rPr lang="en-US" altLang="en-US" dirty="0"/>
              <a:t>Need only 1 block for index table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EB75D-6C98-465F-AE4B-FAEA27ECA858}"/>
              </a:ext>
            </a:extLst>
          </p:cNvPr>
          <p:cNvGrpSpPr>
            <a:grpSpLocks/>
          </p:cNvGrpSpPr>
          <p:nvPr/>
        </p:nvGrpSpPr>
        <p:grpSpPr bwMode="auto">
          <a:xfrm>
            <a:off x="2185988" y="4116955"/>
            <a:ext cx="10544175" cy="2409107"/>
            <a:chOff x="2185988" y="4843463"/>
            <a:chExt cx="10544175" cy="2409107"/>
          </a:xfrm>
        </p:grpSpPr>
        <p:grpSp>
          <p:nvGrpSpPr>
            <p:cNvPr id="45061" name="Group 1">
              <a:extLst>
                <a:ext uri="{FF2B5EF4-FFF2-40B4-BE49-F238E27FC236}">
                  <a16:creationId xmlns:a16="http://schemas.microsoft.com/office/drawing/2014/main" id="{8F6C6806-7860-433F-B153-076C5FBA0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4075" y="4843463"/>
              <a:ext cx="1835150" cy="1228725"/>
              <a:chOff x="4664075" y="4843463"/>
              <a:chExt cx="1835150" cy="1228725"/>
            </a:xfrm>
          </p:grpSpPr>
          <p:sp>
            <p:nvSpPr>
              <p:cNvPr id="45063" name="Text Box 4">
                <a:extLst>
                  <a:ext uri="{FF2B5EF4-FFF2-40B4-BE49-F238E27FC236}">
                    <a16:creationId xmlns:a16="http://schemas.microsoft.com/office/drawing/2014/main" id="{3E9D928C-8FBD-41D6-9EB1-0B14C26653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64075" y="5264150"/>
                <a:ext cx="996950" cy="407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dirty="0">
                    <a:latin typeface="Helvetica" panose="020B0604020202020204" pitchFamily="34" charset="0"/>
                  </a:rPr>
                  <a:t>LA/512</a:t>
                </a:r>
              </a:p>
            </p:txBody>
          </p:sp>
          <p:sp>
            <p:nvSpPr>
              <p:cNvPr id="45064" name="Text Box 5">
                <a:extLst>
                  <a:ext uri="{FF2B5EF4-FFF2-40B4-BE49-F238E27FC236}">
                    <a16:creationId xmlns:a16="http://schemas.microsoft.com/office/drawing/2014/main" id="{927B31A9-7A21-4531-B5F9-1047735EB0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54725" y="4843463"/>
                <a:ext cx="444500" cy="407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>
                    <a:latin typeface="Helvetica" panose="020B0604020202020204" pitchFamily="34" charset="0"/>
                  </a:rPr>
                  <a:t>Q</a:t>
                </a:r>
              </a:p>
            </p:txBody>
          </p:sp>
          <p:sp>
            <p:nvSpPr>
              <p:cNvPr id="45065" name="Text Box 6">
                <a:extLst>
                  <a:ext uri="{FF2B5EF4-FFF2-40B4-BE49-F238E27FC236}">
                    <a16:creationId xmlns:a16="http://schemas.microsoft.com/office/drawing/2014/main" id="{69929786-C84D-4516-B20E-81A91EF873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51550" y="5664200"/>
                <a:ext cx="431800" cy="407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>
                    <a:latin typeface="Helvetica" panose="020B0604020202020204" pitchFamily="34" charset="0"/>
                  </a:rPr>
                  <a:t>R</a:t>
                </a:r>
              </a:p>
            </p:txBody>
          </p:sp>
          <p:sp>
            <p:nvSpPr>
              <p:cNvPr id="45066" name="Line 7">
                <a:extLst>
                  <a:ext uri="{FF2B5EF4-FFF2-40B4-BE49-F238E27FC236}">
                    <a16:creationId xmlns:a16="http://schemas.microsoft.com/office/drawing/2014/main" id="{27C1D269-694C-463F-9DF2-930E68C9D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15000" y="5124450"/>
                <a:ext cx="388938" cy="230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  <p:sp>
            <p:nvSpPr>
              <p:cNvPr id="45067" name="Line 8">
                <a:extLst>
                  <a:ext uri="{FF2B5EF4-FFF2-40B4-BE49-F238E27FC236}">
                    <a16:creationId xmlns:a16="http://schemas.microsoft.com/office/drawing/2014/main" id="{FA903824-9A73-4AB9-B4AB-9CEDCF0819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7700" y="5538788"/>
                <a:ext cx="387350" cy="2317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</p:grpSp>
        <p:sp>
          <p:nvSpPr>
            <p:cNvPr id="45062" name="Rectangle 9">
              <a:extLst>
                <a:ext uri="{FF2B5EF4-FFF2-40B4-BE49-F238E27FC236}">
                  <a16:creationId xmlns:a16="http://schemas.microsoft.com/office/drawing/2014/main" id="{CD8E028F-3A57-409B-8B4C-D4FB360EB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988" y="6615113"/>
              <a:ext cx="10544175" cy="63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622" tIns="65311" rIns="130622" bIns="65311"/>
            <a:lstStyle>
              <a:lvl1pPr marL="325438" indent="-325438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Clr>
                  <a:schemeClr val="accent2"/>
                </a:buClr>
              </a:pPr>
              <a:r>
                <a:rPr lang="en-US" altLang="en-US" dirty="0">
                  <a:latin typeface="Helvetica" panose="020B0604020202020204" pitchFamily="34" charset="0"/>
                </a:rPr>
                <a:t>Q = displacement into index table</a:t>
              </a:r>
            </a:p>
            <a:p>
              <a:pPr>
                <a:buClr>
                  <a:schemeClr val="accent2"/>
                </a:buClr>
              </a:pPr>
              <a:r>
                <a:rPr lang="en-US" altLang="en-US" dirty="0">
                  <a:latin typeface="Helvetica" panose="020B0604020202020204" pitchFamily="34" charset="0"/>
                </a:rPr>
                <a:t>R = displacement into block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7732F2-DB5A-4F32-AD10-6C130DBF3512}"/>
              </a:ext>
            </a:extLst>
          </p:cNvPr>
          <p:cNvSpPr txBox="1"/>
          <p:nvPr/>
        </p:nvSpPr>
        <p:spPr>
          <a:xfrm>
            <a:off x="1778696" y="6914369"/>
            <a:ext cx="4015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altLang="en-US" dirty="0">
                <a:latin typeface="Helvetica" panose="020B0604020202020204" pitchFamily="34" charset="0"/>
              </a:rPr>
              <a:t>Example1: LA = 257 </a:t>
            </a:r>
            <a:r>
              <a:rPr lang="en-US" altLang="en-US" dirty="0">
                <a:latin typeface="Helvetica" panose="020B0604020202020204" pitchFamily="34" charset="0"/>
                <a:sym typeface="Wingdings" panose="05000000000000000000" pitchFamily="2" charset="2"/>
              </a:rPr>
              <a:t> Q=0, R = 257</a:t>
            </a:r>
          </a:p>
          <a:p>
            <a:pPr>
              <a:buClr>
                <a:schemeClr val="accent2"/>
              </a:buClr>
            </a:pPr>
            <a:r>
              <a:rPr lang="en-US" altLang="en-US" dirty="0">
                <a:latin typeface="Helvetica" panose="020B0604020202020204" pitchFamily="34" charset="0"/>
                <a:sym typeface="Wingdings" panose="05000000000000000000" pitchFamily="2" charset="2"/>
              </a:rPr>
              <a:t>Example2: LA = 2049  Q = 4, R = 1</a:t>
            </a:r>
            <a:endParaRPr lang="en-US" altLang="en-US" dirty="0">
              <a:latin typeface="Helvetica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D9FFC8-176C-4F35-A5C0-C7490C6273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80"/>
    </mc:Choice>
    <mc:Fallback>
      <p:transition spd="slow" advTm="2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7106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6E37E0DD-5772-4BC5-AD5F-C1FD05814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0500" y="369888"/>
            <a:ext cx="11569700" cy="768350"/>
          </a:xfrm>
        </p:spPr>
        <p:txBody>
          <a:bodyPr/>
          <a:lstStyle/>
          <a:p>
            <a:pPr eaLnBrk="1" hangingPunct="1"/>
            <a:r>
              <a:rPr lang="en-US" altLang="en-US"/>
              <a:t>Indexed Allocation – Mapping (Cont.)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1B92D90-A072-46F0-99B5-EFD7E2F9E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49050" cy="157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Example 2:  File of unbounded length (block size of 512 words)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Linked scheme – Link blocks of index table (no limit on size)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53696-9046-4644-82B6-CFAD1DD7D5DA}"/>
              </a:ext>
            </a:extLst>
          </p:cNvPr>
          <p:cNvGrpSpPr/>
          <p:nvPr/>
        </p:nvGrpSpPr>
        <p:grpSpPr>
          <a:xfrm>
            <a:off x="1489075" y="3607670"/>
            <a:ext cx="10544175" cy="2151780"/>
            <a:chOff x="1489075" y="3607670"/>
            <a:chExt cx="10544175" cy="21517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ADB0695-D288-4D60-8208-2AA58CC7CE26}"/>
                </a:ext>
              </a:extLst>
            </p:cNvPr>
            <p:cNvGrpSpPr/>
            <p:nvPr/>
          </p:nvGrpSpPr>
          <p:grpSpPr>
            <a:xfrm>
              <a:off x="4897438" y="3607670"/>
              <a:ext cx="3487737" cy="1169988"/>
              <a:chOff x="4897438" y="3670300"/>
              <a:chExt cx="3487737" cy="1169988"/>
            </a:xfrm>
          </p:grpSpPr>
          <p:sp>
            <p:nvSpPr>
              <p:cNvPr id="47108" name="Text Box 4">
                <a:extLst>
                  <a:ext uri="{FF2B5EF4-FFF2-40B4-BE49-F238E27FC236}">
                    <a16:creationId xmlns:a16="http://schemas.microsoft.com/office/drawing/2014/main" id="{F4E31347-AE49-442E-B56D-1AEC88780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7438" y="4006850"/>
                <a:ext cx="2325687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 dirty="0">
                    <a:latin typeface="Helvetica" panose="020B0604020202020204" pitchFamily="34" charset="0"/>
                  </a:rPr>
                  <a:t>LA / (</a:t>
                </a:r>
                <a:r>
                  <a:rPr lang="en-US" altLang="en-US" sz="2300" dirty="0">
                    <a:highlight>
                      <a:srgbClr val="00FF00"/>
                    </a:highlight>
                    <a:latin typeface="Helvetica" panose="020B0604020202020204" pitchFamily="34" charset="0"/>
                  </a:rPr>
                  <a:t>512 </a:t>
                </a:r>
                <a:r>
                  <a:rPr lang="en-US" altLang="en-US" sz="2300" dirty="0">
                    <a:latin typeface="Helvetica" panose="020B0604020202020204" pitchFamily="34" charset="0"/>
                  </a:rPr>
                  <a:t>x </a:t>
                </a:r>
                <a:r>
                  <a:rPr lang="en-US" altLang="en-US" sz="2300" dirty="0">
                    <a:highlight>
                      <a:srgbClr val="FF00FF"/>
                    </a:highlight>
                    <a:latin typeface="Helvetica" panose="020B0604020202020204" pitchFamily="34" charset="0"/>
                  </a:rPr>
                  <a:t>511</a:t>
                </a:r>
                <a:r>
                  <a:rPr lang="en-US" altLang="en-US" sz="2300" dirty="0">
                    <a:latin typeface="Helvetica" panose="020B0604020202020204" pitchFamily="34" charset="0"/>
                  </a:rPr>
                  <a:t>)</a:t>
                </a:r>
              </a:p>
            </p:txBody>
          </p:sp>
          <p:sp>
            <p:nvSpPr>
              <p:cNvPr id="47109" name="Text Box 5">
                <a:extLst>
                  <a:ext uri="{FF2B5EF4-FFF2-40B4-BE49-F238E27FC236}">
                    <a16:creationId xmlns:a16="http://schemas.microsoft.com/office/drawing/2014/main" id="{1D5A7842-ADBE-4413-8B0F-AAE2756337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81925" y="3670300"/>
                <a:ext cx="603250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Q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1</a:t>
                </a:r>
                <a:endParaRPr lang="en-US" altLang="en-US" sz="2300">
                  <a:latin typeface="Helvetica" panose="020B0604020202020204" pitchFamily="34" charset="0"/>
                </a:endParaRPr>
              </a:p>
            </p:txBody>
          </p:sp>
          <p:sp>
            <p:nvSpPr>
              <p:cNvPr id="47110" name="Text Box 6">
                <a:extLst>
                  <a:ext uri="{FF2B5EF4-FFF2-40B4-BE49-F238E27FC236}">
                    <a16:creationId xmlns:a16="http://schemas.microsoft.com/office/drawing/2014/main" id="{C302A11E-36FC-4299-82C6-3F3813090D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80338" y="4354513"/>
                <a:ext cx="585787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R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1</a:t>
                </a:r>
                <a:endParaRPr lang="en-US" altLang="en-US" sz="2300">
                  <a:latin typeface="Helvetica" panose="020B0604020202020204" pitchFamily="34" charset="0"/>
                </a:endParaRPr>
              </a:p>
            </p:txBody>
          </p:sp>
          <p:sp>
            <p:nvSpPr>
              <p:cNvPr id="47111" name="Line 7">
                <a:extLst>
                  <a:ext uri="{FF2B5EF4-FFF2-40B4-BE49-F238E27FC236}">
                    <a16:creationId xmlns:a16="http://schemas.microsoft.com/office/drawing/2014/main" id="{177B274A-B6F9-459B-91A3-27D2656830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86613" y="3943350"/>
                <a:ext cx="628650" cy="271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  <p:sp>
            <p:nvSpPr>
              <p:cNvPr id="47112" name="Line 8">
                <a:extLst>
                  <a:ext uri="{FF2B5EF4-FFF2-40B4-BE49-F238E27FC236}">
                    <a16:creationId xmlns:a16="http://schemas.microsoft.com/office/drawing/2014/main" id="{0AA777D0-DDD4-4267-97EC-0DAA4AA0FA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75500" y="4265613"/>
                <a:ext cx="628650" cy="269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</p:grpSp>
        <p:sp>
          <p:nvSpPr>
            <p:cNvPr id="47113" name="Rectangle 9">
              <a:extLst>
                <a:ext uri="{FF2B5EF4-FFF2-40B4-BE49-F238E27FC236}">
                  <a16:creationId xmlns:a16="http://schemas.microsoft.com/office/drawing/2014/main" id="{136D3CAE-1D8F-4C75-AC46-85D9FA76F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075" y="4775200"/>
              <a:ext cx="10544175" cy="98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622" tIns="65311" rIns="130622" bIns="65311"/>
            <a:lstStyle>
              <a:lvl1pPr marL="342900" indent="-3429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896938" indent="-407988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lvl="1">
                <a:buClr>
                  <a:schemeClr val="accent2"/>
                </a:buClr>
              </a:pPr>
              <a:r>
                <a:rPr lang="en-US" altLang="en-US" i="1" dirty="0">
                  <a:latin typeface="Helvetica" panose="020B0604020202020204" pitchFamily="34" charset="0"/>
                </a:rPr>
                <a:t>Q</a:t>
              </a:r>
              <a:r>
                <a:rPr lang="en-US" altLang="en-US" i="1" baseline="-25000" dirty="0">
                  <a:latin typeface="Helvetica" panose="020B0604020202020204" pitchFamily="34" charset="0"/>
                </a:rPr>
                <a:t>1</a:t>
              </a:r>
              <a:r>
                <a:rPr lang="en-US" altLang="en-US" i="1" dirty="0">
                  <a:latin typeface="Helvetica" panose="020B0604020202020204" pitchFamily="34" charset="0"/>
                </a:rPr>
                <a:t> </a:t>
              </a:r>
              <a:r>
                <a:rPr lang="en-US" altLang="en-US" dirty="0">
                  <a:latin typeface="Helvetica" panose="020B0604020202020204" pitchFamily="34" charset="0"/>
                </a:rPr>
                <a:t>= block of index table</a:t>
              </a:r>
            </a:p>
            <a:p>
              <a:pPr lvl="1">
                <a:buClr>
                  <a:schemeClr val="accent2"/>
                </a:buClr>
              </a:pPr>
              <a:r>
                <a:rPr lang="en-US" altLang="en-US" i="1" dirty="0">
                  <a:latin typeface="Helvetica" panose="020B0604020202020204" pitchFamily="34" charset="0"/>
                </a:rPr>
                <a:t>R</a:t>
              </a:r>
              <a:r>
                <a:rPr lang="en-US" altLang="en-US" i="1" baseline="-25000" dirty="0">
                  <a:latin typeface="Helvetica" panose="020B0604020202020204" pitchFamily="34" charset="0"/>
                </a:rPr>
                <a:t>1</a:t>
              </a:r>
              <a:r>
                <a:rPr lang="en-US" altLang="en-US" i="1" dirty="0">
                  <a:latin typeface="Helvetica" panose="020B0604020202020204" pitchFamily="34" charset="0"/>
                </a:rPr>
                <a:t> </a:t>
              </a:r>
              <a:r>
                <a:rPr lang="en-US" altLang="en-US" dirty="0">
                  <a:latin typeface="Helvetica" panose="020B0604020202020204" pitchFamily="34" charset="0"/>
                </a:rPr>
                <a:t>is used as follows: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088EA3-8228-40B8-A88A-FF2A03324792}"/>
              </a:ext>
            </a:extLst>
          </p:cNvPr>
          <p:cNvGrpSpPr/>
          <p:nvPr/>
        </p:nvGrpSpPr>
        <p:grpSpPr>
          <a:xfrm>
            <a:off x="1489075" y="5472113"/>
            <a:ext cx="10544175" cy="2279650"/>
            <a:chOff x="1489075" y="5472113"/>
            <a:chExt cx="10544175" cy="22796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AF4B42-E945-4EDE-AC27-583373D8CCDD}"/>
                </a:ext>
              </a:extLst>
            </p:cNvPr>
            <p:cNvGrpSpPr/>
            <p:nvPr/>
          </p:nvGrpSpPr>
          <p:grpSpPr>
            <a:xfrm>
              <a:off x="5521325" y="5472113"/>
              <a:ext cx="2420938" cy="1169987"/>
              <a:chOff x="5521325" y="5472113"/>
              <a:chExt cx="2420938" cy="1169987"/>
            </a:xfrm>
          </p:grpSpPr>
          <p:sp>
            <p:nvSpPr>
              <p:cNvPr id="47114" name="Text Box 10">
                <a:extLst>
                  <a:ext uri="{FF2B5EF4-FFF2-40B4-BE49-F238E27FC236}">
                    <a16:creationId xmlns:a16="http://schemas.microsoft.com/office/drawing/2014/main" id="{620D30A5-9621-4C98-A795-815C2D5864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1325" y="5827713"/>
                <a:ext cx="1325563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R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1</a:t>
                </a:r>
                <a:r>
                  <a:rPr lang="en-US" altLang="en-US" sz="2300">
                    <a:latin typeface="Helvetica" panose="020B0604020202020204" pitchFamily="34" charset="0"/>
                  </a:rPr>
                  <a:t> / 512</a:t>
                </a:r>
              </a:p>
            </p:txBody>
          </p:sp>
          <p:sp>
            <p:nvSpPr>
              <p:cNvPr id="47115" name="Text Box 11">
                <a:extLst>
                  <a:ext uri="{FF2B5EF4-FFF2-40B4-BE49-F238E27FC236}">
                    <a16:creationId xmlns:a16="http://schemas.microsoft.com/office/drawing/2014/main" id="{752C6AC6-3DB6-4E60-B0C9-E46C557269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9013" y="5472113"/>
                <a:ext cx="603250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Q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2</a:t>
                </a:r>
                <a:endParaRPr lang="en-US" altLang="en-US" sz="2300">
                  <a:latin typeface="Helvetica" panose="020B0604020202020204" pitchFamily="34" charset="0"/>
                </a:endParaRPr>
              </a:p>
            </p:txBody>
          </p:sp>
          <p:sp>
            <p:nvSpPr>
              <p:cNvPr id="47116" name="Text Box 12">
                <a:extLst>
                  <a:ext uri="{FF2B5EF4-FFF2-40B4-BE49-F238E27FC236}">
                    <a16:creationId xmlns:a16="http://schemas.microsoft.com/office/drawing/2014/main" id="{EBB9B92C-B4D0-4355-835A-8E21809B4B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7425" y="6156325"/>
                <a:ext cx="585788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R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2</a:t>
                </a:r>
                <a:endParaRPr lang="en-US" altLang="en-US" sz="2300">
                  <a:latin typeface="Helvetica" panose="020B0604020202020204" pitchFamily="34" charset="0"/>
                </a:endParaRPr>
              </a:p>
            </p:txBody>
          </p:sp>
          <p:sp>
            <p:nvSpPr>
              <p:cNvPr id="47117" name="Line 13">
                <a:extLst>
                  <a:ext uri="{FF2B5EF4-FFF2-40B4-BE49-F238E27FC236}">
                    <a16:creationId xmlns:a16="http://schemas.microsoft.com/office/drawing/2014/main" id="{23D14D99-7596-4D12-AAFD-3BFDF32BA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3700" y="5745163"/>
                <a:ext cx="628650" cy="269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  <p:sp>
            <p:nvSpPr>
              <p:cNvPr id="47118" name="Line 14">
                <a:extLst>
                  <a:ext uri="{FF2B5EF4-FFF2-40B4-BE49-F238E27FC236}">
                    <a16:creationId xmlns:a16="http://schemas.microsoft.com/office/drawing/2014/main" id="{A174079E-C7ED-491E-8934-C924131B65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32588" y="6065838"/>
                <a:ext cx="628650" cy="271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</p:grpSp>
        <p:sp>
          <p:nvSpPr>
            <p:cNvPr id="47119" name="Rectangle 15">
              <a:extLst>
                <a:ext uri="{FF2B5EF4-FFF2-40B4-BE49-F238E27FC236}">
                  <a16:creationId xmlns:a16="http://schemas.microsoft.com/office/drawing/2014/main" id="{659BC981-83B8-4A22-892F-6667994E6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075" y="6767513"/>
              <a:ext cx="10544175" cy="98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622" tIns="65311" rIns="130622" bIns="65311"/>
            <a:lstStyle>
              <a:lvl1pPr marL="342900" indent="-3429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896938" indent="-407988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lvl="1">
                <a:buClr>
                  <a:schemeClr val="accent2"/>
                </a:buClr>
              </a:pPr>
              <a:r>
                <a:rPr lang="en-US" altLang="en-US" i="1" dirty="0">
                  <a:latin typeface="Helvetica" panose="020B0604020202020204" pitchFamily="34" charset="0"/>
                </a:rPr>
                <a:t>Q</a:t>
              </a:r>
              <a:r>
                <a:rPr lang="en-US" altLang="en-US" baseline="-25000" dirty="0">
                  <a:latin typeface="Helvetica" panose="020B0604020202020204" pitchFamily="34" charset="0"/>
                </a:rPr>
                <a:t>2</a:t>
              </a:r>
              <a:r>
                <a:rPr lang="en-US" altLang="en-US" dirty="0">
                  <a:latin typeface="Helvetica" panose="020B0604020202020204" pitchFamily="34" charset="0"/>
                </a:rPr>
                <a:t> = displacement into block of index table</a:t>
              </a:r>
            </a:p>
            <a:p>
              <a:pPr lvl="1">
                <a:buClr>
                  <a:schemeClr val="accent2"/>
                </a:buClr>
              </a:pPr>
              <a:r>
                <a:rPr lang="en-US" altLang="en-US" i="1" dirty="0">
                  <a:latin typeface="Helvetica" panose="020B0604020202020204" pitchFamily="34" charset="0"/>
                </a:rPr>
                <a:t>R</a:t>
              </a:r>
              <a:r>
                <a:rPr lang="en-US" altLang="en-US" baseline="-25000" dirty="0">
                  <a:latin typeface="Helvetica" panose="020B0604020202020204" pitchFamily="34" charset="0"/>
                </a:rPr>
                <a:t>2</a:t>
              </a:r>
              <a:r>
                <a:rPr lang="en-US" altLang="en-US" dirty="0">
                  <a:latin typeface="Helvetica" panose="020B0604020202020204" pitchFamily="34" charset="0"/>
                </a:rPr>
                <a:t> displacement into block of file:</a:t>
              </a: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7158BA-35A6-4520-8EE3-6C484E3C74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163"/>
    </mc:Choice>
    <mc:Fallback>
      <p:transition spd="slow" advTm="184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710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9C471C8-A2D5-4C5B-81EB-73AD3D55A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3025" y="369888"/>
            <a:ext cx="11687175" cy="768350"/>
          </a:xfrm>
        </p:spPr>
        <p:txBody>
          <a:bodyPr/>
          <a:lstStyle/>
          <a:p>
            <a:pPr eaLnBrk="1" hangingPunct="1"/>
            <a:r>
              <a:rPr lang="en-US" altLang="en-US"/>
              <a:t>Indexed Allocation – Mapping (Cont.)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609B8E-2C48-4A41-B366-78AD5CB83357}"/>
              </a:ext>
            </a:extLst>
          </p:cNvPr>
          <p:cNvGrpSpPr/>
          <p:nvPr/>
        </p:nvGrpSpPr>
        <p:grpSpPr>
          <a:xfrm>
            <a:off x="1543050" y="2640206"/>
            <a:ext cx="10344150" cy="5949950"/>
            <a:chOff x="1543050" y="1625600"/>
            <a:chExt cx="10344150" cy="5949950"/>
          </a:xfrm>
        </p:grpSpPr>
        <p:sp>
          <p:nvSpPr>
            <p:cNvPr id="51203" name="Rectangle 3">
              <a:extLst>
                <a:ext uri="{FF2B5EF4-FFF2-40B4-BE49-F238E27FC236}">
                  <a16:creationId xmlns:a16="http://schemas.microsoft.com/office/drawing/2014/main" id="{52208565-B365-4DA4-A0FD-AFC277847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1866900"/>
              <a:ext cx="2511425" cy="5099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04" name="Rectangle 4">
              <a:extLst>
                <a:ext uri="{FF2B5EF4-FFF2-40B4-BE49-F238E27FC236}">
                  <a16:creationId xmlns:a16="http://schemas.microsoft.com/office/drawing/2014/main" id="{815BB157-88FB-4213-9E0C-5FB822B2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0713" y="2271713"/>
              <a:ext cx="1644650" cy="3651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05" name="Rectangle 5">
              <a:extLst>
                <a:ext uri="{FF2B5EF4-FFF2-40B4-BE49-F238E27FC236}">
                  <a16:creationId xmlns:a16="http://schemas.microsoft.com/office/drawing/2014/main" id="{D7A0D215-84B4-43B5-943A-0656D31E0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2641600"/>
              <a:ext cx="1646238" cy="3667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06" name="Rectangle 6">
              <a:extLst>
                <a:ext uri="{FF2B5EF4-FFF2-40B4-BE49-F238E27FC236}">
                  <a16:creationId xmlns:a16="http://schemas.microsoft.com/office/drawing/2014/main" id="{C817D373-FDDB-4A3B-989A-96CF92D4A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5475" y="2946400"/>
              <a:ext cx="1644650" cy="3667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07" name="Rectangle 7">
              <a:extLst>
                <a:ext uri="{FF2B5EF4-FFF2-40B4-BE49-F238E27FC236}">
                  <a16:creationId xmlns:a16="http://schemas.microsoft.com/office/drawing/2014/main" id="{3F3E86C8-49B2-4226-A52B-CC59844FC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0713" y="3795713"/>
              <a:ext cx="1644650" cy="3651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08" name="Rectangle 8">
              <a:extLst>
                <a:ext uri="{FF2B5EF4-FFF2-40B4-BE49-F238E27FC236}">
                  <a16:creationId xmlns:a16="http://schemas.microsoft.com/office/drawing/2014/main" id="{159B6091-3B0B-41BC-AAB4-81BDE461B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4165600"/>
              <a:ext cx="1646238" cy="3667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09" name="Rectangle 9">
              <a:extLst>
                <a:ext uri="{FF2B5EF4-FFF2-40B4-BE49-F238E27FC236}">
                  <a16:creationId xmlns:a16="http://schemas.microsoft.com/office/drawing/2014/main" id="{CB416717-C5CD-40FB-B2CE-8C9856F9B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5384800"/>
              <a:ext cx="1600200" cy="1117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0" name="Rectangle 10">
              <a:extLst>
                <a:ext uri="{FF2B5EF4-FFF2-40B4-BE49-F238E27FC236}">
                  <a16:creationId xmlns:a16="http://schemas.microsoft.com/office/drawing/2014/main" id="{C96464E2-9A0E-4168-B60E-50C9382E1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0" y="1625600"/>
              <a:ext cx="1600200" cy="538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1" name="Rectangle 11">
              <a:extLst>
                <a:ext uri="{FF2B5EF4-FFF2-40B4-BE49-F238E27FC236}">
                  <a16:creationId xmlns:a16="http://schemas.microsoft.com/office/drawing/2014/main" id="{37AAFB62-704D-4208-99EF-19D28B839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463" y="1930400"/>
              <a:ext cx="1100137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2" name="Rectangle 12">
              <a:extLst>
                <a:ext uri="{FF2B5EF4-FFF2-40B4-BE49-F238E27FC236}">
                  <a16:creationId xmlns:a16="http://schemas.microsoft.com/office/drawing/2014/main" id="{E9B2E24E-107E-468A-AE20-74F1BC77F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463" y="3149600"/>
              <a:ext cx="1100137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3" name="Rectangle 13">
              <a:extLst>
                <a:ext uri="{FF2B5EF4-FFF2-40B4-BE49-F238E27FC236}">
                  <a16:creationId xmlns:a16="http://schemas.microsoft.com/office/drawing/2014/main" id="{6E8E1D2B-F68E-411F-A2AF-E9CE59B9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463" y="4368800"/>
              <a:ext cx="1100137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4" name="Rectangle 14">
              <a:extLst>
                <a:ext uri="{FF2B5EF4-FFF2-40B4-BE49-F238E27FC236}">
                  <a16:creationId xmlns:a16="http://schemas.microsoft.com/office/drawing/2014/main" id="{54756012-2D6B-4150-93F5-755AB45F9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913" y="2576513"/>
              <a:ext cx="1644650" cy="3651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5" name="Rectangle 15">
              <a:extLst>
                <a:ext uri="{FF2B5EF4-FFF2-40B4-BE49-F238E27FC236}">
                  <a16:creationId xmlns:a16="http://schemas.microsoft.com/office/drawing/2014/main" id="{7FF70A17-F559-4ED6-A933-F6C9A6D18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00" y="2882900"/>
              <a:ext cx="1646238" cy="3667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6" name="Rectangle 16">
              <a:extLst>
                <a:ext uri="{FF2B5EF4-FFF2-40B4-BE49-F238E27FC236}">
                  <a16:creationId xmlns:a16="http://schemas.microsoft.com/office/drawing/2014/main" id="{C44B68A0-69B3-421B-81E6-25683AABB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00" y="3251200"/>
              <a:ext cx="1646238" cy="2336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7" name="Rectangle 17">
              <a:extLst>
                <a:ext uri="{FF2B5EF4-FFF2-40B4-BE49-F238E27FC236}">
                  <a16:creationId xmlns:a16="http://schemas.microsoft.com/office/drawing/2014/main" id="{2409BEF0-F1CE-4E5A-A35D-54C14DBFC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00" y="5588000"/>
              <a:ext cx="1646238" cy="3667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8" name="Rectangle 18">
              <a:extLst>
                <a:ext uri="{FF2B5EF4-FFF2-40B4-BE49-F238E27FC236}">
                  <a16:creationId xmlns:a16="http://schemas.microsoft.com/office/drawing/2014/main" id="{FB4357B5-7F1C-4ACE-A9A3-0BA10D872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050" y="2540000"/>
              <a:ext cx="1646238" cy="3667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30622" tIns="65311" rIns="130622" bIns="65311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219" name="Line 19">
              <a:extLst>
                <a:ext uri="{FF2B5EF4-FFF2-40B4-BE49-F238E27FC236}">
                  <a16:creationId xmlns:a16="http://schemas.microsoft.com/office/drawing/2014/main" id="{E3AEE800-2C68-4D40-ABF5-860A2EDDD2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0400" y="2705100"/>
              <a:ext cx="800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0622" tIns="65311" rIns="130622" bIns="65311" anchor="ctr"/>
            <a:lstStyle/>
            <a:p>
              <a:endParaRPr lang="en-US"/>
            </a:p>
          </p:txBody>
        </p:sp>
        <p:sp>
          <p:nvSpPr>
            <p:cNvPr id="51220" name="Line 20">
              <a:extLst>
                <a:ext uri="{FF2B5EF4-FFF2-40B4-BE49-F238E27FC236}">
                  <a16:creationId xmlns:a16="http://schemas.microsoft.com/office/drawing/2014/main" id="{601CBCF6-B12F-44F9-AB10-C42E229372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37213" y="2438400"/>
              <a:ext cx="1335087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0622" tIns="65311" rIns="130622" bIns="65311" anchor="ctr"/>
            <a:lstStyle/>
            <a:p>
              <a:endParaRPr lang="en-US"/>
            </a:p>
          </p:txBody>
        </p:sp>
        <p:sp>
          <p:nvSpPr>
            <p:cNvPr id="51221" name="Line 21">
              <a:extLst>
                <a:ext uri="{FF2B5EF4-FFF2-40B4-BE49-F238E27FC236}">
                  <a16:creationId xmlns:a16="http://schemas.microsoft.com/office/drawing/2014/main" id="{E352A147-1DDA-4445-969B-CFFAF9AD8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7213" y="3041650"/>
              <a:ext cx="1328737" cy="939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0622" tIns="65311" rIns="130622" bIns="65311" anchor="ctr"/>
            <a:lstStyle/>
            <a:p>
              <a:endParaRPr lang="en-US"/>
            </a:p>
          </p:txBody>
        </p:sp>
        <p:sp>
          <p:nvSpPr>
            <p:cNvPr id="51222" name="Line 22">
              <a:extLst>
                <a:ext uri="{FF2B5EF4-FFF2-40B4-BE49-F238E27FC236}">
                  <a16:creationId xmlns:a16="http://schemas.microsoft.com/office/drawing/2014/main" id="{384B2A59-4DFF-470F-AA89-363623F7D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1500" y="5734050"/>
              <a:ext cx="1328738" cy="355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0622" tIns="65311" rIns="130622" bIns="65311" anchor="ctr"/>
            <a:lstStyle/>
            <a:p>
              <a:endParaRPr lang="en-US"/>
            </a:p>
          </p:txBody>
        </p:sp>
        <p:sp>
          <p:nvSpPr>
            <p:cNvPr id="51223" name="Text Box 23">
              <a:extLst>
                <a:ext uri="{FF2B5EF4-FFF2-40B4-BE49-F238E27FC236}">
                  <a16:creationId xmlns:a16="http://schemas.microsoft.com/office/drawing/2014/main" id="{86A9DBC9-2272-4317-99A0-413F5CB76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5663" y="4052888"/>
              <a:ext cx="341312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  <a:sym typeface="MT Extra" panose="05050102010205020202" pitchFamily="18" charset="2"/>
                </a:rPr>
                <a:t></a:t>
              </a:r>
              <a:endParaRPr lang="en-US" altLang="en-US">
                <a:latin typeface="Helvetica" panose="020B0604020202020204" pitchFamily="34" charset="0"/>
              </a:endParaRPr>
            </a:p>
          </p:txBody>
        </p:sp>
        <p:sp>
          <p:nvSpPr>
            <p:cNvPr id="51224" name="Line 24">
              <a:extLst>
                <a:ext uri="{FF2B5EF4-FFF2-40B4-BE49-F238E27FC236}">
                  <a16:creationId xmlns:a16="http://schemas.microsoft.com/office/drawing/2014/main" id="{86C2621B-0F20-4A1A-AD49-99E87AF401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601075" y="3981450"/>
              <a:ext cx="1965325" cy="812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0622" tIns="65311" rIns="130622" bIns="65311" anchor="ctr"/>
            <a:lstStyle/>
            <a:p>
              <a:endParaRPr lang="en-US"/>
            </a:p>
          </p:txBody>
        </p:sp>
        <p:sp>
          <p:nvSpPr>
            <p:cNvPr id="51225" name="Line 25">
              <a:extLst>
                <a:ext uri="{FF2B5EF4-FFF2-40B4-BE49-F238E27FC236}">
                  <a16:creationId xmlns:a16="http://schemas.microsoft.com/office/drawing/2014/main" id="{E81D868B-E7E5-4AD1-8FB9-426AD1A0EF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609013" y="2743200"/>
              <a:ext cx="1943100" cy="831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0622" tIns="65311" rIns="130622" bIns="65311" anchor="ctr"/>
            <a:lstStyle/>
            <a:p>
              <a:endParaRPr lang="en-US"/>
            </a:p>
          </p:txBody>
        </p:sp>
        <p:sp>
          <p:nvSpPr>
            <p:cNvPr id="51226" name="Line 26">
              <a:extLst>
                <a:ext uri="{FF2B5EF4-FFF2-40B4-BE49-F238E27FC236}">
                  <a16:creationId xmlns:a16="http://schemas.microsoft.com/office/drawing/2014/main" id="{DFE47629-FC54-4124-9A6D-65BC7C47E5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94725" y="2247900"/>
              <a:ext cx="1963738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0622" tIns="65311" rIns="130622" bIns="65311" anchor="ctr"/>
            <a:lstStyle/>
            <a:p>
              <a:endParaRPr lang="en-US"/>
            </a:p>
          </p:txBody>
        </p:sp>
        <p:sp>
          <p:nvSpPr>
            <p:cNvPr id="51227" name="Text Box 27">
              <a:extLst>
                <a:ext uri="{FF2B5EF4-FFF2-40B4-BE49-F238E27FC236}">
                  <a16:creationId xmlns:a16="http://schemas.microsoft.com/office/drawing/2014/main" id="{D74263BE-98C1-438A-894A-9BB7A8038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0838" y="6078538"/>
              <a:ext cx="1417637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outer-index</a:t>
              </a:r>
            </a:p>
          </p:txBody>
        </p:sp>
        <p:sp>
          <p:nvSpPr>
            <p:cNvPr id="51228" name="Text Box 28">
              <a:extLst>
                <a:ext uri="{FF2B5EF4-FFF2-40B4-BE49-F238E27FC236}">
                  <a16:creationId xmlns:a16="http://schemas.microsoft.com/office/drawing/2014/main" id="{93894B8B-D111-4D9F-9A28-07464FE7A5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0725" y="7167563"/>
              <a:ext cx="1379538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index table</a:t>
              </a:r>
            </a:p>
          </p:txBody>
        </p:sp>
        <p:sp>
          <p:nvSpPr>
            <p:cNvPr id="51229" name="Text Box 29">
              <a:extLst>
                <a:ext uri="{FF2B5EF4-FFF2-40B4-BE49-F238E27FC236}">
                  <a16:creationId xmlns:a16="http://schemas.microsoft.com/office/drawing/2014/main" id="{6D129993-1D3B-4C5B-A06D-96E173007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6288" y="7138988"/>
              <a:ext cx="55880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622" tIns="65311" rIns="130622" bIns="65311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Helvetica" panose="020B0604020202020204" pitchFamily="34" charset="0"/>
                </a:rPr>
                <a:t>file</a:t>
              </a:r>
            </a:p>
          </p:txBody>
        </p:sp>
      </p:grpSp>
      <p:sp>
        <p:nvSpPr>
          <p:cNvPr id="32" name="Rectangle 3">
            <a:extLst>
              <a:ext uri="{FF2B5EF4-FFF2-40B4-BE49-F238E27FC236}">
                <a16:creationId xmlns:a16="http://schemas.microsoft.com/office/drawing/2014/main" id="{0B829BD5-6A59-439F-B295-A801F62F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1644650"/>
            <a:ext cx="123444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488950" indent="-488950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1060450" indent="-407988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550988" indent="-325438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2039938" indent="-325438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530475" indent="-325438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3183912" indent="-326555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837022" indent="-326555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4490133" indent="-326555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5143243" indent="-326555" algn="l" rtl="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kern="0"/>
              <a:t>Two-level index (4K blocks could store 1,024 four-byte pointers in outer index -&gt; 1,048,567 data blocks and file size of up to 4GB)</a:t>
            </a:r>
            <a:endParaRPr lang="en-US" altLang="en-US" kern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0AD758-A3A3-4951-B22B-C7C9C11FB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15"/>
    </mc:Choice>
    <mc:Fallback>
      <p:transition spd="slow" advTm="11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838BF5A-F2B4-447E-9231-1A4D74EA7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1925" y="369888"/>
            <a:ext cx="11598275" cy="768350"/>
          </a:xfrm>
        </p:spPr>
        <p:txBody>
          <a:bodyPr/>
          <a:lstStyle/>
          <a:p>
            <a:pPr eaLnBrk="1" hangingPunct="1"/>
            <a:r>
              <a:rPr lang="en-US" altLang="en-US"/>
              <a:t>Indexed Allocation – Mapping (Cont.)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001AD95-EFB3-46FA-8F6D-60ED361D8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2344400" cy="766763"/>
          </a:xfrm>
        </p:spPr>
        <p:txBody>
          <a:bodyPr/>
          <a:lstStyle/>
          <a:p>
            <a:r>
              <a:rPr lang="en-US" altLang="en-US" dirty="0"/>
              <a:t>Two-level index (4K blocks could store 1,024 four-byte pointers in outer index -&gt; 1,048,567 data blocks and file size of up to 4GB)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F98F3B-060F-46BB-BD9B-127381D06118}"/>
              </a:ext>
            </a:extLst>
          </p:cNvPr>
          <p:cNvGrpSpPr/>
          <p:nvPr/>
        </p:nvGrpSpPr>
        <p:grpSpPr>
          <a:xfrm>
            <a:off x="1262063" y="2786063"/>
            <a:ext cx="10544175" cy="2757487"/>
            <a:chOff x="1262063" y="2786063"/>
            <a:chExt cx="10544175" cy="27574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E0FCD4-C88D-46B3-A36B-DA6A1BBFC3C7}"/>
                </a:ext>
              </a:extLst>
            </p:cNvPr>
            <p:cNvGrpSpPr/>
            <p:nvPr/>
          </p:nvGrpSpPr>
          <p:grpSpPr>
            <a:xfrm>
              <a:off x="4833416" y="2786063"/>
              <a:ext cx="3658122" cy="1169987"/>
              <a:chOff x="4833416" y="2786063"/>
              <a:chExt cx="3658122" cy="1169987"/>
            </a:xfrm>
          </p:grpSpPr>
          <p:sp>
            <p:nvSpPr>
              <p:cNvPr id="49156" name="Text Box 4">
                <a:extLst>
                  <a:ext uri="{FF2B5EF4-FFF2-40B4-BE49-F238E27FC236}">
                    <a16:creationId xmlns:a16="http://schemas.microsoft.com/office/drawing/2014/main" id="{E79F472C-0F70-41F7-BCF4-121A4A33BF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3416" y="3122580"/>
                <a:ext cx="2668044" cy="485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 dirty="0">
                    <a:latin typeface="Helvetica" panose="020B0604020202020204" pitchFamily="34" charset="0"/>
                  </a:rPr>
                  <a:t>LA / (</a:t>
                </a:r>
                <a:r>
                  <a:rPr lang="en-US" altLang="en-US" sz="2300" dirty="0">
                    <a:highlight>
                      <a:srgbClr val="00FF00"/>
                    </a:highlight>
                    <a:latin typeface="Helvetica" panose="020B0604020202020204" pitchFamily="34" charset="0"/>
                  </a:rPr>
                  <a:t>4096</a:t>
                </a:r>
                <a:r>
                  <a:rPr lang="en-US" altLang="en-US" sz="2300" dirty="0">
                    <a:latin typeface="Helvetica" panose="020B0604020202020204" pitchFamily="34" charset="0"/>
                  </a:rPr>
                  <a:t> x </a:t>
                </a:r>
                <a:r>
                  <a:rPr lang="en-US" altLang="en-US" sz="2300" dirty="0">
                    <a:highlight>
                      <a:srgbClr val="FF00FF"/>
                    </a:highlight>
                    <a:latin typeface="Helvetica" panose="020B0604020202020204" pitchFamily="34" charset="0"/>
                  </a:rPr>
                  <a:t>1024</a:t>
                </a:r>
                <a:r>
                  <a:rPr lang="en-US" altLang="en-US" sz="2300" dirty="0">
                    <a:latin typeface="Helvetica" panose="020B0604020202020204" pitchFamily="34" charset="0"/>
                  </a:rPr>
                  <a:t>)</a:t>
                </a:r>
              </a:p>
            </p:txBody>
          </p:sp>
          <p:sp>
            <p:nvSpPr>
              <p:cNvPr id="49157" name="Text Box 5">
                <a:extLst>
                  <a:ext uri="{FF2B5EF4-FFF2-40B4-BE49-F238E27FC236}">
                    <a16:creationId xmlns:a16="http://schemas.microsoft.com/office/drawing/2014/main" id="{346A1396-7BDA-4841-9CB7-7E64FCBBB8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8288" y="2786063"/>
                <a:ext cx="603250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Q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1</a:t>
                </a:r>
                <a:endParaRPr lang="en-US" altLang="en-US" sz="2300">
                  <a:latin typeface="Helvetica" panose="020B0604020202020204" pitchFamily="34" charset="0"/>
                </a:endParaRPr>
              </a:p>
            </p:txBody>
          </p:sp>
          <p:sp>
            <p:nvSpPr>
              <p:cNvPr id="49158" name="Text Box 6">
                <a:extLst>
                  <a:ext uri="{FF2B5EF4-FFF2-40B4-BE49-F238E27FC236}">
                    <a16:creationId xmlns:a16="http://schemas.microsoft.com/office/drawing/2014/main" id="{07565B89-EF27-4B4B-B8CA-AF556A4235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8288" y="3470275"/>
                <a:ext cx="585787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R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1</a:t>
                </a:r>
                <a:endParaRPr lang="en-US" altLang="en-US" sz="2300">
                  <a:latin typeface="Helvetica" panose="020B0604020202020204" pitchFamily="34" charset="0"/>
                </a:endParaRPr>
              </a:p>
            </p:txBody>
          </p:sp>
          <p:sp>
            <p:nvSpPr>
              <p:cNvPr id="49159" name="Line 7">
                <a:extLst>
                  <a:ext uri="{FF2B5EF4-FFF2-40B4-BE49-F238E27FC236}">
                    <a16:creationId xmlns:a16="http://schemas.microsoft.com/office/drawing/2014/main" id="{8901863F-DDF3-4BC4-B582-8EBCF0B998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94563" y="3059113"/>
                <a:ext cx="628650" cy="269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  <p:sp>
            <p:nvSpPr>
              <p:cNvPr id="49160" name="Line 8">
                <a:extLst>
                  <a:ext uri="{FF2B5EF4-FFF2-40B4-BE49-F238E27FC236}">
                    <a16:creationId xmlns:a16="http://schemas.microsoft.com/office/drawing/2014/main" id="{B14B00ED-FE80-4DE6-99E7-1113B6087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1863" y="3379788"/>
                <a:ext cx="628650" cy="271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</p:grpSp>
        <p:sp>
          <p:nvSpPr>
            <p:cNvPr id="49161" name="Rectangle 9">
              <a:extLst>
                <a:ext uri="{FF2B5EF4-FFF2-40B4-BE49-F238E27FC236}">
                  <a16:creationId xmlns:a16="http://schemas.microsoft.com/office/drawing/2014/main" id="{5C729A03-A340-4C4E-A80A-7F73285D4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063" y="4559300"/>
              <a:ext cx="10544175" cy="98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622" tIns="65311" rIns="130622" bIns="65311"/>
            <a:lstStyle>
              <a:lvl1pPr marL="342900" indent="-3429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896938" indent="-407988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lvl="1">
                <a:buClr>
                  <a:schemeClr val="accent2"/>
                </a:buClr>
              </a:pPr>
              <a:r>
                <a:rPr lang="en-US" altLang="en-US" i="1">
                  <a:latin typeface="Helvetica" panose="020B0604020202020204" pitchFamily="34" charset="0"/>
                </a:rPr>
                <a:t>Q</a:t>
              </a:r>
              <a:r>
                <a:rPr lang="en-US" altLang="en-US" baseline="-25000">
                  <a:latin typeface="Helvetica" panose="020B0604020202020204" pitchFamily="34" charset="0"/>
                </a:rPr>
                <a:t>1</a:t>
              </a:r>
              <a:r>
                <a:rPr lang="en-US" altLang="en-US">
                  <a:latin typeface="Helvetica" panose="020B0604020202020204" pitchFamily="34" charset="0"/>
                </a:rPr>
                <a:t> = displacement into outer-index</a:t>
              </a:r>
            </a:p>
            <a:p>
              <a:pPr lvl="1">
                <a:buClr>
                  <a:schemeClr val="accent2"/>
                </a:buClr>
              </a:pPr>
              <a:r>
                <a:rPr lang="en-US" altLang="en-US" i="1">
                  <a:latin typeface="Helvetica" panose="020B0604020202020204" pitchFamily="34" charset="0"/>
                </a:rPr>
                <a:t>R</a:t>
              </a:r>
              <a:r>
                <a:rPr lang="en-US" altLang="en-US" baseline="-25000">
                  <a:latin typeface="Helvetica" panose="020B0604020202020204" pitchFamily="34" charset="0"/>
                </a:rPr>
                <a:t>1</a:t>
              </a:r>
              <a:r>
                <a:rPr lang="en-US" altLang="en-US">
                  <a:latin typeface="Helvetica" panose="020B0604020202020204" pitchFamily="34" charset="0"/>
                </a:rPr>
                <a:t> is used as follows: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03B238-EFD2-4948-B141-F444BDBC1CE7}"/>
              </a:ext>
            </a:extLst>
          </p:cNvPr>
          <p:cNvGrpSpPr/>
          <p:nvPr/>
        </p:nvGrpSpPr>
        <p:grpSpPr>
          <a:xfrm>
            <a:off x="1262063" y="5472113"/>
            <a:ext cx="10544175" cy="2279650"/>
            <a:chOff x="1262063" y="5472113"/>
            <a:chExt cx="10544175" cy="22796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E6443F3-6FF6-4E80-A558-99AAAD9874F7}"/>
                </a:ext>
              </a:extLst>
            </p:cNvPr>
            <p:cNvGrpSpPr/>
            <p:nvPr/>
          </p:nvGrpSpPr>
          <p:grpSpPr>
            <a:xfrm>
              <a:off x="5441465" y="5472113"/>
              <a:ext cx="2500798" cy="1169987"/>
              <a:chOff x="5441465" y="5472113"/>
              <a:chExt cx="2500798" cy="1169987"/>
            </a:xfrm>
          </p:grpSpPr>
          <p:sp>
            <p:nvSpPr>
              <p:cNvPr id="49162" name="Text Box 10">
                <a:extLst>
                  <a:ext uri="{FF2B5EF4-FFF2-40B4-BE49-F238E27FC236}">
                    <a16:creationId xmlns:a16="http://schemas.microsoft.com/office/drawing/2014/main" id="{46B6CCF7-DDF4-41AB-8DC8-877306598F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41465" y="5827680"/>
                <a:ext cx="1485284" cy="485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 dirty="0">
                    <a:latin typeface="Helvetica" panose="020B0604020202020204" pitchFamily="34" charset="0"/>
                  </a:rPr>
                  <a:t>R</a:t>
                </a:r>
                <a:r>
                  <a:rPr lang="en-US" altLang="en-US" sz="2300" baseline="-25000" dirty="0">
                    <a:latin typeface="Helvetica" panose="020B0604020202020204" pitchFamily="34" charset="0"/>
                  </a:rPr>
                  <a:t>1</a:t>
                </a:r>
                <a:r>
                  <a:rPr lang="en-US" altLang="en-US" sz="2300" dirty="0">
                    <a:latin typeface="Helvetica" panose="020B0604020202020204" pitchFamily="34" charset="0"/>
                  </a:rPr>
                  <a:t> / </a:t>
                </a:r>
                <a:r>
                  <a:rPr lang="en-US" altLang="en-US" sz="2300" dirty="0">
                    <a:highlight>
                      <a:srgbClr val="00FF00"/>
                    </a:highlight>
                    <a:latin typeface="Helvetica" panose="020B0604020202020204" pitchFamily="34" charset="0"/>
                  </a:rPr>
                  <a:t>4096</a:t>
                </a:r>
              </a:p>
            </p:txBody>
          </p:sp>
          <p:sp>
            <p:nvSpPr>
              <p:cNvPr id="49163" name="Text Box 11">
                <a:extLst>
                  <a:ext uri="{FF2B5EF4-FFF2-40B4-BE49-F238E27FC236}">
                    <a16:creationId xmlns:a16="http://schemas.microsoft.com/office/drawing/2014/main" id="{0CAFD0A8-B7E8-4C98-8F74-342955471C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9013" y="5472113"/>
                <a:ext cx="603250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Q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2</a:t>
                </a:r>
                <a:endParaRPr lang="en-US" altLang="en-US" sz="2300">
                  <a:latin typeface="Helvetica" panose="020B0604020202020204" pitchFamily="34" charset="0"/>
                </a:endParaRPr>
              </a:p>
            </p:txBody>
          </p:sp>
          <p:sp>
            <p:nvSpPr>
              <p:cNvPr id="49164" name="Text Box 12">
                <a:extLst>
                  <a:ext uri="{FF2B5EF4-FFF2-40B4-BE49-F238E27FC236}">
                    <a16:creationId xmlns:a16="http://schemas.microsoft.com/office/drawing/2014/main" id="{F943C932-FA32-48D9-95EC-09B9F5991D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7425" y="6156325"/>
                <a:ext cx="585788" cy="485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622" tIns="65311" rIns="130622" bIns="65311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300">
                    <a:latin typeface="Helvetica" panose="020B0604020202020204" pitchFamily="34" charset="0"/>
                  </a:rPr>
                  <a:t>R</a:t>
                </a:r>
                <a:r>
                  <a:rPr lang="en-US" altLang="en-US" sz="2300" baseline="-25000">
                    <a:latin typeface="Helvetica" panose="020B0604020202020204" pitchFamily="34" charset="0"/>
                  </a:rPr>
                  <a:t>2</a:t>
                </a:r>
                <a:endParaRPr lang="en-US" altLang="en-US" sz="2300">
                  <a:latin typeface="Helvetica" panose="020B0604020202020204" pitchFamily="34" charset="0"/>
                </a:endParaRPr>
              </a:p>
            </p:txBody>
          </p:sp>
          <p:sp>
            <p:nvSpPr>
              <p:cNvPr id="49165" name="Line 13">
                <a:extLst>
                  <a:ext uri="{FF2B5EF4-FFF2-40B4-BE49-F238E27FC236}">
                    <a16:creationId xmlns:a16="http://schemas.microsoft.com/office/drawing/2014/main" id="{2EAF214B-8750-4670-AC03-7BE211CBA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3700" y="5745163"/>
                <a:ext cx="628650" cy="269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  <p:sp>
            <p:nvSpPr>
              <p:cNvPr id="49166" name="Line 14">
                <a:extLst>
                  <a:ext uri="{FF2B5EF4-FFF2-40B4-BE49-F238E27FC236}">
                    <a16:creationId xmlns:a16="http://schemas.microsoft.com/office/drawing/2014/main" id="{4FED4746-8C10-4FF7-B36B-D9585EFDA6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32588" y="6065838"/>
                <a:ext cx="628650" cy="271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0622" tIns="65311" rIns="130622" bIns="65311" anchor="ctr"/>
              <a:lstStyle/>
              <a:p>
                <a:endParaRPr lang="en-US"/>
              </a:p>
            </p:txBody>
          </p:sp>
        </p:grpSp>
        <p:sp>
          <p:nvSpPr>
            <p:cNvPr id="49167" name="Rectangle 15">
              <a:extLst>
                <a:ext uri="{FF2B5EF4-FFF2-40B4-BE49-F238E27FC236}">
                  <a16:creationId xmlns:a16="http://schemas.microsoft.com/office/drawing/2014/main" id="{903C5A6B-AA9F-46CE-BCBA-6B8FE3D55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063" y="6767513"/>
              <a:ext cx="10544175" cy="98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622" tIns="65311" rIns="130622" bIns="65311"/>
            <a:lstStyle>
              <a:lvl1pPr marL="342900" indent="-3429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896938" indent="-407988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lvl="1">
                <a:buClr>
                  <a:schemeClr val="accent2"/>
                </a:buClr>
              </a:pPr>
              <a:r>
                <a:rPr lang="en-US" altLang="en-US" i="1">
                  <a:latin typeface="Helvetica" panose="020B0604020202020204" pitchFamily="34" charset="0"/>
                </a:rPr>
                <a:t>Q</a:t>
              </a:r>
              <a:r>
                <a:rPr lang="en-US" altLang="en-US" baseline="-25000">
                  <a:latin typeface="Helvetica" panose="020B0604020202020204" pitchFamily="34" charset="0"/>
                </a:rPr>
                <a:t>2</a:t>
              </a:r>
              <a:r>
                <a:rPr lang="en-US" altLang="en-US">
                  <a:latin typeface="Helvetica" panose="020B0604020202020204" pitchFamily="34" charset="0"/>
                </a:rPr>
                <a:t> = displacement into block of index table</a:t>
              </a:r>
            </a:p>
            <a:p>
              <a:pPr lvl="1">
                <a:buClr>
                  <a:schemeClr val="accent2"/>
                </a:buClr>
              </a:pPr>
              <a:r>
                <a:rPr lang="en-US" altLang="en-US" i="1">
                  <a:latin typeface="Helvetica" panose="020B0604020202020204" pitchFamily="34" charset="0"/>
                </a:rPr>
                <a:t>R</a:t>
              </a:r>
              <a:r>
                <a:rPr lang="en-US" altLang="en-US" baseline="-25000">
                  <a:latin typeface="Helvetica" panose="020B0604020202020204" pitchFamily="34" charset="0"/>
                </a:rPr>
                <a:t>2</a:t>
              </a:r>
              <a:r>
                <a:rPr lang="en-US" altLang="en-US">
                  <a:latin typeface="Helvetica" panose="020B0604020202020204" pitchFamily="34" charset="0"/>
                </a:rPr>
                <a:t> displacement into block of file: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2C615CE-4B5C-4662-B410-79DDEC31B5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08"/>
    </mc:Choice>
    <mc:Fallback>
      <p:transition spd="slow" advTm="13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915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1D5B3E4-518F-44ED-9083-5E0864D07E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3013" y="550863"/>
            <a:ext cx="12344400" cy="609600"/>
          </a:xfrm>
        </p:spPr>
        <p:txBody>
          <a:bodyPr/>
          <a:lstStyle/>
          <a:p>
            <a:pPr eaLnBrk="1" hangingPunct="1"/>
            <a:r>
              <a:rPr lang="en-US" altLang="en-US" sz="4000"/>
              <a:t>Combined Scheme:  UNIX UFS </a:t>
            </a:r>
            <a:br>
              <a:rPr lang="en-US" altLang="en-US" sz="4000"/>
            </a:br>
            <a:r>
              <a:rPr lang="en-US" altLang="en-US" sz="4000"/>
              <a:t>(4K bytes per block, 32-bit addresses)</a:t>
            </a:r>
          </a:p>
        </p:txBody>
      </p:sp>
      <p:pic>
        <p:nvPicPr>
          <p:cNvPr id="53251" name="Picture 5">
            <a:extLst>
              <a:ext uri="{FF2B5EF4-FFF2-40B4-BE49-F238E27FC236}">
                <a16:creationId xmlns:a16="http://schemas.microsoft.com/office/drawing/2014/main" id="{86C12925-A506-4D4A-91A5-EA209326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587500"/>
            <a:ext cx="9871075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3">
            <a:extLst>
              <a:ext uri="{FF2B5EF4-FFF2-40B4-BE49-F238E27FC236}">
                <a16:creationId xmlns:a16="http://schemas.microsoft.com/office/drawing/2014/main" id="{1B261058-42DC-4A23-ACDA-170EC5FD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6313" y="1657350"/>
            <a:ext cx="22733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Note: More index blocks than can be addressed with 32-bit file pointer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0FC358-5D41-40B1-B453-051789E9B14B}"/>
              </a:ext>
            </a:extLst>
          </p:cNvPr>
          <p:cNvSpPr/>
          <p:nvPr/>
        </p:nvSpPr>
        <p:spPr bwMode="auto">
          <a:xfrm>
            <a:off x="5636714" y="2480153"/>
            <a:ext cx="2968668" cy="346971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091AB4-103B-4B3F-8F1C-381783EE5219}"/>
              </a:ext>
            </a:extLst>
          </p:cNvPr>
          <p:cNvSpPr/>
          <p:nvPr/>
        </p:nvSpPr>
        <p:spPr bwMode="auto">
          <a:xfrm>
            <a:off x="979967" y="3745283"/>
            <a:ext cx="4719376" cy="458452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noFill/>
              <a:effectLst/>
              <a:latin typeface="Verdana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E83748-C00B-4CA5-9BD5-061E1C67E9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73"/>
    </mc:Choice>
    <mc:Fallback>
      <p:transition spd="slow" advTm="10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3A4AAD6-DCFD-4153-98B4-D6832A013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Performance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15EDACC8-C6B0-4D8B-8D50-6770065E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000" dirty="0"/>
              <a:t>Best method depends on file access type</a:t>
            </a:r>
          </a:p>
          <a:p>
            <a:pPr lvl="1">
              <a:defRPr/>
            </a:pPr>
            <a:r>
              <a:rPr lang="en-US" altLang="en-US" sz="2000" dirty="0"/>
              <a:t>Contiguous great for sequential and random</a:t>
            </a:r>
          </a:p>
          <a:p>
            <a:pPr lvl="1">
              <a:defRPr/>
            </a:pPr>
            <a:endParaRPr lang="en-US" altLang="en-US" sz="2000" dirty="0"/>
          </a:p>
          <a:p>
            <a:pPr>
              <a:defRPr/>
            </a:pPr>
            <a:r>
              <a:rPr lang="en-US" altLang="en-US" sz="2000" dirty="0"/>
              <a:t>Linked good for sequential, not random</a:t>
            </a:r>
          </a:p>
          <a:p>
            <a:pPr marL="0" indent="0">
              <a:buFont typeface="Monotype Sorts" pitchFamily="-84" charset="2"/>
              <a:buNone/>
              <a:defRPr/>
            </a:pPr>
            <a:endParaRPr lang="en-US" altLang="en-US" sz="2000" dirty="0"/>
          </a:p>
          <a:p>
            <a:pPr>
              <a:defRPr/>
            </a:pPr>
            <a:r>
              <a:rPr lang="en-US" altLang="en-US" sz="2000" dirty="0"/>
              <a:t>Declare access type at creation -&gt; select either contiguous or linked</a:t>
            </a:r>
          </a:p>
          <a:p>
            <a:pPr marL="0" indent="0">
              <a:buFont typeface="Monotype Sorts" pitchFamily="-84" charset="2"/>
              <a:buNone/>
              <a:defRPr/>
            </a:pPr>
            <a:endParaRPr lang="en-US" altLang="en-US" sz="2000" dirty="0"/>
          </a:p>
          <a:p>
            <a:pPr>
              <a:defRPr/>
            </a:pPr>
            <a:r>
              <a:rPr lang="en-US" altLang="en-US" sz="2000" dirty="0"/>
              <a:t>Indexed more complex</a:t>
            </a:r>
          </a:p>
          <a:p>
            <a:pPr lvl="1">
              <a:defRPr/>
            </a:pPr>
            <a:r>
              <a:rPr lang="en-US" altLang="en-US" sz="2000" dirty="0"/>
              <a:t>Single block access could require 2 index block reads then data block read</a:t>
            </a:r>
          </a:p>
          <a:p>
            <a:pPr lvl="1">
              <a:defRPr/>
            </a:pPr>
            <a:r>
              <a:rPr lang="en-US" altLang="en-US" sz="2000" dirty="0"/>
              <a:t>Clustering can help improve throughput, reduce CPU overhead</a:t>
            </a:r>
          </a:p>
          <a:p>
            <a:pPr lvl="1">
              <a:defRPr/>
            </a:pPr>
            <a:endParaRPr lang="en-US" alt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B2E33C-76EC-42F7-BBBE-78874BE2CF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222"/>
    </mc:Choice>
    <mc:Fallback>
      <p:transition spd="slow" advTm="18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734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4|28.5|31.4|32.3|6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8.7|54|1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4.4|18.4|12|49.7|32|4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3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4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28.3|23.8|1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4.3|3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5.4|56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8.7|16.6|14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8|1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8.3|23.5|87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1|11.4|17.3|2|11|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9|3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5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2.2|37.1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8|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8.3|15.5|1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3.3|1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7|36.6|4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9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1.8|18.8|7.8"/>
</p:tagLst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4180</TotalTime>
  <Words>1703</Words>
  <Application>Microsoft Office PowerPoint</Application>
  <PresentationFormat>Custom</PresentationFormat>
  <Paragraphs>312</Paragraphs>
  <Slides>36</Slides>
  <Notes>27</Notes>
  <HiddenSlides>0</HiddenSlides>
  <MMClips>36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Helvetica</vt:lpstr>
      <vt:lpstr>Monotype Sorts</vt:lpstr>
      <vt:lpstr>Times New Roman</vt:lpstr>
      <vt:lpstr>Verdana</vt:lpstr>
      <vt:lpstr>Webdings</vt:lpstr>
      <vt:lpstr>os-8</vt:lpstr>
      <vt:lpstr>Chapter 12:  File System Implementation Part2</vt:lpstr>
      <vt:lpstr>Allocation Methods - Indexed</vt:lpstr>
      <vt:lpstr>Example of Indexed Allocation</vt:lpstr>
      <vt:lpstr>Indexed Allocation (Cont.)</vt:lpstr>
      <vt:lpstr>Indexed Allocation – Mapping (Cont.)</vt:lpstr>
      <vt:lpstr>Indexed Allocation – Mapping (Cont.)</vt:lpstr>
      <vt:lpstr>Indexed Allocation – Mapping (Cont.)</vt:lpstr>
      <vt:lpstr>Combined Scheme:  UNIX UFS  (4K bytes per block, 32-bit addresses)</vt:lpstr>
      <vt:lpstr>Performance</vt:lpstr>
      <vt:lpstr>Performance (Cont.)</vt:lpstr>
      <vt:lpstr>Free-Space Management: Bit Map</vt:lpstr>
      <vt:lpstr>Free-Space Management: Bit Map</vt:lpstr>
      <vt:lpstr>Free-Space Management: Link List</vt:lpstr>
      <vt:lpstr>Free-Space Management: Link List</vt:lpstr>
      <vt:lpstr>Efficiency and Performance</vt:lpstr>
      <vt:lpstr>Efficiency and Performance (Cont.)</vt:lpstr>
      <vt:lpstr>Page Cache</vt:lpstr>
      <vt:lpstr>I/O Without a Unified Buffer Cache</vt:lpstr>
      <vt:lpstr>I/O Using a Unified Buffer Cache</vt:lpstr>
      <vt:lpstr>Recovery</vt:lpstr>
      <vt:lpstr>Log Structured File Systems</vt:lpstr>
      <vt:lpstr>The Sun Network File System (NFS)</vt:lpstr>
      <vt:lpstr>NFS (Cont.)</vt:lpstr>
      <vt:lpstr>NFS (Cont.)</vt:lpstr>
      <vt:lpstr>NFS Mounting: Three Independent File Systems</vt:lpstr>
      <vt:lpstr>Mounting in NFS </vt:lpstr>
      <vt:lpstr>NFS Mount Protocol</vt:lpstr>
      <vt:lpstr>NFS Mount Protocol</vt:lpstr>
      <vt:lpstr>PowerPoint Presentation</vt:lpstr>
      <vt:lpstr>NFS Protocol</vt:lpstr>
      <vt:lpstr>Three Major Layers of NFS Architecture </vt:lpstr>
      <vt:lpstr>Virtual File Systems</vt:lpstr>
      <vt:lpstr>Schematic View of NFS Architecture </vt:lpstr>
      <vt:lpstr>NFS Path-Name Translation</vt:lpstr>
      <vt:lpstr>NFS Remote Operations</vt:lpstr>
      <vt:lpstr>End of Chapter 12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1.01</dc:title>
  <dc:creator>Lucent End User</dc:creator>
  <cp:lastModifiedBy>ROSE, JOHN</cp:lastModifiedBy>
  <cp:revision>201</cp:revision>
  <cp:lastPrinted>2011-04-04T02:19:50Z</cp:lastPrinted>
  <dcterms:created xsi:type="dcterms:W3CDTF">2011-04-03T15:01:31Z</dcterms:created>
  <dcterms:modified xsi:type="dcterms:W3CDTF">2020-04-13T18:31:59Z</dcterms:modified>
</cp:coreProperties>
</file>