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Action1.xml" ContentType="application/vnd.ms-office.inkAction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2.xml" ContentType="application/vnd.ms-office.inkAction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23"/>
  </p:notesMasterIdLst>
  <p:sldIdLst>
    <p:sldId id="311" r:id="rId2"/>
    <p:sldId id="257" r:id="rId3"/>
    <p:sldId id="258" r:id="rId4"/>
    <p:sldId id="259" r:id="rId5"/>
    <p:sldId id="315" r:id="rId6"/>
    <p:sldId id="316" r:id="rId7"/>
    <p:sldId id="314" r:id="rId8"/>
    <p:sldId id="261" r:id="rId9"/>
    <p:sldId id="262" r:id="rId10"/>
    <p:sldId id="317" r:id="rId11"/>
    <p:sldId id="263" r:id="rId12"/>
    <p:sldId id="318" r:id="rId13"/>
    <p:sldId id="265" r:id="rId14"/>
    <p:sldId id="266" r:id="rId15"/>
    <p:sldId id="268" r:id="rId16"/>
    <p:sldId id="270" r:id="rId17"/>
    <p:sldId id="319" r:id="rId18"/>
    <p:sldId id="271" r:id="rId19"/>
    <p:sldId id="272" r:id="rId20"/>
    <p:sldId id="273" r:id="rId21"/>
    <p:sldId id="274" r:id="rId22"/>
  </p:sldIdLst>
  <p:sldSz cx="13716000" cy="9144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6">
          <p15:clr>
            <a:srgbClr val="A4A3A4"/>
          </p15:clr>
        </p15:guide>
        <p15:guide id="2" pos="19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200" y="48"/>
      </p:cViewPr>
      <p:guideLst>
        <p:guide orient="horz" pos="1526"/>
        <p:guide pos="19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8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8T23:55:27.75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2685">
    <iact:property name="dataType"/>
    <iact:actionData xml:id="d0">
      <inkml:trace xmlns:inkml="http://www.w3.org/2003/InkML" xml:id="stk0" contextRef="#ctx0" brushRef="#br0">5946 12275 0,'32'0'168,"62"0"-158,0 0 6,-31 0-5,32 0-4,-64 0 2,1 0-2,-1 0 3,1 0-7,-1 0 6,32 0-2,-32 0 4,64 0-5,-1 0 2,-31 0 0,32-32-1,-1 1 2,0 31-1,-31-32-5,-31 1 8,-1 31-2,1 0 24,-1 0 27,1 0-44,30 0-7,-30 31-2,-1-31-1,32 0 3,0 32-2,-31-1-1,31 1 5,0-1-4,-63 1-1,31-32 5,0 0-4,1 31 2,-1-31-4,32 32 4,-31-32 6,-1 0-8,1 0 4,-32 31-5,63-31 0,-32 0 11,1 0 15,-1 0-19,32 0-5,-32 0 3,1 32-3,62-32 0,-62 0-2,-1 0-1,1 0 6,-1 0-6,1 0 48,30 0-37,1 0-8,0 0 0,32 0 8,-64 0-8,1 0 0,62 0-1,-63-32 8,1 32-6,-1 0-2,1 0 81,31 0-79,-32 0 5,-31-31 299</inkml:trace>
    </iact:actionData>
  </iact:action>
  <iact:action type="add" startTime="35475">
    <iact:property name="dataType"/>
    <iact:actionData xml:id="d1">
      <inkml:trace xmlns:inkml="http://www.w3.org/2003/InkML" xml:id="stk1" contextRef="#ctx0" brushRef="#br0">14881 12338 0,'32'0'93,"-1"0"-70,1 0-14,-1-32-1,1 32 39,-1 0-38,1 0 14,-1 0-7,0 0-1,-31-31-8,63 31 19,-31-32-20,31 32 2,0-31 1,0 31-2,31-32-1,0 32-1,1-31 3,-64 31 0,64-32 0,-64 32 0,1 0 0,-1 0 2,0-31-3,1 31 17,-1 0-16,1 0 5,31 0-5,31-31 0,1 31 0,-1-32 3,0 1-4,32-1-1,-31 1 3,30-1-1,-30 32-1,-32 0 1,0 0 0,-32 0 0,1 0 17,-1 0 6,0 0-24,1 0 3,-1 32-4,1-1 11,-1-31-10,1 0-3,-1 0 13,1 0-8,-1 32 8,32-1-12,-31 1 6,62-1-3,0-31-3,1 31 6,-32 1-6,31-32 1,-31 31 1,-32 1 4,1-32-3,-1 0-2,1 31 74,-1 1-70,32-32-6,0 31 5,-31 1-2,30-1-1,-30 1 2,-1-32 3,32 31-4,-31 1 1,-1-1 1,32 1-4,-31-32 5,-1 0-4,1 0 0,-1 0 4,0 0 146,32 0-148,-31 0 1,31 0-3,-32 0 28,-31-32 128</inkml:trace>
    </iact:actionData>
  </iact:action>
  <iact:action type="add" startTime="64485">
    <iact:property name="dataType"/>
    <iact:actionData xml:id="d2">
      <inkml:trace xmlns:inkml="http://www.w3.org/2003/InkML" xml:id="stk2" contextRef="#ctx0" brushRef="#br0">31493 9474 0,'-63'0'152,"0"0"-148,-31 0 6,-32 0-2,32 0 0,-32 0 0,0 0 0,0 0 0,63 0 0,-31 0 0,-1 0-2,64 0 3,-63 0 0,62 0-1,1 0 6,-32 0-7,31 0 2,-31 0-1,0 0 0,-62-32-2,-1 1 2,0-1 0,0 1 1,0 31-2,63-32 4,-31 32-6,31-31 3,31 31 6,1 0 35,0-32-22,-64 1-17,-31-1-1,32 1-4,-32-1 7,32 1-8,-32-1 8,0 1-8,0-1 7,32 1-6,31 0 3,-32 31 0,33-32 1,-1 32-5,63-31 4,-32-1 0,1 32 3,-1 0 19,1 0-21,-1 0 5,1 0 4,-1 0-11,1 0-1,-63 32 2,62-1-2,-31-31 4,0 0-2,32 32 1,-64-32-4,1 0 3,31 0 2,-31 31 0,-1-31-7,64 31 3,-32-31 2,31 32 1,-30-1 6,30-31-7,32 32 0,-94-1 0,31 1 0,0-1 1,-32 1-4,33-32 4,-1 0 1,0 31 0,-32-31-4,64 0 2,-32 0 0,0 0 0,32 0 0,-32 32-2,31-32 2,1 31 6,-1 1-5,1-32-2,-1 0 9,1 31-6,31 1-1,-32-32-5,1 0 5,-1 0-1,32 31-3,-31-31 6,0 0-3,31 32 0,-32-32 0,1 0 0,31 31 0,-32-31-4,1 0 8,-1 0-5,32 32 0,-31-32 2,-1 31-2,1-31 9,-1 0-8,1 32-2,31-1 2,-32 0 1,1-31-3,31 32 1,-31-1 3,-1-31-2,1 32 1,31-1-2,-32 1 1,1 31-4,-1 0 6,1 0 0,-1 0-3,32 31 0,-31 0 2,-1 1-3,1-32 1,31 63 3,0-32-2,0-31-2,0 32 2,31-1 0,1 0 0,-32-31-3,63 32 7,-32-1-5,32 1 2,0-1-1,31-62-5,-31 30 7,-31-30-1,62 31-1,-31-32-1,32 1-2,-33 31 7,33-63-5,31 31 2,0 1-2,94-32-1,-63 31 3,0-31-4,-31 0 7,0 32-6,-32-32 2,32 31-2,32-31 4,30 32-1,-30 31-2,-32-63-4,-1 0 5,1 0 0,-31 0 0,30 0 0,-30 0 0,-1 0 0,1 0 0,30 0 0,1 0-2,0 0 5,-63-32-3,31 1 0,1-1 1,-32 1-1,0-1 0,0 1-3,31-1 6,0 1 0,-31-1 0,0 1-3,0-1-1,0 1 3,-31-1-3,30 32-3,1-31 8,-31-1-5,-1 1-2,1 31 4,-1-31-1,-31-32-1,63 0 2,32 0-1,-1 0-3,0 0 8,-31 0-7,32-32-1,-1 1 5,0 0-3,-62 62 3,-1-62-4,1-1 2,31 1 1,-32 31-2,-31-32 0,32 32 2,-1 1-1,1 30-2,-1 1 2,0-32 1,1 0 4,-1-32-6,1 64 1,-1-64 3,-31 32-3,32 0-2,-32 32 1,0 0 10,0-1 149,0 1-47,0-1-103,0 1 192,0-1-206,0 1 12,-32 31-11</inkml:trace>
    </iact:actionData>
  </iact:action>
  <iact:action type="add" startTime="105714">
    <iact:property name="dataType"/>
    <iact:actionData xml:id="d3">
      <inkml:trace xmlns:inkml="http://www.w3.org/2003/InkML" xml:id="stk3" contextRef="#ctx0" brushRef="#br0">5663 22378 0,'0'-31'52,"63"31"89,-32 0-114,1 0-23,-1 0 4,1 0 16,-1 0-16,1 0 1,-1 0-1,32 0-1,0 0 2,0 0-1,0 0 1,31 0-3,1 0 4,-32 0-3,31 0 2,0 0-4,-31 0 2,0 0 0,0 0 2,0 0 5,-31 0-6,30-32 3,33 32-3,-64 0 0,64 0-1,-1-31 0,0 31-2,-31-32 6,32 1-3,-1 31-1,-31 0 2,31 0-2,1 0 2,-32 0-6,31 0 7,-31 0-1,0-32-2,31 32 1,-31-31 1,0 31-1,0-32 0,32 32 1,-1-31-2,-31-1-1,31 1 2,1 31 0,-32 0-1,-1 0 2,1 0-1,-31 0 0,31 0-1,-32 0 1,1 0 5,31 0-2,0 0 3,-32 31-5,0 1 1,32-32-7,0 0 8,32 31-3,-1 1-2,-31-32 2,-32 31 0,32-31 0,-31 0 0,-1 0 6,1 0 3,-1 0 5,1 0-13,-1 0-1,1 0 7,-1 0-6,1 0 5,-1-63 164,0-31-171,-31 31 1,32 32 0</inkml:trace>
    </iact:actionData>
  </iact:action>
  <iact:action type="add" startTime="134960">
    <iact:property name="dataType"/>
    <iact:actionData xml:id="d4">
      <inkml:trace xmlns:inkml="http://www.w3.org/2003/InkML" xml:id="stk4" contextRef="#ctx0" brushRef="#br0">15353 16965 0,'0'-32'23,"-31"32"-15,31-31 86,-32 31-73,1 0 17,-1 0-30,1 0 19,31-32 57,-32 1-69,1 31 11,31-32-3,-31 32-8,-1 0 0,1 0-6,31-31 0,-32 31 5,1-32-8,-1 32 13,1 0-6,31-31 58,-32-1-57,-31 32-6,32 0-2,-1-31 3,1 31-1,0-32 5,-1 32-5,1 0 1,-1 0 51,1 0-48,-1 0-7,1 0 5,-32 0-3,0 0 3,0 0-2,0 0 0,0 0 0,32 0-4,-32 0 5,0 0 1,0 32-4,31-32 4,-30 31-3,30-31 0,1 0 1,-1 32 0,1-32 0,-1 0 15,1 0-8,-1 0 29,-62 0-36,31 0 10,32 0-5,-32 31-9,0 1 4,31-32 1,1 0 115,-1 0-110,1 0 3,-1 0-3,1 0 15,-1 0-13,1 0-5,0 0 2,-1-32-6,1 32 0,-1 0 4,1 0-4,-1 0 10,1 0-9,-1 0 0,1 0 14,-1 0-7,1 0 46,-1 32-51,1-1-1,0-31-2,-1 32 2,1-1-5,-1 1 15,1-1-5,31 1-1,-32-32 7,1 31-13,31 1 10,-32-32-12,32 31 3,-31-31 1,31 31-2,-32 1-1,32-1 12,0 1-9,-31-1-3,-1 1 8,32-1-8,0 1 12,0-1-9,0 1 5,0-1-5,0 1-1,0-1 28,0 1 0,32-1-22,-32 1-9,0-1 3,31-31 2,1 0-2,-32 32 0,31-32 0,-31 31 0,32 0 8,-1 1-9,-31-1 0,32-31 1,-1 32 0,-31-1 1,32-31-2,-1 0 1,1 32 0,-32-1-3,31-31 3,0 32-2,1-32 10,-1 0-8,1 0 0,-1 0 10,1 0-12,-1 0 10,1 0-10,-1 0 2,1 0 8,-1 0-7,1 0-2,30 0 1,-30 31 0,31 1 8,-32-32-10,32 0 5,0 0-3,0 0 0,31 0-1,1 0-1,-32 0 3,31-32-2,1 1 3,-33-1-6,1 1 5,0 31-2,-31 0 2,-1-32 1,1 1-4,-1 31 2,-31-32 1,32 32 1,-1 0-3,1 0-1,-1-31 10,0 31-8,1-32 6,-1 32-4,1 0 13,-1 0-16,1 0 1,-32-31 0,63 0-1,-32 31 2,-31-32-1,32 32 0,-1-31 0,1-1 4,-1 1-4,0 31 10,1 0 28,-32-32-32,31 32 28,64 0 46,-64 0-86,1 0 9,31 0-4,-32 0 1,32 0-2,-32 0 2,1 0 8,-1 0 0,1 0-1,-1 0-7,1 0-2,-1 0 21,1 0-18,-1 0 14,1 0-19,-1-31 11,1-1 1,-1 1-8,0-1 8,1 1-4,-32-1-10,31 32 9,1-31-3,-1-1 0,-31 1 6,0-1-4,0 1-2,0-1 14,0 1-13,0 0 4,0-1-4,0 1 0,0-1 5,0 1-5,-31 31-5,31-32 5,-32 1-1,32-1 0,0 1 15,-31 31 143,-1 0-154,-30 0-4,30 0 1,1 0 6,-1 0-7,1 0 20,-1 0-5,1 0-16,31-32 3,-32 32-5,1 0 4,-1 0-1,1 0 7,-1 0-9,32-63 149,32-31-149,-1 62 4</inkml:trace>
    </iact:actionData>
  </iact:action>
  <iact:action type="add" startTime="169845">
    <iact:property name="dataType"/>
    <iact:actionData xml:id="d5">
      <inkml:trace xmlns:inkml="http://www.w3.org/2003/InkML" xml:id="stk5" contextRef="#ctx0" brushRef="#br0">21834 17940 0,'-31'0'424,"-1"0"-420,-30 0 3,-33 0 2,64 0-2,-32 0 1,31 0 0,1 0 8,-1 0-6,-31 0 45,32 0-46,0 0-1,-1 0 0,1 0-3,-1 0 4,1 0-2,-1 0-2,1 0 13,-1 0-9,1 0 15,-1 0-21,1 0 8,-1 0 4,1 0 2,-1 0-2,1 0-6,0 0-1,-1 0 0,-31 0-1,32 0-1,-64-31 4,32 31-4,63-32 3,-31 32-1,0 0-1,-1-31 10,1 31-11,-1-32 2,1 1 7,-1 31-6,1 0 6,-1 0 2,1 0-9,-1 0 5,1 0 12,-1 0 15,1 0-32,-1 0-1,1 0-2,-32 0 6,32 0-4,-32 0 2,31 0-1,-31 31 1,32-31-5,-1 32 6,1-32 4,0 0-6,31 31-1,-32-31 18,1 0-9,-1 0-12,1 0 11,-1 0-4,1 0 4,-1 32-7,1-32-2,-1 0 9,1 31-6,-1-31 8,1 0 108,31 32-117,-32-1-1,1-31 2,0 32 1,-1-32 111,1 31-106,31 1-6,-32-1 6,1 1 3,-1-1-9,32 1 12,-31-32-17,31 31 4,-32-31 0,32 31 0,-31 1 0,-1-1 6,1 1 1,31-1-10,0 1 8,-32-1-6,32 1 11,-31-1-12,31 1 3,0-1 4,0 1 6,0-1 10,0 1-19,-31-1-3,31 32 6,0-31-3,0-1-1,0 1-1,0-1 7,0 0-8,0 1 4,0-1 2,31 1-7,0-32 4,-31 31-2,32-31 137,-1 0-112,1 0-24,31 0 0,-32 0 0,1 0-5,31-31 5,-32-1 0,1 1 6,-1 31-9,0-32 4,1 1 5,-1 0-8,32 31 9,-31-32-8,-1 1-1,1-1-1,31 32 2,-32-31 0,32-1 2,0 32-4,-63-31 0,31 31 5,1 0-4,-1 0 105,1 0-106,-1 0 3,1 0 29,-1 0-24,-31 31-4,32-31 5,-1 0-9,1 0 11,-1 0-10,0 0 5,1 0 8,-1 0-12,1 32 7,31-32-1,-32 0 2,1 0-6,-1 0-5,-31 31 4,32-31-4,-1 0 11,1 0 78,31 0-86,-1 0 8,1 0-6,0 32 4,-31-32-8,-1 0 2,1 0 0,-1 0 2,1 0 16,-1 0-12,0 0-1,1 0-6,-1 0 1,1 0 0,31 0 0,-32 0 1,32 0 1,0-32-2,-31 32 7,-1-31-11,1-1 206,-1 32-202,0 0 0,1 0 0,-1-31 0,1 31 1,-32-32-2,31 32 1,1 0 1,-1 0-2,-31-31 3,32 31 64,-1 0-57,1 0 23,-1-32 110,1 1-144,-1-1 10,-31 1-7,31 31-4,-31-32 21,32 32-17,-32-31-2,31 31 26,1-32-25,-32 1-2,31-1-2,-31 1 4,32 31 0,-32-32 1,0 1-1,0 0 31,0-1-31,0 1 1,0-1 13,0 1 125,-32 31-133,32-32-4,-31 1 93,-1 31-98,32-32 74,-31 1-69,-1-1-4,1 32 2,31-31 139,0-1-132,-31 32-6,-1 0 108,1-126-102,31 63-7,-32-31 6,32 31-6,0 32 2,0-1-2</inkml:trace>
    </iact:actionData>
  </iact:action>
  <iact:action type="add" startTime="180844">
    <iact:property name="dataType"/>
    <iact:actionData xml:id="d6">
      <inkml:trace xmlns:inkml="http://www.w3.org/2003/InkML" xml:id="stk6" contextRef="#ctx0" brushRef="#br0">26774 18286 0,'0'0'2,"-32"0"11,32-31 4,-31 31 122,-1 0-133,1 0 1,-32 31 2,0 1-2,-31-1 1,-1 1 0,32-1 2,-31-31-2,63 0 0,-1 0-2,-31 0 2,32 32-2,31-1 4,-32-31 6,1 0-7,-1 32-1,-31-32 5,1 0 4,-33 31-11,64-31 1,-64 32 1,1-1 2,31 1 0,63-1-3,-31-31 0,-1 32-1,32-1 3,-31-31 3,-1 32-10,1-1 8,31 1-1,-32-32-2,1 31 1,31 1-1,-32-32 0,1 31 0,31 0 1,0 1 1,-32-32-2,1 31 0,-1 1 3,1-1 6,0 1-7,-1-1 5,32 1-7,-31-1 4,-1-31-8,32 32 7,-31-1-2,-1-31 0,32 32-1,-31-1 2,-1 1-4,32-1 12,-31 1-11,31-1 10,0 1-5,0-1-4,0 0 5,0 1-5,0-1 11,0 1-12,31-1 2,1 32 1,-1 0-2,1 0 2,-1 0-2,64 0-1,-33 32 2,1-64 0,-31 0 4,31 1-3,-32-32-3,1 31 4,-1 1 2,1-32-3,-1 0 5,32 0-8,-32 0 4,32 0 0,-31 0-3,-1 0 0,32-32 2,-31 32-2,-1-31 2,1 31-4,-1 0 4,32 0 7,0 0 0,-32 0-8,1 0 0,31 0 0,31-32-2,-31 32 0,31 0 4,1-31-1,-64 31-2,32-31 2,0-1-2,-31 32 0,31-31 3,-32-1-5,0 32 1,32 0 4,0-31-2,-31-1 0,31 1 1,-32-1-1,1 1 8,-1-1-8,1 1 13,-32-32 57,0 31-70,0-31 1,0-31-4,0 31 6,0-31-4,0-1 2,31 32-6,-31-31 8,0 31-4,0 31 2,0-31-1,0 1-1,0 30 1,0-31 0,-31-31 0,-1 62-2,1-31 4,-1 32-7,32-1 10,-31 32-6,-1-31 2,1-1-2,-1 1 7,1-1-5,-1 32 3,1 0 6,31-31-9,0-1 208,31 1-212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9T00:09:10.2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171">
    <iact:property name="dataType"/>
    <iact:actionData xml:id="d0">
      <inkml:trace xmlns:inkml="http://www.w3.org/2003/InkML" xml:id="stk0" contextRef="#ctx0" brushRef="#br0">12144 18003 0,'0'-31'19,"0"-1"48,-63 1-29,0 31-28,-31 0-2,31-32 0,-31 1-1,-32-1 2,0 1-4,63 31 6,-31-32-8,31 1 7,31 31 0,1 0-4,-32 0 4,31 0 2,1 0-3,-1 0 3,-62 0-1,31 0-3,-31 0 1,-32 31-4,-94 1 5,-1-1-1,1 1-1,-63 31 0,94-63-1,63 31 1,1-31-2,62 0 2,31 0 54,1 32-54,31-1 1,-32-31-4,-31 32 5,32-1-1,-63 32-1,-1 32 1,-94-1-1,1 63 0,-1 1-6,-31-1 11,31-62-10,0 30 8,63-30-4,-31-1 1,31 32 0,0-31 0,32-1 0,-1 0 0,33 1-1,-1-32 0,0 63 3,31 0-6,-31-1 8,0 1-6,0 32 2,-31-95 0,31 94-2,32-62 2,-1-1 0,1 0 0,-1-31 0,1 0 0,31 32 0,0-32-1,0 0-1,0 31 2,0 32 0,31 0-2,64 31 3,-32 32-1,31 0 0,32 31 2,31-31-2,95 63 0,-32 0 0,0-32 0,-94-63-2,31-62 2,-31-1-2,0 32 4,31-32 0,-31 1-4,0-1 4,31 32-3,-31-31 2,0-1-2,31 1 0,32 62 0,0-31 0,-32-32 1,126 1 1,-62 31-2,30-32 1,-30-63 0,-1 32 0,-94-63 0,0 32 1,-32-1-7,0-31 8,1 0-4,-64 0 2,32 0 0,0 0 0,-32-31 0,32-1 1,32-31-2,-1-31-1,32-32 3,31 32-2,-31-64 1,31 32 4,-31 1-8,0 30 4,-31 1 0,-1 62 0,0-31 0,-31 63-2,32-63 2,-1 32 0,0-1 0,-31 1 2,32-1-2,-1 1 1,0-1-1,-31 1 0,32-32 0,31-31-2,31-32 3,0-63-4,32 0 8,-32 0-8,-31 0 3,0 32 0,-32 31-2,1 0 4,-64 0-2,1 32-2,-1-1 3,1 1-2,-1 31 2,-31-31-4,0-1 4,0 1 1,0-1-3,0 1-1,0-32 2,-31 32-1,-1-32 1,-31 0-2,32 0 5,-32 0-6,31 32 4,-31-32 1,32 31-2,0 1 0,-1 62-5,32 1 5,-31-1 3,-1 1 6,1-1-10,31 1-2,-63-1 6,31 1-4,1 0 0,-1-32 1,-31-32-3,32 32 6,-63-31-3,62 31-1,-31-63-1,32 32 3,-32-1 0,0 1-3,0-1 2,0 64-2,32-32 3,-1 0-2,32 31 1,-31-31 0,-1 1 2,1 30 0,-1-31 4,-31 0-9,0 32 2,-31-64 5,0 32-4,31 32 0,-32-32 0,1 0-1,0 0 2,31 31-1,0 32-1,0-31 0,31 0 0,32-1 1,-31 32 0,-1 0 0,32-31-3,-31 31 14,0-32-11,-1 32-2,-31 0 3,0 0-2,0 0 1,-31 0 0,0 0 0,31 0 0,0 0-2,0 0 4,0-31-2,0-1 0,31 32-4,-30-31 114,30 31-111,1 0 16,-1 0 94,32-32-112</inkml:trace>
    </iact:actionData>
  </iact:action>
  <iact:action type="add" startTime="32595">
    <iact:property name="dataType"/>
    <iact:actionData xml:id="d1">
      <inkml:trace xmlns:inkml="http://www.w3.org/2003/InkML" xml:id="stk1" contextRef="#ctx0" brushRef="#br0">19821 18255 0,'0'-31'63,"0"-1"-23,-95 1-2,1-1-29,-32-31 0,0 0-1,0 0 0,1 0 0,-1 0 0,0 32 1,32-1-4,-32-31 6,0-62-6,31 93 3,1 1 0,31-32 0,-63 0 0,32 31 0,-32-31 0,63 32 0,-31-1-2,94 1 3,-63 31-1,0 0 6,0 0-6,0 0 1,-31 0-3,-32 0 4,63 0-2,-63 0-2,0 0 1,0 31 2,63-31-2,-62 32 2,30-32-1,1 31 0,-1-31 0,1 32-1,-32-1 2,32 1-1,31-1-4,-31 1 7,-1-1-4,1 1-1,-32 31 2,63-32 2,-31-31-2,-1 63 0,32-32-1,0 1 2,-31-1-3,0 32 3,31-31-1,31-1 0,1 1 0,-64 31 0,32 0 0,1 0 1,-33 31-1,95-31-4,-94 31 5,62 1-2,-31-1 2,0 1-1,-31-32 0,0 31 0,-1 1 0,1-1 0,62-31 0,1 0-1,-32 0 1,32 0-1,-1-32 3,32 32-5,-31 0 4,31 0-2,-32 0 2,1 31-2,31 1 1,0 31-4,0-63 6,0 31-3,0 1 1,0-33 1,0 64-1,0-31 1,0-32-2,0 31 3,31 1-6,-31-32 4,32 31 1,-1-31-2,-31-32 1,0 64 0,0-1 0,32 1 0,-1-1 0,1 32 1,-1-32-3,32 32 2,-32-31 0,32 31 0,0 0 1,32-1-2,30 64 2,1 32-2,-31-64 4,-32-63-6,0-31 1,-32 32 2,95 31 0,-32 31 0,1-63 0,-1-31 0,-31 32 0,0-1 0,31 1 0,1-1 0,-32-31-1,-1 0-1,-30-32 5,31 1-8,-32-1 7,1 1-2,-1-1 8,32 1-7,-31-32 4,31 31-6,-63 1 3,94-1-2,-63-31 0,64 32 2,-1-32-3,-31 31 0,31-31 0,1 0-1,-1 32 2,-62-32 6,-1 0-7,1 0 12,-1 0-6,1 0-5,-32-32 0,94-31 1,0 32 7,-31-32-7,0 31-1,32-31 0,30 0 0,1 32 0,0 0-3,-32 31 1,-31 0 4,-31-32-2,-1 32 0,1 0 7,-1 0 3,1-31-5,-32-1-7,31 32 2,32-31 2,31-1-2,1-31 0,31 32 1,0-32-2,-32 31 1,-31 1-1,31-1 0,1 1 2,-1 31-2,-63-32-2,1 1 5,-1-1-4,1 32 3,-32-31-2,31 0 1,1-1 0,-1 1 8,1-1-8,-1 32 0,-31-63-2,32-31 4,31-1-1,-1 32-1,-30-63 1,31 1-4,0 30 3,0 1 0,-32 31 0,1 0 0,-1-32 0,32 64 0,0-32 0,-32 0 0,1 63-1,31-63-2,-32 0 5,1 32-1,-1-32 5,1 31-5,-1-31 0,63-31-1,-62-1 2,-1 32-5,1-31 1,31 0 2,-32-1 0,32 1 0,-31 31 0,-1 0 0,1-32 0,-1 64 0,-31-63-1,32 31 1,-1-32 0,0 32-1,-31 0 0,32 0 0,-32 32 3,0-64-2,0 64-1,0-1 0,0-30 2,0 30-3,0-31 2,-32 0-2,32 0 2,0-31 1,-31-1-2,31 32 1,-31 0 1,-1 1-2,32-1 2,-31 0-3,31-32 1,-32 1 1,32 31 0,-31 0 1,31-32-2,-32 33 5,32 30-8,0 1 5,0-1-3,-31 32 4,-1-31-4,1-1 1,31 1 10,-32-1-7,32 1-3,-31 31-1,31-32 4,0 1-4,-32-1 10,1 32-7,31-31-2,-32-1 8,1 1 19,0-1-27,-1 1 8,1-1-7,-1 32 0,32-31 0,0-1 0,-31 32-5,31-31 8,-32 31-2,1-31 66,-1-1-64,32 1 13,0-1 101,0 1-118,0-1 3,32 1-5</inkml:trace>
    </iact:actionData>
  </iact:action>
  <iact:action type="add" startTime="47049">
    <iact:property name="dataType"/>
    <iact:actionData xml:id="d2">
      <inkml:trace xmlns:inkml="http://www.w3.org/2003/InkML" xml:id="stk2" contextRef="#ctx0" brushRef="#br0">26554 17626 0,'0'-32'7,"0"1"140,-63-1-130,0 32-10,-32-31 1,-30-1 0,-1 1 0,-95-1 2,1-31-3,94 32-1,1-1 7,30 1-10,-31 31 7,0-32-1,32 1-2,0-1 3,62 32-4,-31-31 4,32 31-6,-1 0 13,-62-32-10,31 32 1,-63-31-2,0 0 3,-31-1-1,-32 32 0,126-31 1,-62 31-4,30 0 3,1 0 0,31 0 0,-32 0 0,64 0 0,-32 0 0,0 0 1,32 31 4,-32-31-4,-32 0 6,95 32-7,-94-1 1,0 0-2,62 1 2,-62-1-1,-1 1 0,32-32 1,-31 63-4,-32 0 3,32 0-1,-32-32 2,0 1-1,32 31 0,31-32 0,-32 32 0,1 0 0,0-32 0,62 1-2,-62-1 2,31 1-2,31 31 4,-30 0-1,30-63-5,1 63 4,-32 31 0,0 1 0,-32-1 0,1 0-2,-32 1 2,32-1 0,-1 1 3,1-32-3,63-32-2,-1 1 4,1-1-5,-1 1 13,32-1 14,0 1-25,-31-32 1,31 62 0,0-30 0,-32-1 0,32 64 0,-31-32-1,-1 31 0,32 1 1,-31-32 1,31 31-2,0 32-2,0 0 4,0-63-2,0 31 4,0-31-6,0 0 1,31 0 2,-31 31 0,0-62 0,32 62 3,-1 1-5,1-1 6,-1-31-4,32 32-4,0-1 2,31 0 6,1 1-4,-32 31 0,0 0 1,-32 0-2,32-1 2,-32 1-6,64 0 11,-1 32-9,-31-33 1,-31-62 1,-1 32 1,1-1-1,30-31 2,33-31-2,-95-1 1,63 32-1,-32 0 2,1-31 1,-1 31-6,1-32 5,-32 0-1,63 1 0,-1 31 0,33 0-3,-32-32 6,31 1-6,1 31 3,-1-32 3,-31 1-5,31-1 2,1 1 1,-1-1-2,-31 1 2,0-1-2,31-31 1,-62 32 0,62-32 0,-31 0-2,31 31 2,-62-31-1,62 0 2,-31 0-1,32 0 0,-33 0 0,-30 0-1,31-31 2,-32 31-1,1 0-3,-1 0 12,1-32-9,62 32 7,-31 0-7,31-31 1,32-1-2,-31 32 2,-1 0-3,0 0 2,32 0 0,-31 0-3,-32 0 6,-1 0-2,-30 0-2,-1 0 72,1 0-67,31 0-6,31 0 2,-31 0 0,31 0 0,1 0 0,-1 0 1,32-31 0,0 31-3,63-63 3,31 31-2,0 1 1,0-1-2,1 1 4,-64-32-3,-31-32 3,-32 32 0,63-62-2,-62 30 0,-1-31 0,-31 32-1,0-1 0,0-31 1,0 1 3,-32-1-6,32 0-1,-31-32 6,-1-62-1,1 31-1,-1 32 0,1 0-2,-32-32 1,0 0 2,0-32-2,-32-62 3,32 126-4,-31-63 4,-32 31-4,31 31 3,1 32-1,31 32-2,-32 31 1,1-31 1,-1-32 1,1 31-1,0 1 0,-1-1 0,1 1 0,-64 0 0,1-1 0,-1 1-2,-30-1 2,30 1 0,32 31 0,0 63-1,32-32 2,-1 1-2,1 0 2,0-1 7,-1 1-10,1 31 7,-1-32 68,-31 1-73,-31-1 1,-32 1-1,32-1 0,62 1 0,1 31-1,-1 0 0,32-32 164,0-31-158,0-31-5,0-1 1,32 1 0,-1 31-3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7C5FA4C9-30DB-4C4B-98DD-2D304B998F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AD9BEE3-611F-4E1D-8BF2-21C48868EEB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E5915E8-3AF3-4DFA-9348-23168520B89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0" y="696913"/>
            <a:ext cx="521970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E1940AFC-F309-4FF8-9D13-C90496F90C5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46" name="Rectangle 6">
            <a:extLst>
              <a:ext uri="{FF2B5EF4-FFF2-40B4-BE49-F238E27FC236}">
                <a16:creationId xmlns:a16="http://schemas.microsoft.com/office/drawing/2014/main" id="{57B6B3B0-E371-4C7A-9719-3FC1930B009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>
            <a:extLst>
              <a:ext uri="{FF2B5EF4-FFF2-40B4-BE49-F238E27FC236}">
                <a16:creationId xmlns:a16="http://schemas.microsoft.com/office/drawing/2014/main" id="{FC382A23-4DF3-4575-857E-5B104E52C2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3D28215-9F5A-4F23-8659-4C6B75F0D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-128"/>
      </a:defRPr>
    </a:lvl1pPr>
    <a:lvl2pPr marL="652463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130492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95897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2611438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DFA6154F-9BC0-4443-89EC-5667427D0F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03ABA77-AC59-4D4A-BC87-4F2F69683D45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1189B76-FD74-4FF9-A216-5BD177AF03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C56AFB42-C9AE-40C8-A00E-B5B88067D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367DB57E-1CBB-4A1B-85FF-DB560CCD93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51D4B83-A0D5-4083-B2CF-D14163C73495}" type="slidenum">
              <a:rPr lang="en-US" altLang="en-US">
                <a:latin typeface="Times New Roman" panose="02020603050405020304" pitchFamily="18" charset="0"/>
              </a:rPr>
              <a:pPr/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5C3BFC3A-94D5-4631-BF7E-4E994D584A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7B14B502-4553-4015-8A5E-0AD351F2DE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A14FBDBE-129C-4AFF-8FD3-810931161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EB0BDA9-413B-4567-ACB3-0DE46D8B7F77}" type="slidenum">
              <a:rPr lang="en-US" altLang="en-US"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C64BC36-B3B3-4DA9-8A50-4A04E56355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759006BB-2777-4CD4-B8CE-FEE44A343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24690976-A8A7-4F23-AFB0-6B82CEE949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A388F85-D0DF-48F2-92C2-3EE063CF3D26}" type="slidenum">
              <a:rPr lang="en-US" altLang="en-US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F6DB034-9A84-4C5B-81D8-05F240712C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A80481A-84C7-4C99-8A5B-FA6EE6155F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1E3A7AA9-600A-4706-A8CF-67B5DE0931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AB24441-EA37-483F-B656-F959AF3D4FA1}" type="slidenum">
              <a:rPr lang="en-US" altLang="en-US"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A3277CD-6076-4ED7-97FF-34352960AE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63EB5A09-E7DC-4350-A37B-85A629084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A0250221-0FB6-416A-8659-367779D02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2245D9D-ADA0-4963-ADBF-71A6EB0C5C40}" type="slidenum">
              <a:rPr lang="en-US" altLang="en-US"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6AB13A4E-098A-4C39-841E-8EBEA9BF4C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D7BD094F-7546-4DB0-92DB-6A98E68E5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065CF11D-47F0-4FCB-BA37-52A5ADDF29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76B8F54-C041-4A94-973A-44DC80DBF6F3}" type="slidenum">
              <a:rPr lang="en-US" altLang="en-US"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32925EA5-673F-4F0B-B6FB-6071E08BCD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B618A1E-302E-4DAA-BB13-182727FE1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34336F1C-5D0A-46CB-99E3-4E4D2491E2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FDD2F7E-0E0A-4AAC-B10A-8A52B4CDBF97}" type="slidenum">
              <a:rPr lang="en-US" altLang="en-US"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F7EAA124-A44B-402F-AD3D-AFD87B2D0B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63158020-765F-4F4A-ADEA-B066048AC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063984D-8B55-41EA-A6EB-9CAAD6E325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8842CA6-F2D6-4C3A-BC9C-7039026C195B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98AD8865-F919-47FC-98E3-59EDC9A0B2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30A08531-F70F-4253-A83C-0EE0A09F89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056753C9-8CD3-4729-BBE5-8FD1B472B3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BFA6D81-76BA-4E59-8D6C-245B39109CEA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A6E0BB0A-E6E1-4EA8-93A0-8D53395368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BD44D293-AAB5-4970-860F-C9A8A6F388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5F7EB299-2CF1-42EA-A679-932C705CFF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D110F86-0A41-4760-AA2B-BC96E794D94D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D9BCA2A9-7FCE-4E94-B124-FDEA25E6F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1FA594B0-97CC-4435-8632-4A96DAF43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B21C731-0526-4090-8031-7A55CE36C8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C5151B3-2A23-43A5-8567-C7483A46AF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C5D290E7-CF26-4112-860D-2ADE9CBD3E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67AF976-3248-42DC-94FE-3F6FC8CD6109}" type="slidenum">
              <a:rPr lang="en-US" altLang="en-US"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667FFC79-07F6-4522-9C8B-03BB8A976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52562E9-8C13-4627-BFDA-26C7A9752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2491B226-9CD0-4284-B3E4-AA10D17910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95F84FF-5B5A-46AF-80BD-D5590D500C88}" type="slidenum">
              <a:rPr lang="en-US" altLang="en-US"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29E3C699-C3CC-4FEC-A5AF-BB42CBE61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471D1512-9D9B-4023-A1FC-FCF975A610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E34E1F2E-DC22-4964-B69D-6A8730183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EA0A062-E038-4C9A-9F11-94DA39A1C324}" type="slidenum">
              <a:rPr lang="en-US" altLang="en-US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FB22519-9194-43A4-A629-5EBEC44BDB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3467B44-6961-40B8-904B-5546A55F3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E2AFA80E-7CDE-4FEF-9994-357EAC2028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8106E0F-0446-4B1D-8C8F-615EB3C77CE8}" type="slidenum">
              <a:rPr lang="en-US" altLang="en-US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5517CF5C-B40B-4432-84F9-D9536796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AC42BB4B-E688-45BB-BD1F-1D38FB949D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656654B-4FF3-4BF8-A120-BE8ED6356EAC}"/>
              </a:ext>
            </a:extLst>
          </p:cNvPr>
          <p:cNvGrpSpPr>
            <a:grpSpLocks/>
          </p:cNvGrpSpPr>
          <p:nvPr/>
        </p:nvGrpSpPr>
        <p:grpSpPr bwMode="auto">
          <a:xfrm>
            <a:off x="298450" y="3948113"/>
            <a:ext cx="12915900" cy="268287"/>
            <a:chOff x="125" y="1865"/>
            <a:chExt cx="5424" cy="12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2B1D9C20-58E9-4DD2-A7ED-E95AB6D05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417FBFC8-D76A-462F-8C0C-542D34E98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4D65E86C-088E-4224-B856-5CC43CC38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47DD143E-1352-4F88-8D1B-523BBFFB1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550" y="8783638"/>
            <a:ext cx="40703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AC7048-46A8-4890-9239-A6D07A899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8818563"/>
            <a:ext cx="37052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Operating System Concepts– 9</a:t>
            </a:r>
            <a:r>
              <a:rPr lang="en-US" altLang="en-US" sz="1400" b="1" baseline="30000">
                <a:solidFill>
                  <a:srgbClr val="336699"/>
                </a:solidFill>
                <a:latin typeface="Helvetica" panose="020B0604020202020204" pitchFamily="34" charset="0"/>
              </a:rPr>
              <a:t>9h</a:t>
            </a: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9" name="Picture 9" descr="dino_4">
            <a:extLst>
              <a:ext uri="{FF2B5EF4-FFF2-40B4-BE49-F238E27FC236}">
                <a16:creationId xmlns:a16="http://schemas.microsoft.com/office/drawing/2014/main" id="{0625C378-19E5-4A08-90E3-9A7920184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5543550"/>
            <a:ext cx="3092450" cy="2125663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293549C0-A9AA-4B7A-B536-74A256CA0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113" y="5354638"/>
            <a:ext cx="3505200" cy="2517775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333"/>
          </a:xfrm>
        </p:spPr>
        <p:txBody>
          <a:bodyPr/>
          <a:lstStyle>
            <a:lvl1pPr>
              <a:defRPr sz="61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722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80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37007" y="370417"/>
            <a:ext cx="3217068" cy="7315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70417"/>
            <a:ext cx="9422607" cy="7315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54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804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67"/>
            <a:ext cx="11658600" cy="181610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18"/>
            <a:ext cx="11658600" cy="2000249"/>
          </a:xfrm>
        </p:spPr>
        <p:txBody>
          <a:bodyPr anchor="b"/>
          <a:lstStyle>
            <a:lvl1pPr marL="0" indent="0">
              <a:buNone/>
              <a:defRPr sz="2900"/>
            </a:lvl1pPr>
            <a:lvl2pPr marL="653110" indent="0">
              <a:buNone/>
              <a:defRPr sz="2600"/>
            </a:lvl2pPr>
            <a:lvl3pPr marL="1306220" indent="0">
              <a:buNone/>
              <a:defRPr sz="2300"/>
            </a:lvl3pPr>
            <a:lvl4pPr marL="1959331" indent="0">
              <a:buNone/>
              <a:defRPr sz="2000"/>
            </a:lvl4pPr>
            <a:lvl5pPr marL="2612441" indent="0">
              <a:buNone/>
              <a:defRPr sz="2000"/>
            </a:lvl5pPr>
            <a:lvl6pPr marL="3265551" indent="0">
              <a:buNone/>
              <a:defRPr sz="2000"/>
            </a:lvl6pPr>
            <a:lvl7pPr marL="3918661" indent="0">
              <a:buNone/>
              <a:defRPr sz="2000"/>
            </a:lvl7pPr>
            <a:lvl8pPr marL="4571771" indent="0">
              <a:buNone/>
              <a:defRPr sz="2000"/>
            </a:lvl8pPr>
            <a:lvl9pPr marL="5224882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7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9675" y="1644651"/>
            <a:ext cx="6057900" cy="604096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6175" y="1644651"/>
            <a:ext cx="6057900" cy="604096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565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6184"/>
            <a:ext cx="12344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6817"/>
            <a:ext cx="6060282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99833"/>
            <a:ext cx="6060282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2046817"/>
            <a:ext cx="6062663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899833"/>
            <a:ext cx="6062663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268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3759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49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64067"/>
            <a:ext cx="4512470" cy="1549400"/>
          </a:xfrm>
        </p:spPr>
        <p:txBody>
          <a:bodyPr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64067"/>
            <a:ext cx="7667625" cy="7804151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913467"/>
            <a:ext cx="4512470" cy="6254751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03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0"/>
            <a:ext cx="8229600" cy="755651"/>
          </a:xfrm>
        </p:spPr>
        <p:txBody>
          <a:bodyPr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3"/>
            <a:ext cx="8229600" cy="548640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1"/>
            <a:ext cx="8229600" cy="1073149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376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_3">
            <a:extLst>
              <a:ext uri="{FF2B5EF4-FFF2-40B4-BE49-F238E27FC236}">
                <a16:creationId xmlns:a16="http://schemas.microsoft.com/office/drawing/2014/main" id="{94185B21-CFF9-4668-A6B4-DECBC1A82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0"/>
            <a:ext cx="17938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59D41974-586D-4085-B43C-F2AECDE83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9888"/>
            <a:ext cx="12344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C9F2E45-676C-455C-A0FF-438F4CE00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09675" y="1644650"/>
            <a:ext cx="123444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54BE4B4-DC8C-4AE0-9713-D85AE1395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42900" cy="304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31C85E5E-CB6C-4619-8664-A9180B718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147763"/>
            <a:ext cx="12115800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93C4593A-31BE-41EA-B8FB-1B9B97779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0"/>
            <a:ext cx="342900" cy="30480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5B405F43-D47A-404C-B38E-DCF61B4AE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0"/>
            <a:ext cx="342900" cy="304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9577" name="Text Box 9">
            <a:extLst>
              <a:ext uri="{FF2B5EF4-FFF2-40B4-BE49-F238E27FC236}">
                <a16:creationId xmlns:a16="http://schemas.microsoft.com/office/drawing/2014/main" id="{6620AB50-DFBD-4A6E-B2EC-3F7B321F9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8818563"/>
            <a:ext cx="7302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12.</a:t>
            </a:r>
            <a:fld id="{B6D21AEF-F2DB-449C-93B9-78D1F7ABA352}" type="slidenum">
              <a:rPr lang="en-US" altLang="en-US" sz="1400" b="1" smtClean="0">
                <a:solidFill>
                  <a:srgbClr val="006699"/>
                </a:solidFill>
                <a:latin typeface="Helvetica" panose="020B0604020202020204" pitchFamily="34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en-US" sz="1400" b="1">
              <a:solidFill>
                <a:srgbClr val="006699"/>
              </a:solidFill>
              <a:latin typeface="Helvetica" panose="020B0604020202020204" pitchFamily="34" charset="0"/>
            </a:endParaRPr>
          </a:p>
        </p:txBody>
      </p:sp>
      <p:sp>
        <p:nvSpPr>
          <p:cNvPr id="109578" name="Text Box 10">
            <a:extLst>
              <a:ext uri="{FF2B5EF4-FFF2-40B4-BE49-F238E27FC236}">
                <a16:creationId xmlns:a16="http://schemas.microsoft.com/office/drawing/2014/main" id="{AD7E0415-04A4-4F84-B408-E6196AA1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550" y="8783638"/>
            <a:ext cx="40703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Silberschatz, Galvin and Gagne ©20</a:t>
            </a:r>
          </a:p>
        </p:txBody>
      </p:sp>
      <p:sp>
        <p:nvSpPr>
          <p:cNvPr id="109579" name="Text Box 11">
            <a:extLst>
              <a:ext uri="{FF2B5EF4-FFF2-40B4-BE49-F238E27FC236}">
                <a16:creationId xmlns:a16="http://schemas.microsoft.com/office/drawing/2014/main" id="{EFA80A7F-3D1E-4D9A-8175-5C396D54D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8828088"/>
            <a:ext cx="37782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Operating System Concepts  – 9</a:t>
            </a:r>
            <a:r>
              <a:rPr lang="en-US" altLang="en-US" sz="1400" b="1" baseline="30000">
                <a:solidFill>
                  <a:srgbClr val="00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1036" name="Picture 12" descr="dino_6">
            <a:extLst>
              <a:ext uri="{FF2B5EF4-FFF2-40B4-BE49-F238E27FC236}">
                <a16:creationId xmlns:a16="http://schemas.microsoft.com/office/drawing/2014/main" id="{E50588CC-DEC7-48AF-AE25-B587B797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775" y="7799388"/>
            <a:ext cx="192563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653110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6pPr>
      <a:lvl7pPr marL="1306220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7pPr>
      <a:lvl8pPr marL="1959331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8pPr>
      <a:lvl9pPr marL="2612441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9pPr>
    </p:titleStyle>
    <p:bodyStyle>
      <a:lvl1pPr marL="488950" indent="-488950" algn="l" rtl="0" eaLnBrk="0" fontAlgn="base" hangingPunct="0">
        <a:spcBef>
          <a:spcPct val="35000"/>
        </a:spcBef>
        <a:spcAft>
          <a:spcPct val="0"/>
        </a:spcAft>
        <a:buClr>
          <a:srgbClr val="993300"/>
        </a:buClr>
        <a:buSzPct val="90000"/>
        <a:buFont typeface="Monotype Sorts" pitchFamily="-84" charset="2"/>
        <a:buChar char="n"/>
        <a:defRPr kumimoji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1060450" indent="-407988" algn="l" rtl="0" eaLnBrk="0" fontAlgn="base" hangingPunct="0">
        <a:spcBef>
          <a:spcPct val="35000"/>
        </a:spcBef>
        <a:spcAft>
          <a:spcPct val="0"/>
        </a:spcAft>
        <a:buClr>
          <a:srgbClr val="CC6600"/>
        </a:buClr>
        <a:buSzPct val="80000"/>
        <a:buFont typeface="Monotype Sorts" pitchFamily="-84" charset="2"/>
        <a:buChar char="l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50988" indent="-325438" algn="l" rtl="0" eaLnBrk="0" fontAlgn="base" hangingPunct="0">
        <a:spcBef>
          <a:spcPct val="35000"/>
        </a:spcBef>
        <a:spcAft>
          <a:spcPct val="0"/>
        </a:spcAft>
        <a:buClr>
          <a:srgbClr val="009900"/>
        </a:buClr>
        <a:buSzPct val="75000"/>
        <a:buFont typeface="Webdings" panose="05030102010509060703" pitchFamily="18" charset="2"/>
        <a:buChar char="4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039938" indent="-325438" algn="l" rtl="0" eaLnBrk="0" fontAlgn="base" hangingPunct="0">
        <a:spcBef>
          <a:spcPct val="35000"/>
        </a:spcBef>
        <a:spcAft>
          <a:spcPct val="0"/>
        </a:spcAft>
        <a:buClr>
          <a:schemeClr val="hlink"/>
        </a:buClr>
        <a:buSzPct val="75000"/>
        <a:buChar char="–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530475" indent="-325438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183912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6pPr>
      <a:lvl7pPr marL="3837022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7pPr>
      <a:lvl8pPr marL="4490133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8pPr>
      <a:lvl9pPr marL="5143243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1.m4a"/><Relationship Id="rId7" Type="http://schemas.microsoft.com/office/2011/relationships/inkAction" Target="../ink/inkAction2.xml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1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D20C7D2-2AB9-40D7-96B6-B80ED38AB9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863"/>
          </a:xfrm>
        </p:spPr>
        <p:txBody>
          <a:bodyPr/>
          <a:lstStyle/>
          <a:p>
            <a:pPr eaLnBrk="1" hangingPunct="1"/>
            <a:r>
              <a:rPr lang="en-US" altLang="en-US"/>
              <a:t>Chapter 12:  File System Implementation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BACB7B-9234-481D-B369-A85478AC5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1"/>
    </mc:Choice>
    <mc:Fallback xmlns="">
      <p:transition spd="slow" advTm="1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8D1730A5-07A2-4B35-A7E7-8E1B5D44FA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Partitions and Mounting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35C01665-CDF0-4007-9D17-D0D6ED9326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Partitions: Cooked or Raw?</a:t>
            </a:r>
          </a:p>
          <a:p>
            <a:pPr lvl="1"/>
            <a:r>
              <a:rPr lang="en-US" altLang="en-US" dirty="0"/>
              <a:t>Cooked - containing a file system</a:t>
            </a:r>
          </a:p>
          <a:p>
            <a:pPr lvl="1"/>
            <a:r>
              <a:rPr lang="en-US" altLang="ja-JP" dirty="0"/>
              <a:t>Raw -  sequence of blocks with no file system</a:t>
            </a:r>
          </a:p>
          <a:p>
            <a:pPr marL="652462" lvl="1" indent="0">
              <a:buNone/>
            </a:pPr>
            <a:endParaRPr lang="en-US" altLang="ja-JP" dirty="0"/>
          </a:p>
          <a:p>
            <a:r>
              <a:rPr lang="en-US" altLang="en-US" b="1" dirty="0"/>
              <a:t>Boot block?</a:t>
            </a:r>
          </a:p>
          <a:p>
            <a:pPr lvl="1"/>
            <a:r>
              <a:rPr lang="en-US" altLang="en-US" b="1" dirty="0"/>
              <a:t> </a:t>
            </a:r>
            <a:r>
              <a:rPr lang="en-US" altLang="en-US" dirty="0"/>
              <a:t>point to boot volume</a:t>
            </a:r>
          </a:p>
          <a:p>
            <a:pPr lvl="1"/>
            <a:r>
              <a:rPr lang="en-US" altLang="en-US" dirty="0"/>
              <a:t>Or a boot management program for multi-</a:t>
            </a:r>
            <a:r>
              <a:rPr lang="en-US" altLang="en-US" dirty="0" err="1"/>
              <a:t>os</a:t>
            </a:r>
            <a:r>
              <a:rPr lang="en-US" altLang="en-US" dirty="0"/>
              <a:t> booting</a:t>
            </a:r>
          </a:p>
          <a:p>
            <a:pPr marL="652462" lvl="1" indent="0">
              <a:buNone/>
            </a:pPr>
            <a:endParaRPr lang="en-US" altLang="en-US" dirty="0"/>
          </a:p>
          <a:p>
            <a:r>
              <a:rPr lang="en-US" altLang="en-US" b="1" dirty="0">
                <a:solidFill>
                  <a:srgbClr val="3366FF"/>
                </a:solidFill>
              </a:rPr>
              <a:t>Root partition </a:t>
            </a:r>
            <a:r>
              <a:rPr lang="en-US" altLang="en-US" dirty="0"/>
              <a:t>contains the OS, other partitions can hold other </a:t>
            </a:r>
            <a:r>
              <a:rPr lang="en-US" altLang="en-US" dirty="0" err="1"/>
              <a:t>Oses</a:t>
            </a:r>
            <a:r>
              <a:rPr lang="en-US" altLang="en-US" dirty="0"/>
              <a:t>, other file systems, or be raw</a:t>
            </a:r>
          </a:p>
          <a:p>
            <a:pPr lvl="1"/>
            <a:r>
              <a:rPr lang="en-US" altLang="en-US" dirty="0"/>
              <a:t>Mounted at boot time</a:t>
            </a:r>
          </a:p>
          <a:p>
            <a:pPr lvl="1"/>
            <a:r>
              <a:rPr lang="en-US" altLang="en-US" dirty="0"/>
              <a:t>Other partitions can mount automatically or manually</a:t>
            </a:r>
          </a:p>
          <a:p>
            <a:pPr marL="652462" lvl="1" indent="0">
              <a:buNone/>
            </a:pPr>
            <a:endParaRPr lang="en-US" altLang="en-US" dirty="0"/>
          </a:p>
          <a:p>
            <a:r>
              <a:rPr lang="en-US" altLang="en-US" dirty="0"/>
              <a:t>At mount time, file system consistency checked (</a:t>
            </a:r>
            <a:r>
              <a:rPr lang="en-US" altLang="en-US" dirty="0" err="1"/>
              <a:t>fsck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Is all metadata correct?</a:t>
            </a:r>
          </a:p>
          <a:p>
            <a:pPr lvl="2"/>
            <a:r>
              <a:rPr lang="en-US" altLang="en-US" dirty="0"/>
              <a:t>If not, fix it, try again</a:t>
            </a:r>
          </a:p>
          <a:p>
            <a:pPr lvl="2"/>
            <a:r>
              <a:rPr lang="en-US" altLang="en-US" dirty="0"/>
              <a:t>If yes, add to mount table, allow access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98736F-6744-4B32-9D55-29225A1967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39"/>
    </mc:Choice>
    <mc:Fallback xmlns="">
      <p:transition spd="slow" advTm="109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53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A7B3CA3-E44C-4FA6-AAB3-5A283BC5F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369888"/>
            <a:ext cx="10115550" cy="768350"/>
          </a:xfrm>
        </p:spPr>
        <p:txBody>
          <a:bodyPr/>
          <a:lstStyle/>
          <a:p>
            <a:pPr eaLnBrk="1" hangingPunct="1"/>
            <a:r>
              <a:rPr lang="en-US" altLang="en-US"/>
              <a:t>Virtual File Systems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81EBCB4E-67AB-40B0-9DDC-80C1C843D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482388" cy="6040438"/>
          </a:xfrm>
        </p:spPr>
        <p:txBody>
          <a:bodyPr/>
          <a:lstStyle/>
          <a:p>
            <a:r>
              <a:rPr lang="en-US" altLang="en-US" b="1">
                <a:solidFill>
                  <a:srgbClr val="3366FF"/>
                </a:solidFill>
              </a:rPr>
              <a:t>Virtual File Systems </a:t>
            </a:r>
            <a:r>
              <a:rPr lang="en-US" altLang="en-US"/>
              <a:t>(</a:t>
            </a:r>
            <a:r>
              <a:rPr lang="en-US" altLang="en-US" b="1">
                <a:solidFill>
                  <a:srgbClr val="3366FF"/>
                </a:solidFill>
              </a:rPr>
              <a:t>VFS</a:t>
            </a:r>
            <a:r>
              <a:rPr lang="en-US" altLang="en-US"/>
              <a:t>) on Unix provide an object-oriented way of implementing file systems</a:t>
            </a:r>
          </a:p>
          <a:p>
            <a:r>
              <a:rPr lang="en-US" altLang="en-US"/>
              <a:t>VFS allows the same system call interface (the API) to be used for different types of file systems</a:t>
            </a:r>
          </a:p>
          <a:p>
            <a:pPr lvl="1"/>
            <a:r>
              <a:rPr lang="en-US" altLang="en-US"/>
              <a:t>Separates file-system generic operations from implementation details</a:t>
            </a:r>
          </a:p>
          <a:p>
            <a:pPr lvl="1"/>
            <a:r>
              <a:rPr lang="en-US" altLang="en-US"/>
              <a:t>Implementation can be one of many file systems types, or network file system</a:t>
            </a:r>
          </a:p>
          <a:p>
            <a:pPr lvl="2"/>
            <a:r>
              <a:rPr lang="en-US" altLang="en-US"/>
              <a:t>Implements </a:t>
            </a:r>
            <a:r>
              <a:rPr lang="en-US" altLang="en-US" b="1">
                <a:solidFill>
                  <a:srgbClr val="3366FF"/>
                </a:solidFill>
              </a:rPr>
              <a:t>vnodes</a:t>
            </a:r>
            <a:r>
              <a:rPr lang="en-US" altLang="en-US"/>
              <a:t> which hold inodes or network file details</a:t>
            </a:r>
          </a:p>
          <a:p>
            <a:pPr lvl="1"/>
            <a:r>
              <a:rPr lang="en-US" altLang="en-US"/>
              <a:t>Then dispatches operation to appropriate file system implementation routines</a:t>
            </a:r>
          </a:p>
          <a:p>
            <a:r>
              <a:rPr lang="en-US" altLang="en-US"/>
              <a:t>The API is to the VFS interface, rather than any specific type of file system</a:t>
            </a:r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D96143CA-65B9-4810-B969-411C0578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97" y="4509370"/>
            <a:ext cx="6246813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DAFF60B-658E-4309-B5C1-120531A195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53960" y="6095880"/>
              <a:ext cx="7747560" cy="3014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DAFF60B-658E-4309-B5C1-120531A195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44600" y="6086520"/>
                <a:ext cx="7766280" cy="3033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5A08CA-C4A6-4A34-9C2D-633C6BF51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50"/>
    </mc:Choice>
    <mc:Fallback xmlns="">
      <p:transition spd="slow" advTm="12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55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>
            <a:extLst>
              <a:ext uri="{FF2B5EF4-FFF2-40B4-BE49-F238E27FC236}">
                <a16:creationId xmlns:a16="http://schemas.microsoft.com/office/drawing/2014/main" id="{BF4D748A-C86A-4058-9E59-6DDE65BB1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Virtual File System Implementation</a:t>
            </a:r>
          </a:p>
        </p:txBody>
      </p:sp>
      <p:sp>
        <p:nvSpPr>
          <p:cNvPr id="25602" name="Content Placeholder 3">
            <a:extLst>
              <a:ext uri="{FF2B5EF4-FFF2-40B4-BE49-F238E27FC236}">
                <a16:creationId xmlns:a16="http://schemas.microsoft.com/office/drawing/2014/main" id="{15311CE5-174E-4E67-8916-21B2806C82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For example, Linux has four object types:</a:t>
            </a:r>
          </a:p>
          <a:p>
            <a:pPr lvl="1"/>
            <a:r>
              <a:rPr lang="en-US" altLang="en-US"/>
              <a:t>inode, file, superblock, dentry</a:t>
            </a:r>
          </a:p>
          <a:p>
            <a:endParaRPr lang="en-US" altLang="en-US"/>
          </a:p>
          <a:p>
            <a:r>
              <a:rPr lang="en-US" altLang="en-US"/>
              <a:t>VFS defines set of operations on the objects that must be implemented</a:t>
            </a:r>
          </a:p>
          <a:p>
            <a:pPr lvl="1"/>
            <a:r>
              <a:rPr lang="en-US" altLang="en-US"/>
              <a:t>Every object has a pointer to a function table</a:t>
            </a:r>
          </a:p>
          <a:p>
            <a:pPr lvl="2"/>
            <a:r>
              <a:rPr lang="en-US" altLang="en-US"/>
              <a:t>Function table has addresses of routines to implement that function on that object</a:t>
            </a:r>
          </a:p>
          <a:p>
            <a:pPr lvl="2"/>
            <a:r>
              <a:rPr lang="en-US" altLang="en-US"/>
              <a:t>For example of entries in function table:</a:t>
            </a:r>
          </a:p>
          <a:p>
            <a:pPr lvl="2"/>
            <a:r>
              <a:rPr lang="en-US" altLang="en-US"/>
              <a:t>•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int open(. . .)</a:t>
            </a:r>
            <a:r>
              <a:rPr lang="en-US" altLang="en-US"/>
              <a:t>—Open a file</a:t>
            </a:r>
          </a:p>
          <a:p>
            <a:pPr lvl="2"/>
            <a:r>
              <a:rPr lang="en-US" altLang="en-US"/>
              <a:t>•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int close(. . .)</a:t>
            </a:r>
            <a:r>
              <a:rPr lang="en-US" altLang="en-US"/>
              <a:t>—Close an already-open file</a:t>
            </a:r>
          </a:p>
          <a:p>
            <a:pPr lvl="2"/>
            <a:r>
              <a:rPr lang="en-US" altLang="en-US"/>
              <a:t>•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ssize t read(. . .)</a:t>
            </a:r>
            <a:r>
              <a:rPr lang="en-US" altLang="en-US"/>
              <a:t>—Read from a file</a:t>
            </a:r>
          </a:p>
          <a:p>
            <a:pPr lvl="2"/>
            <a:r>
              <a:rPr lang="en-US" altLang="en-US"/>
              <a:t>•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ssize t write(. . .)</a:t>
            </a:r>
            <a:r>
              <a:rPr lang="en-US" altLang="en-US"/>
              <a:t>—Write to a file</a:t>
            </a:r>
          </a:p>
          <a:p>
            <a:pPr lvl="2"/>
            <a:r>
              <a:rPr lang="en-US" altLang="en-US"/>
              <a:t>•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int mmap(. . .)</a:t>
            </a:r>
            <a:r>
              <a:rPr lang="en-US" altLang="en-US"/>
              <a:t>—Memory-map a file</a:t>
            </a:r>
          </a:p>
          <a:p>
            <a:pPr lvl="2"/>
            <a:endParaRPr lang="en-US" altLang="en-US"/>
          </a:p>
          <a:p>
            <a:pPr lvl="2"/>
            <a:endParaRPr lang="en-US" alt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89ABDF-45BA-4394-8FAB-CB8DAC7E07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66"/>
    </mc:Choice>
    <mc:Fallback xmlns="">
      <p:transition spd="slow" advTm="126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60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77FCC5B-6FEC-4E8D-AAB6-54CFA779F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9575" y="369888"/>
            <a:ext cx="11350625" cy="768350"/>
          </a:xfrm>
        </p:spPr>
        <p:txBody>
          <a:bodyPr/>
          <a:lstStyle/>
          <a:p>
            <a:pPr eaLnBrk="1" hangingPunct="1"/>
            <a:r>
              <a:rPr lang="en-US" altLang="en-US"/>
              <a:t>Directory Implementation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1E9C48FF-572B-46EC-81A0-9BD567713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28425" cy="6040438"/>
          </a:xfrm>
        </p:spPr>
        <p:txBody>
          <a:bodyPr/>
          <a:lstStyle/>
          <a:p>
            <a:r>
              <a:rPr lang="en-US" altLang="en-US" b="1"/>
              <a:t>Linear list</a:t>
            </a:r>
            <a:r>
              <a:rPr lang="en-US" altLang="en-US"/>
              <a:t> of file names with pointer to the data blocks</a:t>
            </a:r>
          </a:p>
          <a:p>
            <a:pPr lvl="1"/>
            <a:r>
              <a:rPr lang="en-US" altLang="en-US"/>
              <a:t>Simple to program</a:t>
            </a:r>
          </a:p>
          <a:p>
            <a:pPr lvl="1"/>
            <a:r>
              <a:rPr lang="en-US" altLang="en-US"/>
              <a:t>Time-consuming to execute</a:t>
            </a:r>
          </a:p>
          <a:p>
            <a:pPr lvl="2"/>
            <a:r>
              <a:rPr lang="en-US" altLang="en-US"/>
              <a:t>Linear search time</a:t>
            </a:r>
          </a:p>
          <a:p>
            <a:pPr lvl="2"/>
            <a:r>
              <a:rPr lang="en-US" altLang="en-US"/>
              <a:t>Could keep ordered alphabetically via linked list or use B+ tree</a:t>
            </a:r>
            <a:br>
              <a:rPr lang="en-US" altLang="en-US"/>
            </a:br>
            <a:endParaRPr lang="en-US" altLang="en-US"/>
          </a:p>
          <a:p>
            <a:r>
              <a:rPr lang="en-US" altLang="en-US" b="1"/>
              <a:t>Hash Table</a:t>
            </a:r>
            <a:r>
              <a:rPr lang="en-US" altLang="en-US"/>
              <a:t> – linear list with hash data structure</a:t>
            </a:r>
          </a:p>
          <a:p>
            <a:pPr lvl="1"/>
            <a:r>
              <a:rPr lang="en-US" altLang="en-US"/>
              <a:t>Decreases directory search time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Collisions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– situations where two file names hash to the same location</a:t>
            </a:r>
          </a:p>
          <a:p>
            <a:pPr lvl="1"/>
            <a:r>
              <a:rPr lang="en-US" altLang="en-US"/>
              <a:t>Only good if entries are fixed size, or use chained-overflow method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E5B625-A1AA-46AA-90D6-D396460A50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07"/>
    </mc:Choice>
    <mc:Fallback xmlns="">
      <p:transition spd="slow" advTm="12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62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29DF44E-B4F3-4E2E-9F4B-85FE8CC15A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Allocation Methods - Contiguous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7BE36106-7322-4CB2-9492-7184C6607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85575" cy="6040438"/>
          </a:xfrm>
        </p:spPr>
        <p:txBody>
          <a:bodyPr/>
          <a:lstStyle/>
          <a:p>
            <a:r>
              <a:rPr lang="en-US" altLang="en-US"/>
              <a:t>An allocation method refers to how disk blocks are allocated for files:</a:t>
            </a:r>
          </a:p>
          <a:p>
            <a:endParaRPr lang="en-US" altLang="en-US"/>
          </a:p>
          <a:p>
            <a:r>
              <a:rPr lang="en-US" altLang="en-US" b="1">
                <a:solidFill>
                  <a:srgbClr val="3366FF"/>
                </a:solidFill>
              </a:rPr>
              <a:t>Contiguous allocation </a:t>
            </a:r>
            <a:r>
              <a:rPr lang="en-US" altLang="en-US">
                <a:solidFill>
                  <a:srgbClr val="000000"/>
                </a:solidFill>
              </a:rPr>
              <a:t>– </a:t>
            </a:r>
            <a:r>
              <a:rPr lang="en-US" altLang="en-US"/>
              <a:t>each file occupies set of contiguous blocks</a:t>
            </a:r>
          </a:p>
          <a:p>
            <a:pPr lvl="1"/>
            <a:r>
              <a:rPr lang="en-US" altLang="en-US"/>
              <a:t>Best performance in most cases</a:t>
            </a:r>
          </a:p>
          <a:p>
            <a:pPr lvl="1"/>
            <a:r>
              <a:rPr lang="en-US" altLang="en-US"/>
              <a:t>Simple – only starting location (block #) and length (number of blocks) are required</a:t>
            </a:r>
          </a:p>
          <a:p>
            <a:pPr lvl="1"/>
            <a:r>
              <a:rPr lang="en-US" altLang="en-US"/>
              <a:t>Problems include finding space for file, knowing file size, external fragmentation, need for </a:t>
            </a:r>
            <a:r>
              <a:rPr lang="en-US" altLang="en-US" b="1">
                <a:solidFill>
                  <a:srgbClr val="3366FF"/>
                </a:solidFill>
              </a:rPr>
              <a:t>compaction off-line</a:t>
            </a:r>
            <a:r>
              <a:rPr lang="en-US" altLang="en-US"/>
              <a:t> (</a:t>
            </a:r>
            <a:r>
              <a:rPr lang="en-US" altLang="en-US" b="1">
                <a:solidFill>
                  <a:srgbClr val="3366FF"/>
                </a:solidFill>
              </a:rPr>
              <a:t>downtime</a:t>
            </a:r>
            <a:r>
              <a:rPr lang="en-US" altLang="en-US"/>
              <a:t>) or </a:t>
            </a:r>
            <a:r>
              <a:rPr lang="en-US" altLang="en-US" b="1">
                <a:solidFill>
                  <a:srgbClr val="3366FF"/>
                </a:solidFill>
              </a:rPr>
              <a:t>on-line</a:t>
            </a:r>
          </a:p>
          <a:p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C85444-65C3-45B0-89FD-12C573AADF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8"/>
    </mc:Choice>
    <mc:Fallback xmlns="">
      <p:transition spd="slow" advTm="11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9DC4C29-EC73-4D1F-9923-2371938AE5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Contiguous Allocation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4127A37-DDB0-4140-9D2D-F22126C93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025188" cy="4654550"/>
          </a:xfrm>
        </p:spPr>
        <p:txBody>
          <a:bodyPr/>
          <a:lstStyle/>
          <a:p>
            <a:r>
              <a:rPr lang="en-US" altLang="en-US"/>
              <a:t>Mapping from logical to physical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AC50789F-B709-46EA-81E4-E1AF0BEE3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5" y="3487738"/>
            <a:ext cx="18970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LA/512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5C0CFCF1-FCCA-4AA2-A6C1-FE722233B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088" y="2878138"/>
            <a:ext cx="12080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Q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B0974E90-2A40-4D06-807E-EF29E3BC2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13" y="4233863"/>
            <a:ext cx="9525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R</a:t>
            </a:r>
          </a:p>
        </p:txBody>
      </p:sp>
      <p:sp>
        <p:nvSpPr>
          <p:cNvPr id="28679" name="Line 7">
            <a:extLst>
              <a:ext uri="{FF2B5EF4-FFF2-40B4-BE49-F238E27FC236}">
                <a16:creationId xmlns:a16="http://schemas.microsoft.com/office/drawing/2014/main" id="{1A829B7F-7D4D-4BDC-99F0-E21E00667E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41975" y="3067050"/>
            <a:ext cx="387350" cy="230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622" tIns="65311" rIns="130622" bIns="65311" anchor="ctr"/>
          <a:lstStyle/>
          <a:p>
            <a:endParaRPr lang="en-US"/>
          </a:p>
        </p:txBody>
      </p:sp>
      <p:sp>
        <p:nvSpPr>
          <p:cNvPr id="28680" name="Line 8">
            <a:extLst>
              <a:ext uri="{FF2B5EF4-FFF2-40B4-BE49-F238E27FC236}">
                <a16:creationId xmlns:a16="http://schemas.microsoft.com/office/drawing/2014/main" id="{92BF2D20-60E8-4C49-8BBF-0EC090C8B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7363" y="3938588"/>
            <a:ext cx="4095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622" tIns="65311" rIns="130622" bIns="65311" anchor="ctr"/>
          <a:lstStyle/>
          <a:p>
            <a:endParaRPr lang="en-US"/>
          </a:p>
        </p:txBody>
      </p:sp>
      <p:sp>
        <p:nvSpPr>
          <p:cNvPr id="28681" name="Rectangle 10">
            <a:extLst>
              <a:ext uri="{FF2B5EF4-FFF2-40B4-BE49-F238E27FC236}">
                <a16:creationId xmlns:a16="http://schemas.microsoft.com/office/drawing/2014/main" id="{1DD94BF0-B9F9-41F0-B122-FC568505D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986338"/>
            <a:ext cx="1092358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lvl="1" indent="0" eaLnBrk="1" hangingPunct="1"/>
            <a:r>
              <a:rPr lang="en-US" altLang="en-US">
                <a:latin typeface="Helvetica" panose="020B0604020202020204" pitchFamily="34" charset="0"/>
              </a:rPr>
              <a:t>Block to be accessed = Q + starting address</a:t>
            </a:r>
          </a:p>
          <a:p>
            <a:pPr lvl="1" indent="0" eaLnBrk="1" hangingPunct="1"/>
            <a:r>
              <a:rPr lang="en-US" altLang="en-US">
                <a:latin typeface="Helvetica" panose="020B0604020202020204" pitchFamily="34" charset="0"/>
              </a:rPr>
              <a:t>Displacement into block = R</a:t>
            </a:r>
          </a:p>
        </p:txBody>
      </p:sp>
      <p:pic>
        <p:nvPicPr>
          <p:cNvPr id="28682" name="Picture 5">
            <a:extLst>
              <a:ext uri="{FF2B5EF4-FFF2-40B4-BE49-F238E27FC236}">
                <a16:creationId xmlns:a16="http://schemas.microsoft.com/office/drawing/2014/main" id="{6BE62CC0-095A-493B-9A84-3110CFA37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3" y="2203450"/>
            <a:ext cx="5580062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407CEC-E6FB-4E3D-B013-811A09199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59"/>
    </mc:Choice>
    <mc:Fallback xmlns="">
      <p:transition spd="slow" advTm="130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DB5E470-4D8E-45E4-8D07-8EF96A582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4463" y="369888"/>
            <a:ext cx="11615737" cy="768350"/>
          </a:xfrm>
        </p:spPr>
        <p:txBody>
          <a:bodyPr/>
          <a:lstStyle/>
          <a:p>
            <a:pPr eaLnBrk="1" hangingPunct="1"/>
            <a:r>
              <a:rPr lang="en-US" altLang="en-US"/>
              <a:t>Extent-Based Systems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C7A5FC55-378A-4993-80E8-8EE255DF7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57000" cy="6040438"/>
          </a:xfrm>
        </p:spPr>
        <p:txBody>
          <a:bodyPr/>
          <a:lstStyle/>
          <a:p>
            <a:r>
              <a:rPr lang="en-US" altLang="en-US" dirty="0"/>
              <a:t>Many newer file systems (i.e., Veritas File System) use a modified contiguous allocation scheme</a:t>
            </a:r>
          </a:p>
          <a:p>
            <a:endParaRPr lang="en-US" altLang="en-US" dirty="0"/>
          </a:p>
          <a:p>
            <a:r>
              <a:rPr lang="en-US" altLang="en-US" dirty="0"/>
              <a:t>Extent-based file systems allocate disk blocks in extents</a:t>
            </a:r>
          </a:p>
          <a:p>
            <a:endParaRPr lang="en-US" altLang="en-US" dirty="0"/>
          </a:p>
          <a:p>
            <a:r>
              <a:rPr lang="en-US" altLang="en-US" dirty="0"/>
              <a:t>An </a:t>
            </a:r>
            <a:r>
              <a:rPr lang="en-US" altLang="en-US" b="1" dirty="0">
                <a:solidFill>
                  <a:srgbClr val="3366FF"/>
                </a:solidFill>
              </a:rPr>
              <a:t>extent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is a contiguous set of blocks</a:t>
            </a:r>
          </a:p>
          <a:p>
            <a:pPr lvl="1"/>
            <a:r>
              <a:rPr lang="en-US" altLang="en-US" dirty="0"/>
              <a:t>Extents are allocated for file allocation</a:t>
            </a:r>
          </a:p>
          <a:p>
            <a:pPr lvl="1"/>
            <a:r>
              <a:rPr lang="en-US" altLang="en-US" dirty="0"/>
              <a:t>A file consists of one or more extents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0BF9DE-3C95-4575-BAAE-ED3241D13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20"/>
    </mc:Choice>
    <mc:Fallback xmlns="">
      <p:transition spd="slow" advTm="9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77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1E14424A-8E15-4129-BCAE-5F7266B30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Allocation Methods - Linked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3C07B22C-4AF8-43A6-8833-3B5543434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rgbClr val="3366FF"/>
                </a:solidFill>
              </a:rPr>
              <a:t>Linked allocation </a:t>
            </a:r>
            <a:r>
              <a:rPr lang="en-US" altLang="en-US" dirty="0">
                <a:solidFill>
                  <a:srgbClr val="000000"/>
                </a:solidFill>
              </a:rPr>
              <a:t>– each file a linked list of blocks</a:t>
            </a:r>
          </a:p>
          <a:p>
            <a:pPr lvl="1">
              <a:defRPr/>
            </a:pPr>
            <a:r>
              <a:rPr lang="en-US" altLang="en-US" dirty="0">
                <a:solidFill>
                  <a:srgbClr val="000000"/>
                </a:solidFill>
              </a:rPr>
              <a:t>Each block contains pointer to next block</a:t>
            </a:r>
          </a:p>
          <a:p>
            <a:pPr lvl="1">
              <a:defRPr/>
            </a:pPr>
            <a:r>
              <a:rPr lang="en-US" altLang="en-US" dirty="0">
                <a:solidFill>
                  <a:srgbClr val="000000"/>
                </a:solidFill>
              </a:rPr>
              <a:t>File ends at nil pointer</a:t>
            </a:r>
          </a:p>
          <a:p>
            <a:pPr lvl="1">
              <a:defRPr/>
            </a:pPr>
            <a:r>
              <a:rPr lang="en-US" altLang="en-US" dirty="0">
                <a:solidFill>
                  <a:srgbClr val="000000"/>
                </a:solidFill>
              </a:rPr>
              <a:t>No external fragmentation</a:t>
            </a:r>
          </a:p>
          <a:p>
            <a:pPr lvl="1">
              <a:defRPr/>
            </a:pPr>
            <a:r>
              <a:rPr lang="en-US" altLang="en-US" dirty="0">
                <a:solidFill>
                  <a:srgbClr val="000000"/>
                </a:solidFill>
              </a:rPr>
              <a:t>Free space management system called when new block needed</a:t>
            </a:r>
          </a:p>
          <a:p>
            <a:pPr lvl="1">
              <a:defRPr/>
            </a:pPr>
            <a:r>
              <a:rPr lang="en-US" altLang="en-US" dirty="0">
                <a:solidFill>
                  <a:srgbClr val="000000"/>
                </a:solidFill>
              </a:rPr>
              <a:t>Improve efficiency by clustering blocks into groups but increases internal fragmentation</a:t>
            </a:r>
          </a:p>
          <a:p>
            <a:pPr lvl="1">
              <a:defRPr/>
            </a:pPr>
            <a:r>
              <a:rPr lang="en-US" altLang="en-US" dirty="0">
                <a:solidFill>
                  <a:srgbClr val="000000"/>
                </a:solidFill>
              </a:rPr>
              <a:t>Reliability can be a problem</a:t>
            </a:r>
          </a:p>
          <a:p>
            <a:pPr lvl="1">
              <a:defRPr/>
            </a:pPr>
            <a:r>
              <a:rPr lang="en-US" altLang="en-US" dirty="0">
                <a:solidFill>
                  <a:srgbClr val="000000"/>
                </a:solidFill>
              </a:rPr>
              <a:t>Locating a block can take many I/</a:t>
            </a:r>
            <a:r>
              <a:rPr lang="en-US" altLang="en-US" dirty="0" err="1">
                <a:solidFill>
                  <a:srgbClr val="000000"/>
                </a:solidFill>
              </a:rPr>
              <a:t>Os</a:t>
            </a:r>
            <a:r>
              <a:rPr lang="en-US" altLang="en-US" dirty="0">
                <a:solidFill>
                  <a:srgbClr val="000000"/>
                </a:solidFill>
              </a:rPr>
              <a:t> and disk seeks</a:t>
            </a:r>
          </a:p>
          <a:p>
            <a:pPr marL="652462" lvl="1" indent="0">
              <a:buFont typeface="Monotype Sorts" pitchFamily="-84" charset="2"/>
              <a:buNone/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FAT (File Allocation Table) variation</a:t>
            </a:r>
          </a:p>
          <a:p>
            <a:pPr lvl="1">
              <a:defRPr/>
            </a:pPr>
            <a:r>
              <a:rPr lang="en-US" altLang="en-US" dirty="0">
                <a:solidFill>
                  <a:srgbClr val="000000"/>
                </a:solidFill>
              </a:rPr>
              <a:t>Beginning of volume has table, indexed by block number</a:t>
            </a:r>
          </a:p>
          <a:p>
            <a:pPr lvl="1">
              <a:defRPr/>
            </a:pPr>
            <a:r>
              <a:rPr lang="en-US" altLang="en-US" dirty="0">
                <a:solidFill>
                  <a:srgbClr val="000000"/>
                </a:solidFill>
              </a:rPr>
              <a:t>Much like a linked list, but faster on disk and cacheable </a:t>
            </a:r>
          </a:p>
          <a:p>
            <a:pPr lvl="1">
              <a:defRPr/>
            </a:pPr>
            <a:r>
              <a:rPr lang="en-US" altLang="en-US" dirty="0">
                <a:solidFill>
                  <a:srgbClr val="000000"/>
                </a:solidFill>
              </a:rPr>
              <a:t>New block allocation simple</a:t>
            </a:r>
          </a:p>
          <a:p>
            <a:pPr>
              <a:buFont typeface="Monotype Sorts" pitchFamily="-84" charset="2"/>
              <a:buNone/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D59769-8216-44A7-A4CF-565A2FFC4F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91"/>
    </mc:Choice>
    <mc:Fallback xmlns="">
      <p:transition spd="slow" advTm="25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81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8FD6BEC-32A8-420E-80CA-4461B0A34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8063" y="369888"/>
            <a:ext cx="12022137" cy="768350"/>
          </a:xfrm>
        </p:spPr>
        <p:txBody>
          <a:bodyPr/>
          <a:lstStyle/>
          <a:p>
            <a:pPr eaLnBrk="1" hangingPunct="1"/>
            <a:r>
              <a:rPr lang="en-US" altLang="en-US"/>
              <a:t>Linked Allocation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126DBAC-223B-44B5-B641-467D7A863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366500" cy="998538"/>
          </a:xfrm>
        </p:spPr>
        <p:txBody>
          <a:bodyPr/>
          <a:lstStyle/>
          <a:p>
            <a:r>
              <a:rPr lang="en-US" altLang="en-US"/>
              <a:t>Each file is a linked list of disk blocks: blocks may be scattered anywhere on the disk</a:t>
            </a:r>
          </a:p>
        </p:txBody>
      </p:sp>
      <p:grpSp>
        <p:nvGrpSpPr>
          <p:cNvPr id="33796" name="Group 4">
            <a:extLst>
              <a:ext uri="{FF2B5EF4-FFF2-40B4-BE49-F238E27FC236}">
                <a16:creationId xmlns:a16="http://schemas.microsoft.com/office/drawing/2014/main" id="{7EBC6830-D6A4-41B3-91F3-422F4D32B7FE}"/>
              </a:ext>
            </a:extLst>
          </p:cNvPr>
          <p:cNvGrpSpPr>
            <a:grpSpLocks/>
          </p:cNvGrpSpPr>
          <p:nvPr/>
        </p:nvGrpSpPr>
        <p:grpSpPr bwMode="auto">
          <a:xfrm>
            <a:off x="4319588" y="3335338"/>
            <a:ext cx="3838575" cy="2000250"/>
            <a:chOff x="1814" y="1576"/>
            <a:chExt cx="1612" cy="945"/>
          </a:xfrm>
        </p:grpSpPr>
        <p:sp>
          <p:nvSpPr>
            <p:cNvPr id="33797" name="Rectangle 5">
              <a:extLst>
                <a:ext uri="{FF2B5EF4-FFF2-40B4-BE49-F238E27FC236}">
                  <a16:creationId xmlns:a16="http://schemas.microsoft.com/office/drawing/2014/main" id="{FAC78F88-F7DE-4208-BC44-C63E12533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1576"/>
              <a:ext cx="945" cy="2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>
                  <a:latin typeface="Helvetica" panose="020B0604020202020204" pitchFamily="34" charset="0"/>
                </a:rPr>
                <a:t>pointer</a:t>
              </a:r>
            </a:p>
          </p:txBody>
        </p:sp>
        <p:sp>
          <p:nvSpPr>
            <p:cNvPr id="33798" name="Rectangle 6">
              <a:extLst>
                <a:ext uri="{FF2B5EF4-FFF2-40B4-BE49-F238E27FC236}">
                  <a16:creationId xmlns:a16="http://schemas.microsoft.com/office/drawing/2014/main" id="{B252C96E-CF1F-49F1-9F44-60A3F111F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1848"/>
              <a:ext cx="945" cy="6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799" name="Text Box 7">
              <a:extLst>
                <a:ext uri="{FF2B5EF4-FFF2-40B4-BE49-F238E27FC236}">
                  <a16:creationId xmlns:a16="http://schemas.microsoft.com/office/drawing/2014/main" id="{CFB43E65-749A-4F2D-85CB-1BE2A4D2A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" y="1625"/>
              <a:ext cx="52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Helvetica" panose="020B0604020202020204" pitchFamily="34" charset="0"/>
                </a:rPr>
                <a:t>block      =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C539AF-D411-4F2A-B1E2-A70221FE4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5"/>
    </mc:Choice>
    <mc:Fallback xmlns="">
      <p:transition spd="slow" advTm="3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52ACAC2-2184-4AC9-8C41-FFBC43F68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0500" y="369888"/>
            <a:ext cx="11569700" cy="768350"/>
          </a:xfrm>
        </p:spPr>
        <p:txBody>
          <a:bodyPr/>
          <a:lstStyle/>
          <a:p>
            <a:pPr eaLnBrk="1" hangingPunct="1"/>
            <a:r>
              <a:rPr lang="en-US" altLang="en-US"/>
              <a:t>Linked Allocation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9F126EF-BDD8-4848-92CC-540CFC210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056938" cy="2024063"/>
          </a:xfrm>
        </p:spPr>
        <p:txBody>
          <a:bodyPr/>
          <a:lstStyle/>
          <a:p>
            <a:r>
              <a:rPr lang="en-US" altLang="en-US"/>
              <a:t>Mapping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E9D87444-E30D-4CC0-9068-22F050401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5645150"/>
            <a:ext cx="117570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lvl="1" indent="0">
              <a:buClr>
                <a:schemeClr val="accent2"/>
              </a:buClr>
              <a:buSzPct val="90000"/>
              <a:buFont typeface="Monotype Sorts" pitchFamily="-84" charset="2"/>
              <a:buNone/>
            </a:pPr>
            <a:r>
              <a:rPr kumimoji="1" lang="en-US" altLang="en-US">
                <a:latin typeface="Helvetica" panose="020B0604020202020204" pitchFamily="34" charset="0"/>
              </a:rPr>
              <a:t>Block to be accessed is the Qth block in the linked chain of blocks representing the file.</a:t>
            </a:r>
          </a:p>
          <a:p>
            <a:pPr lvl="1" indent="0">
              <a:buClr>
                <a:schemeClr val="accent2"/>
              </a:buClr>
              <a:buSzPct val="90000"/>
              <a:buFont typeface="Monotype Sorts" pitchFamily="-84" charset="2"/>
              <a:buNone/>
            </a:pPr>
            <a:r>
              <a:rPr kumimoji="1" lang="en-US" altLang="en-US">
                <a:latin typeface="Helvetica" panose="020B0604020202020204" pitchFamily="34" charset="0"/>
              </a:rPr>
              <a:t>Displacement into block = R + 1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4D47120F-6105-47CA-A7D0-E972AE549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4319588"/>
            <a:ext cx="97948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LA/511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7A49A1B3-6375-46A6-B7D2-5662DAD6F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088" y="3898900"/>
            <a:ext cx="442912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Q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71A9C314-88A8-4BAA-A18E-8F8D551DD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913" y="4719638"/>
            <a:ext cx="4302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R</a:t>
            </a:r>
          </a:p>
        </p:txBody>
      </p:sp>
      <p:sp>
        <p:nvSpPr>
          <p:cNvPr id="35848" name="Line 8">
            <a:extLst>
              <a:ext uri="{FF2B5EF4-FFF2-40B4-BE49-F238E27FC236}">
                <a16:creationId xmlns:a16="http://schemas.microsoft.com/office/drawing/2014/main" id="{78B99E7D-D3F3-44EC-93D7-C148C58F6B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75363" y="4179888"/>
            <a:ext cx="38735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622" tIns="65311" rIns="130622" bIns="65311" anchor="ctr"/>
          <a:lstStyle/>
          <a:p>
            <a:endParaRPr lang="en-US"/>
          </a:p>
        </p:txBody>
      </p:sp>
      <p:sp>
        <p:nvSpPr>
          <p:cNvPr id="35849" name="Line 9">
            <a:extLst>
              <a:ext uri="{FF2B5EF4-FFF2-40B4-BE49-F238E27FC236}">
                <a16:creationId xmlns:a16="http://schemas.microsoft.com/office/drawing/2014/main" id="{B55BE3DF-B53C-4872-9E48-EF89355608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6475" y="4595813"/>
            <a:ext cx="388938" cy="230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622" tIns="65311" rIns="130622" bIns="65311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1401D3-1D35-4B61-87A0-1627B257B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21"/>
    </mc:Choice>
    <mc:Fallback xmlns="">
      <p:transition spd="slow" advTm="6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C366186-F47E-4DA7-B88C-1D98DD7926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8250" y="369888"/>
            <a:ext cx="11791950" cy="768350"/>
          </a:xfrm>
        </p:spPr>
        <p:txBody>
          <a:bodyPr/>
          <a:lstStyle/>
          <a:p>
            <a:pPr eaLnBrk="1" hangingPunct="1"/>
            <a:r>
              <a:rPr lang="en-US" altLang="en-US" sz="4000"/>
              <a:t> </a:t>
            </a:r>
            <a:r>
              <a:rPr lang="en-US" altLang="en-US" sz="4300"/>
              <a:t>Chapter 12: File System Implementation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7F66A53-B71E-4427-828F-AFF044239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File-System Structure</a:t>
            </a:r>
          </a:p>
          <a:p>
            <a:r>
              <a:rPr lang="en-US" altLang="en-US" dirty="0"/>
              <a:t>File-System Implementation </a:t>
            </a:r>
          </a:p>
          <a:p>
            <a:r>
              <a:rPr lang="en-US" altLang="en-US" dirty="0"/>
              <a:t>Directory Implementation</a:t>
            </a:r>
          </a:p>
          <a:p>
            <a:r>
              <a:rPr lang="en-US" altLang="en-US" dirty="0"/>
              <a:t>Allocation Methods</a:t>
            </a:r>
          </a:p>
          <a:p>
            <a:r>
              <a:rPr lang="en-US" altLang="en-US" dirty="0"/>
              <a:t>Free-Space Management </a:t>
            </a:r>
          </a:p>
          <a:p>
            <a:r>
              <a:rPr lang="en-US" altLang="en-US" dirty="0"/>
              <a:t>Efficiency and Performance</a:t>
            </a:r>
          </a:p>
          <a:p>
            <a:r>
              <a:rPr lang="en-US" altLang="en-US" dirty="0"/>
              <a:t>Recovery</a:t>
            </a:r>
          </a:p>
          <a:p>
            <a:r>
              <a:rPr lang="en-US" altLang="en-US" dirty="0"/>
              <a:t>NFS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527F1D30-8B6F-4A85-99B7-A76AF83D0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088" y="2043113"/>
            <a:ext cx="105441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3400">
              <a:latin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2B08EE-1884-458D-8602-A0819400B5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66"/>
    </mc:Choice>
    <mc:Fallback xmlns="">
      <p:transition spd="slow" advTm="86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EEC1305-F098-46A1-9A0A-BC5FF13887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2100" y="369888"/>
            <a:ext cx="11468100" cy="768350"/>
          </a:xfrm>
        </p:spPr>
        <p:txBody>
          <a:bodyPr/>
          <a:lstStyle/>
          <a:p>
            <a:pPr eaLnBrk="1" hangingPunct="1"/>
            <a:r>
              <a:rPr lang="en-US" altLang="en-US"/>
              <a:t>Linked Allocation</a:t>
            </a:r>
            <a:endParaRPr lang="en-US" altLang="en-US" sz="3400"/>
          </a:p>
        </p:txBody>
      </p:sp>
      <p:pic>
        <p:nvPicPr>
          <p:cNvPr id="37891" name="Picture 5">
            <a:extLst>
              <a:ext uri="{FF2B5EF4-FFF2-40B4-BE49-F238E27FC236}">
                <a16:creationId xmlns:a16="http://schemas.microsoft.com/office/drawing/2014/main" id="{9E046F63-2435-48E8-A4AD-446B9957F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1781175"/>
            <a:ext cx="7654925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8B5EF9-BC11-43C6-8275-2351D286A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9"/>
    </mc:Choice>
    <mc:Fallback xmlns="">
      <p:transition spd="slow" advTm="2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D9DEFBAC-EC4E-4BA9-A167-AE9C51593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3538" y="369888"/>
            <a:ext cx="11396662" cy="768350"/>
          </a:xfrm>
        </p:spPr>
        <p:txBody>
          <a:bodyPr/>
          <a:lstStyle/>
          <a:p>
            <a:pPr eaLnBrk="1" hangingPunct="1"/>
            <a:r>
              <a:rPr lang="en-US" altLang="en-US"/>
              <a:t>File-Allocation Table</a:t>
            </a:r>
            <a:endParaRPr lang="en-US" altLang="en-US" sz="3400"/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7CC04F34-2BFC-47FC-808B-9B57273B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2105025"/>
            <a:ext cx="8223250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6F4448-6E1D-47DE-BD8F-2159C6B25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55"/>
    </mc:Choice>
    <mc:Fallback>
      <p:transition spd="slow" advTm="116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D134646-510D-4B9A-A4A5-24E0A9C09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5888" y="369888"/>
            <a:ext cx="11644312" cy="768350"/>
          </a:xfrm>
        </p:spPr>
        <p:txBody>
          <a:bodyPr/>
          <a:lstStyle/>
          <a:p>
            <a:pPr eaLnBrk="1" hangingPunct="1"/>
            <a:r>
              <a:rPr lang="en-US" altLang="en-US"/>
              <a:t>File-System Structure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82CE3DE3-EF85-4A4C-BA30-61D9ABBE3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85575" cy="6040438"/>
          </a:xfrm>
        </p:spPr>
        <p:txBody>
          <a:bodyPr/>
          <a:lstStyle/>
          <a:p>
            <a:r>
              <a:rPr lang="en-US" altLang="en-US"/>
              <a:t>File structure</a:t>
            </a:r>
          </a:p>
          <a:p>
            <a:pPr lvl="1"/>
            <a:r>
              <a:rPr lang="en-US" altLang="en-US"/>
              <a:t>Logical storage unit</a:t>
            </a:r>
          </a:p>
          <a:p>
            <a:pPr lvl="1"/>
            <a:r>
              <a:rPr lang="en-US" altLang="en-US"/>
              <a:t>Collection of related information</a:t>
            </a:r>
            <a:endParaRPr lang="en-US" altLang="en-US" sz="1100"/>
          </a:p>
          <a:p>
            <a:r>
              <a:rPr lang="en-US" altLang="en-US" b="1">
                <a:solidFill>
                  <a:srgbClr val="3366FF"/>
                </a:solidFill>
              </a:rPr>
              <a:t>File system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resides on secondary storage (disks)</a:t>
            </a:r>
          </a:p>
          <a:p>
            <a:pPr lvl="1"/>
            <a:r>
              <a:rPr lang="en-US" altLang="en-US"/>
              <a:t>Provided user interface to storage, mapping logical to physical</a:t>
            </a:r>
          </a:p>
          <a:p>
            <a:pPr lvl="1"/>
            <a:r>
              <a:rPr lang="en-US" altLang="en-US"/>
              <a:t>Provides efficient and convenient access to disk by allowing data to be stored, located retrieved easily</a:t>
            </a:r>
          </a:p>
          <a:p>
            <a:r>
              <a:rPr lang="en-US" altLang="en-US"/>
              <a:t>Disk provides in-place rewrite and random access</a:t>
            </a:r>
          </a:p>
          <a:p>
            <a:pPr lvl="1"/>
            <a:r>
              <a:rPr lang="en-US" altLang="en-US"/>
              <a:t>I/O transfers performed in </a:t>
            </a:r>
            <a:r>
              <a:rPr lang="en-US" altLang="en-US" b="1">
                <a:solidFill>
                  <a:srgbClr val="3366FF"/>
                </a:solidFill>
              </a:rPr>
              <a:t>blocks</a:t>
            </a:r>
            <a:r>
              <a:rPr lang="en-US" altLang="en-US"/>
              <a:t> of </a:t>
            </a:r>
            <a:r>
              <a:rPr lang="en-US" altLang="en-US" b="1">
                <a:solidFill>
                  <a:srgbClr val="3366FF"/>
                </a:solidFill>
              </a:rPr>
              <a:t>sectors</a:t>
            </a:r>
            <a:r>
              <a:rPr lang="en-US" altLang="en-US"/>
              <a:t> (usually 512 bytes)</a:t>
            </a:r>
            <a:endParaRPr lang="en-US" altLang="en-US" sz="1100"/>
          </a:p>
          <a:p>
            <a:r>
              <a:rPr lang="en-US" altLang="en-US" b="1">
                <a:solidFill>
                  <a:srgbClr val="3366FF"/>
                </a:solidFill>
              </a:rPr>
              <a:t>File control block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– storage structure consisting of information about a file</a:t>
            </a:r>
            <a:endParaRPr lang="en-US" altLang="en-US" sz="1100"/>
          </a:p>
          <a:p>
            <a:r>
              <a:rPr lang="en-US" altLang="en-US" b="1">
                <a:solidFill>
                  <a:srgbClr val="3366FF"/>
                </a:solidFill>
              </a:rPr>
              <a:t>Device driver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controls the physical device </a:t>
            </a:r>
          </a:p>
          <a:p>
            <a:r>
              <a:rPr lang="en-US" altLang="en-US"/>
              <a:t>File system organized into layers</a:t>
            </a:r>
          </a:p>
          <a:p>
            <a:endParaRPr lang="en-US" alt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E374F2-9AB8-4BC9-A102-44D37F4D3D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61"/>
    </mc:Choice>
    <mc:Fallback xmlns="">
      <p:transition spd="slow" advTm="16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24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482BE79-A3E1-4130-B4B5-FD788EAEA3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Layered File System</a:t>
            </a:r>
          </a:p>
        </p:txBody>
      </p:sp>
      <p:pic>
        <p:nvPicPr>
          <p:cNvPr id="10243" name="Picture 5">
            <a:extLst>
              <a:ext uri="{FF2B5EF4-FFF2-40B4-BE49-F238E27FC236}">
                <a16:creationId xmlns:a16="http://schemas.microsoft.com/office/drawing/2014/main" id="{0D917EEF-5FC2-4163-A607-F6B10CBF2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604963"/>
            <a:ext cx="3714750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383955-F5A1-47CA-8329-79C9BCACD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44"/>
    </mc:Choice>
    <mc:Fallback xmlns="">
      <p:transition spd="slow" advTm="71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890BE923-BBB5-419E-8CAC-9AD662F3D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File System Layers</a:t>
            </a:r>
          </a:p>
        </p:txBody>
      </p:sp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7E85E0C5-2A65-4B75-9023-B703805DB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rgbClr val="3366FF"/>
                </a:solidFill>
              </a:rPr>
              <a:t>Device drivers </a:t>
            </a:r>
            <a:r>
              <a:rPr lang="en-US" altLang="en-US" dirty="0"/>
              <a:t>manage I/O devices at the I/O control layer</a:t>
            </a:r>
          </a:p>
          <a:p>
            <a:pPr lvl="1">
              <a:defRPr/>
            </a:pPr>
            <a:r>
              <a:rPr lang="en-US" altLang="en-US" dirty="0"/>
              <a:t>Given commands like </a:t>
            </a:r>
            <a:r>
              <a:rPr lang="ja-JP" altLang="en-US" dirty="0"/>
              <a:t>“</a:t>
            </a:r>
            <a:r>
              <a:rPr lang="en-US" altLang="ja-JP" dirty="0"/>
              <a:t>read drive1, cylinder 72, track 2, sector 10, into memory location 1060</a:t>
            </a:r>
            <a:r>
              <a:rPr lang="ja-JP" altLang="en-US" dirty="0"/>
              <a:t>”</a:t>
            </a:r>
            <a:r>
              <a:rPr lang="en-US" altLang="ja-JP" dirty="0"/>
              <a:t> outputs low-level hardware specific commands to hardware controller</a:t>
            </a:r>
          </a:p>
          <a:p>
            <a:pPr marL="652462" lvl="1" indent="0">
              <a:buFont typeface="Monotype Sorts" pitchFamily="-84" charset="2"/>
              <a:buNone/>
              <a:defRPr/>
            </a:pPr>
            <a:endParaRPr lang="en-US" altLang="ja-JP" b="1" dirty="0">
              <a:solidFill>
                <a:srgbClr val="3366FF"/>
              </a:solidFill>
            </a:endParaRPr>
          </a:p>
          <a:p>
            <a:pPr>
              <a:defRPr/>
            </a:pPr>
            <a:r>
              <a:rPr lang="en-US" altLang="en-US" b="1" dirty="0">
                <a:solidFill>
                  <a:srgbClr val="3366FF"/>
                </a:solidFill>
              </a:rPr>
              <a:t>Basic file system </a:t>
            </a:r>
            <a:r>
              <a:rPr lang="en-US" altLang="en-US" dirty="0"/>
              <a:t>given command like </a:t>
            </a:r>
            <a:r>
              <a:rPr lang="ja-JP" altLang="en-US" dirty="0"/>
              <a:t>“</a:t>
            </a:r>
            <a:r>
              <a:rPr lang="en-US" altLang="ja-JP" dirty="0"/>
              <a:t>retrieve block 123</a:t>
            </a:r>
            <a:r>
              <a:rPr lang="ja-JP" altLang="en-US" dirty="0"/>
              <a:t>”</a:t>
            </a:r>
            <a:r>
              <a:rPr lang="en-US" altLang="ja-JP" dirty="0"/>
              <a:t> translates to device driver</a:t>
            </a:r>
          </a:p>
          <a:p>
            <a:pPr marL="979488" lvl="2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Also manages memory buffers and caches (allocation, freeing, replacement) </a:t>
            </a:r>
          </a:p>
          <a:p>
            <a:pPr marL="1468438" lvl="3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Buffers hold data in transit</a:t>
            </a:r>
          </a:p>
          <a:p>
            <a:pPr marL="1468438" lvl="3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Caches hold frequently used data</a:t>
            </a:r>
          </a:p>
          <a:p>
            <a:pPr marL="979488" lvl="3" indent="0">
              <a:buClr>
                <a:srgbClr val="993300"/>
              </a:buClr>
              <a:buSzPct val="90000"/>
              <a:buFontTx/>
              <a:buNone/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b="1" dirty="0">
                <a:solidFill>
                  <a:srgbClr val="3366FF"/>
                </a:solidFill>
              </a:rPr>
              <a:t>File organization module </a:t>
            </a:r>
            <a:r>
              <a:rPr lang="en-US" altLang="en-US" dirty="0"/>
              <a:t>understands files, logical address, and physical blocks</a:t>
            </a:r>
          </a:p>
          <a:p>
            <a:pPr marL="979488" lvl="2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Translates logical block # to physical block #</a:t>
            </a:r>
          </a:p>
          <a:p>
            <a:pPr marL="979488" lvl="2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Manages free space, disk allocation</a:t>
            </a:r>
          </a:p>
          <a:p>
            <a:pPr marL="1468438" lvl="3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endParaRPr lang="en-US" altLang="en-US" dirty="0"/>
          </a:p>
          <a:p>
            <a:pPr lvl="1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endParaRPr lang="en-US" altLang="en-US" dirty="0"/>
          </a:p>
          <a:p>
            <a:pPr marL="1468438" lvl="3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BFBC94-5C49-4313-BF1C-EEC18C3098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76"/>
    </mc:Choice>
    <mc:Fallback xmlns="">
      <p:transition spd="slow" advTm="19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33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446C5D84-1C1C-4BD8-ABC7-CC1056E24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File System Layers (Cont.)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668D23AC-4069-4FF8-A388-A1538D17C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88950" lvl="1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b="1" dirty="0">
                <a:solidFill>
                  <a:srgbClr val="3366FF"/>
                </a:solidFill>
              </a:rPr>
              <a:t>Logical file system </a:t>
            </a:r>
            <a:r>
              <a:rPr lang="en-US" altLang="en-US" dirty="0"/>
              <a:t>manages metadata information</a:t>
            </a:r>
          </a:p>
          <a:p>
            <a:pPr marL="979488" lvl="2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Translates file name into file number, file handle, location by maintaining file control blocks (</a:t>
            </a:r>
            <a:r>
              <a:rPr lang="en-US" altLang="en-US" b="1" dirty="0" err="1">
                <a:solidFill>
                  <a:srgbClr val="3366FF"/>
                </a:solidFill>
              </a:rPr>
              <a:t>inodes</a:t>
            </a:r>
            <a:r>
              <a:rPr lang="en-US" altLang="en-US" dirty="0"/>
              <a:t> in Unix)</a:t>
            </a:r>
          </a:p>
          <a:p>
            <a:pPr marL="979488" lvl="2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Directory management</a:t>
            </a:r>
          </a:p>
          <a:p>
            <a:pPr marL="979488" lvl="2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Protection</a:t>
            </a:r>
          </a:p>
          <a:p>
            <a:pPr marL="490538" lvl="2" indent="0">
              <a:buClr>
                <a:srgbClr val="993300"/>
              </a:buClr>
              <a:buSzPct val="90000"/>
              <a:buFont typeface="Webdings" panose="05030102010509060703" pitchFamily="18" charset="2"/>
              <a:buNone/>
              <a:defRPr/>
            </a:pPr>
            <a:endParaRPr lang="en-US" altLang="en-US" dirty="0"/>
          </a:p>
          <a:p>
            <a:pPr marL="488950" lvl="1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Layering useful for reducing complexity and redundancy, but adds overhead and can decrease performance</a:t>
            </a:r>
          </a:p>
          <a:p>
            <a:pPr marL="490538" lvl="2" indent="0">
              <a:buClr>
                <a:srgbClr val="993300"/>
              </a:buClr>
              <a:buSzPct val="90000"/>
              <a:buFont typeface="Webdings" panose="05030102010509060703" pitchFamily="18" charset="2"/>
              <a:buNone/>
              <a:defRPr/>
            </a:pPr>
            <a:endParaRPr lang="en-US" altLang="en-US" dirty="0"/>
          </a:p>
          <a:p>
            <a:pPr marL="488950" lvl="1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Many file systems, sometimes many within an operating system</a:t>
            </a:r>
          </a:p>
          <a:p>
            <a:pPr marL="979488" lvl="2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Each with its own format (CD-ROM is ISO 9660; Unix has </a:t>
            </a:r>
            <a:r>
              <a:rPr lang="en-US" altLang="en-US" b="1" dirty="0">
                <a:solidFill>
                  <a:srgbClr val="3366FF"/>
                </a:solidFill>
              </a:rPr>
              <a:t>UFS</a:t>
            </a:r>
            <a:r>
              <a:rPr lang="en-US" altLang="en-US" dirty="0"/>
              <a:t>, FFS;  Windows has FAT, FAT32, NTFS as well as floppy, CD, DVD Blu-ray, Linux has more than 40 types, with </a:t>
            </a:r>
            <a:r>
              <a:rPr lang="en-US" altLang="en-US" b="1" dirty="0">
                <a:solidFill>
                  <a:srgbClr val="3366FF"/>
                </a:solidFill>
              </a:rPr>
              <a:t>extended file system </a:t>
            </a:r>
            <a:r>
              <a:rPr lang="en-US" altLang="en-US" dirty="0"/>
              <a:t>ext2 and ext3 leading; plus distributed file systems, </a:t>
            </a:r>
            <a:r>
              <a:rPr lang="en-US" altLang="en-US" dirty="0" err="1"/>
              <a:t>etc</a:t>
            </a:r>
            <a:r>
              <a:rPr lang="en-US" altLang="en-US" dirty="0"/>
              <a:t>)</a:t>
            </a:r>
          </a:p>
          <a:p>
            <a:pPr marL="979488" lvl="2" indent="-488950">
              <a:buClr>
                <a:srgbClr val="993300"/>
              </a:buClr>
              <a:buSzPct val="90000"/>
              <a:buFont typeface="Monotype Sorts" pitchFamily="-84" charset="2"/>
              <a:buChar char="n"/>
              <a:defRPr/>
            </a:pPr>
            <a:r>
              <a:rPr lang="en-US" altLang="en-US" dirty="0"/>
              <a:t>New ones still arriving – ZFS, </a:t>
            </a:r>
            <a:r>
              <a:rPr lang="en-US" altLang="en-US" dirty="0" err="1"/>
              <a:t>GoogleFS</a:t>
            </a:r>
            <a:r>
              <a:rPr lang="en-US" altLang="en-US" dirty="0"/>
              <a:t>, Oracle ASM, FUSE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779F9E-783E-4C36-9880-D419B8CA69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119"/>
    </mc:Choice>
    <mc:Fallback xmlns="">
      <p:transition spd="slow" advTm="250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36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5900620-9CAF-4836-A4B9-8F63897BBE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3038" y="369888"/>
            <a:ext cx="11587162" cy="768350"/>
          </a:xfrm>
        </p:spPr>
        <p:txBody>
          <a:bodyPr/>
          <a:lstStyle/>
          <a:p>
            <a:pPr eaLnBrk="1" hangingPunct="1"/>
            <a:r>
              <a:rPr lang="en-US" altLang="en-US"/>
              <a:t>File-System Implementation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7BF3C4C1-FCD0-419B-BFD2-F6C449646D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09675" y="1644650"/>
            <a:ext cx="11482388" cy="6040438"/>
          </a:xfrm>
        </p:spPr>
        <p:txBody>
          <a:bodyPr/>
          <a:lstStyle/>
          <a:p>
            <a:r>
              <a:rPr lang="en-US" altLang="en-US" dirty="0"/>
              <a:t>We have system calls at the API level, but how do we implement their functions?</a:t>
            </a:r>
          </a:p>
          <a:p>
            <a:pPr lvl="1"/>
            <a:r>
              <a:rPr lang="en-US" altLang="en-US" dirty="0"/>
              <a:t>On-disk and in-memory structures</a:t>
            </a:r>
          </a:p>
          <a:p>
            <a:r>
              <a:rPr lang="en-US" altLang="en-US" b="1" dirty="0">
                <a:solidFill>
                  <a:srgbClr val="3366FF"/>
                </a:solidFill>
              </a:rPr>
              <a:t>Boot control block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contains info needed by system to boot OS from that volume</a:t>
            </a:r>
          </a:p>
          <a:p>
            <a:pPr lvl="1"/>
            <a:r>
              <a:rPr lang="en-US" altLang="en-US" dirty="0"/>
              <a:t>Needed if volume contains OS, usually first block of volume</a:t>
            </a:r>
          </a:p>
          <a:p>
            <a:r>
              <a:rPr lang="en-US" altLang="en-US" b="1" dirty="0">
                <a:solidFill>
                  <a:srgbClr val="3366FF"/>
                </a:solidFill>
              </a:rPr>
              <a:t>Volume control block </a:t>
            </a:r>
            <a:r>
              <a:rPr lang="en-US" altLang="en-US" b="1" dirty="0">
                <a:solidFill>
                  <a:srgbClr val="000000"/>
                </a:solidFill>
              </a:rPr>
              <a:t>(</a:t>
            </a:r>
            <a:r>
              <a:rPr lang="en-US" altLang="en-US" b="1" dirty="0">
                <a:solidFill>
                  <a:srgbClr val="3366FF"/>
                </a:solidFill>
              </a:rPr>
              <a:t>superblock, master file table</a:t>
            </a:r>
            <a:r>
              <a:rPr lang="en-US" altLang="en-US" b="1" dirty="0">
                <a:solidFill>
                  <a:srgbClr val="000000"/>
                </a:solidFill>
              </a:rPr>
              <a:t>)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contains volume details</a:t>
            </a:r>
          </a:p>
          <a:p>
            <a:pPr lvl="1"/>
            <a:r>
              <a:rPr lang="en-US" altLang="en-US" dirty="0"/>
              <a:t>Total # of blocks, # of free blocks, block size, free block pointers or array</a:t>
            </a:r>
          </a:p>
          <a:p>
            <a:r>
              <a:rPr lang="en-US" altLang="en-US" dirty="0"/>
              <a:t>Directory structure organizes the files</a:t>
            </a:r>
          </a:p>
          <a:p>
            <a:pPr lvl="1"/>
            <a:r>
              <a:rPr lang="en-US" altLang="en-US" dirty="0"/>
              <a:t>Names and </a:t>
            </a:r>
            <a:r>
              <a:rPr lang="en-US" altLang="en-US" dirty="0" err="1"/>
              <a:t>inode</a:t>
            </a:r>
            <a:r>
              <a:rPr lang="en-US" altLang="en-US" dirty="0"/>
              <a:t> numbers, master file table</a:t>
            </a:r>
          </a:p>
          <a:p>
            <a:r>
              <a:rPr lang="en-US" altLang="en-US" dirty="0"/>
              <a:t>Per-file </a:t>
            </a:r>
            <a:r>
              <a:rPr lang="en-US" altLang="en-US" b="1" dirty="0">
                <a:solidFill>
                  <a:srgbClr val="3366FF"/>
                </a:solidFill>
              </a:rPr>
              <a:t>File Control Block </a:t>
            </a:r>
            <a:r>
              <a:rPr lang="en-US" altLang="en-US" b="1" dirty="0">
                <a:solidFill>
                  <a:srgbClr val="000000"/>
                </a:solidFill>
              </a:rPr>
              <a:t>(</a:t>
            </a:r>
            <a:r>
              <a:rPr lang="en-US" altLang="en-US" b="1" dirty="0">
                <a:solidFill>
                  <a:srgbClr val="3366FF"/>
                </a:solidFill>
              </a:rPr>
              <a:t>FCB</a:t>
            </a:r>
            <a:r>
              <a:rPr lang="en-US" altLang="en-US" b="1" dirty="0"/>
              <a:t>)</a:t>
            </a:r>
            <a:r>
              <a:rPr lang="en-US" altLang="en-US" dirty="0"/>
              <a:t> contains many details about the file</a:t>
            </a:r>
          </a:p>
          <a:p>
            <a:pPr lvl="1"/>
            <a:r>
              <a:rPr lang="en-US" altLang="en-US" dirty="0" err="1"/>
              <a:t>inode</a:t>
            </a:r>
            <a:r>
              <a:rPr lang="en-US" altLang="en-US" dirty="0"/>
              <a:t> number, permissions, size, dates</a:t>
            </a:r>
          </a:p>
          <a:p>
            <a:pPr lvl="1"/>
            <a:r>
              <a:rPr lang="en-US" altLang="en-US" dirty="0"/>
              <a:t>NFTS stores into in master file table  using relational DB structures</a:t>
            </a:r>
          </a:p>
        </p:txBody>
      </p:sp>
      <p:pic>
        <p:nvPicPr>
          <p:cNvPr id="14340" name="Picture 5">
            <a:extLst>
              <a:ext uri="{FF2B5EF4-FFF2-40B4-BE49-F238E27FC236}">
                <a16:creationId xmlns:a16="http://schemas.microsoft.com/office/drawing/2014/main" id="{0CDBAF1F-C72B-44CF-83AE-A0AA599A6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5876925"/>
            <a:ext cx="436880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71409C1-5859-485B-809D-1F7492822A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85"/>
    </mc:Choice>
    <mc:Fallback xmlns="">
      <p:transition spd="slow" advTm="181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38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7958C7F-448C-4B1C-BD1C-D70E0A8D6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5888" y="369888"/>
            <a:ext cx="11644312" cy="768350"/>
          </a:xfrm>
        </p:spPr>
        <p:txBody>
          <a:bodyPr/>
          <a:lstStyle/>
          <a:p>
            <a:pPr eaLnBrk="1" hangingPunct="1"/>
            <a:r>
              <a:rPr lang="en-US" altLang="en-US"/>
              <a:t>In-Memory File System Structures</a:t>
            </a:r>
            <a:endParaRPr lang="en-US" altLang="en-US" sz="3400"/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D746867C-1D40-4996-9BE5-F83D957A5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42713" cy="6040438"/>
          </a:xfrm>
        </p:spPr>
        <p:txBody>
          <a:bodyPr/>
          <a:lstStyle/>
          <a:p>
            <a:r>
              <a:rPr lang="en-US" altLang="en-US" dirty="0"/>
              <a:t>The following figure illustrates the necessary file system structures provided by the operating systems</a:t>
            </a:r>
          </a:p>
          <a:p>
            <a:endParaRPr lang="en-US" altLang="en-US" dirty="0"/>
          </a:p>
          <a:p>
            <a:r>
              <a:rPr lang="en-US" altLang="en-US" dirty="0"/>
              <a:t>Figure 12-3(a) refers to opening a file</a:t>
            </a:r>
          </a:p>
          <a:p>
            <a:endParaRPr lang="en-US" altLang="en-US" dirty="0"/>
          </a:p>
          <a:p>
            <a:pPr lvl="1"/>
            <a:r>
              <a:rPr lang="en-US" altLang="en-US" dirty="0"/>
              <a:t>Open returns a file handle for subsequent use</a:t>
            </a:r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/>
              <a:t>Figure 12-3(b) refers to reading a file</a:t>
            </a:r>
          </a:p>
          <a:p>
            <a:endParaRPr lang="en-US" altLang="en-US" dirty="0"/>
          </a:p>
          <a:p>
            <a:r>
              <a:rPr lang="en-US" altLang="en-US" dirty="0"/>
              <a:t>Plus buffers hold data blocks from secondary storage</a:t>
            </a:r>
          </a:p>
          <a:p>
            <a:pPr>
              <a:buFont typeface="Monotype Sorts" pitchFamily="-84" charset="2"/>
              <a:buNone/>
            </a:pPr>
            <a:endParaRPr lang="en-US" altLang="en-US" dirty="0"/>
          </a:p>
          <a:p>
            <a:r>
              <a:rPr lang="en-US" altLang="en-US" dirty="0"/>
              <a:t>Data from read eventually copied to specified user process memory address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6E9591-E1A8-41FB-93EA-2470484316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68"/>
    </mc:Choice>
    <mc:Fallback xmlns="">
      <p:transition spd="slow" advTm="11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43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2D36711-2724-4A88-AA1B-779DEE3DD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4450" y="369888"/>
            <a:ext cx="11715750" cy="768350"/>
          </a:xfrm>
        </p:spPr>
        <p:txBody>
          <a:bodyPr/>
          <a:lstStyle/>
          <a:p>
            <a:pPr eaLnBrk="1" hangingPunct="1"/>
            <a:r>
              <a:rPr lang="en-US" altLang="en-US"/>
              <a:t>In-Memory File System Structures</a:t>
            </a:r>
            <a:endParaRPr lang="en-US" altLang="en-US" sz="3400"/>
          </a:p>
        </p:txBody>
      </p:sp>
      <p:pic>
        <p:nvPicPr>
          <p:cNvPr id="18435" name="Picture 5">
            <a:extLst>
              <a:ext uri="{FF2B5EF4-FFF2-40B4-BE49-F238E27FC236}">
                <a16:creationId xmlns:a16="http://schemas.microsoft.com/office/drawing/2014/main" id="{C62AFDBB-3818-4662-8B60-3C2772FC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1820863"/>
            <a:ext cx="9798050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3D2189-CCC7-47E4-B59B-8AD956121D8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38680" y="3183840"/>
              <a:ext cx="9299160" cy="4872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3D2189-CCC7-47E4-B59B-8AD956121D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29320" y="3174480"/>
                <a:ext cx="9317880" cy="48913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F78E9B7-248A-4632-83FE-892EA9DAB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26"/>
    </mc:Choice>
    <mc:Fallback xmlns="">
      <p:transition spd="slow" advTm="20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2|9.9|2.8|6.3|17.2|21.6|9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49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9.6|2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8.1|9.3|7.1|17|12.4|35|38|5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7.2|34|56.3|27.2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2.1|7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4.1|45.2|23.1|9.9|53.1|15|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34.3|47.7|1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3.2|33.5|7.8|2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1.8|19.3|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9|3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7"/>
</p:tagLst>
</file>

<file path=ppt/theme/theme1.xml><?xml version="1.0" encoding="utf-8"?>
<a:theme xmlns:a="http://schemas.openxmlformats.org/drawingml/2006/main" name="os-8">
  <a:themeElements>
    <a:clrScheme name="os-8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os-8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os-8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OS8</Template>
  <TotalTime>3857</TotalTime>
  <Words>1262</Words>
  <Application>Microsoft Office PowerPoint</Application>
  <PresentationFormat>Custom</PresentationFormat>
  <Paragraphs>185</Paragraphs>
  <Slides>21</Slides>
  <Notes>16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Courier New</vt:lpstr>
      <vt:lpstr>Helvetica</vt:lpstr>
      <vt:lpstr>Monotype Sorts</vt:lpstr>
      <vt:lpstr>Times New Roman</vt:lpstr>
      <vt:lpstr>Verdana</vt:lpstr>
      <vt:lpstr>Webdings</vt:lpstr>
      <vt:lpstr>os-8</vt:lpstr>
      <vt:lpstr>Chapter 12:  File System Implementation</vt:lpstr>
      <vt:lpstr> Chapter 12: File System Implementation</vt:lpstr>
      <vt:lpstr>File-System Structure</vt:lpstr>
      <vt:lpstr>Layered File System</vt:lpstr>
      <vt:lpstr>File System Layers</vt:lpstr>
      <vt:lpstr>File System Layers (Cont.)</vt:lpstr>
      <vt:lpstr>File-System Implementation</vt:lpstr>
      <vt:lpstr>In-Memory File System Structures</vt:lpstr>
      <vt:lpstr>In-Memory File System Structures</vt:lpstr>
      <vt:lpstr>Partitions and Mounting</vt:lpstr>
      <vt:lpstr>Virtual File Systems</vt:lpstr>
      <vt:lpstr>Virtual File System Implementation</vt:lpstr>
      <vt:lpstr>Directory Implementation</vt:lpstr>
      <vt:lpstr>Allocation Methods - Contiguous</vt:lpstr>
      <vt:lpstr>Contiguous Allocation</vt:lpstr>
      <vt:lpstr>Extent-Based Systems</vt:lpstr>
      <vt:lpstr>Allocation Methods - Linked</vt:lpstr>
      <vt:lpstr>Linked Allocation</vt:lpstr>
      <vt:lpstr>Linked Allocation</vt:lpstr>
      <vt:lpstr>Linked Allocation</vt:lpstr>
      <vt:lpstr>File-Allocation Table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1.01</dc:title>
  <dc:creator>Lucent End User</dc:creator>
  <cp:lastModifiedBy>ROSE, JOHN</cp:lastModifiedBy>
  <cp:revision>162</cp:revision>
  <cp:lastPrinted>2011-04-04T02:19:50Z</cp:lastPrinted>
  <dcterms:created xsi:type="dcterms:W3CDTF">2011-04-03T15:01:31Z</dcterms:created>
  <dcterms:modified xsi:type="dcterms:W3CDTF">2020-04-09T00:52:58Z</dcterms:modified>
</cp:coreProperties>
</file>