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tags/tag1.xml" ContentType="application/vnd.openxmlformats-officedocument.presentationml.tags+xml"/>
  <Override PartName="/ppt/notesSlides/notesSlide47.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tags/tag4.xml" ContentType="application/vnd.openxmlformats-officedocument.presentationml.tags+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tags/tag5.xml" ContentType="application/vnd.openxmlformats-officedocument.presentationml.tags+xml"/>
  <Override PartName="/ppt/notesSlides/notesSlide67.xml" ContentType="application/vnd.openxmlformats-officedocument.presentationml.notesSlide+xml"/>
  <Override PartName="/ppt/tags/tag6.xml" ContentType="application/vnd.openxmlformats-officedocument.presentationml.tags+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tags/tag7.xml" ContentType="application/vnd.openxmlformats-officedocument.presentationml.tags+xml"/>
  <Override PartName="/ppt/notesSlides/notesSlide70.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tags/tag11.xml" ContentType="application/vnd.openxmlformats-officedocument.presentationml.tags+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p:sldMasterIdLst>
    <p:sldMasterId id="2147483651" r:id="rId1"/>
  </p:sldMasterIdLst>
  <p:notesMasterIdLst>
    <p:notesMasterId r:id="rId102"/>
  </p:notesMasterIdLst>
  <p:handoutMasterIdLst>
    <p:handoutMasterId r:id="rId103"/>
  </p:handoutMasterIdLst>
  <p:sldIdLst>
    <p:sldId id="278" r:id="rId2"/>
    <p:sldId id="489" r:id="rId3"/>
    <p:sldId id="491" r:id="rId4"/>
    <p:sldId id="490" r:id="rId5"/>
    <p:sldId id="260" r:id="rId6"/>
    <p:sldId id="492" r:id="rId7"/>
    <p:sldId id="494" r:id="rId8"/>
    <p:sldId id="343" r:id="rId9"/>
    <p:sldId id="303" r:id="rId10"/>
    <p:sldId id="493" r:id="rId11"/>
    <p:sldId id="495" r:id="rId12"/>
    <p:sldId id="257" r:id="rId13"/>
    <p:sldId id="323" r:id="rId14"/>
    <p:sldId id="496" r:id="rId15"/>
    <p:sldId id="497" r:id="rId16"/>
    <p:sldId id="498" r:id="rId17"/>
    <p:sldId id="501" r:id="rId18"/>
    <p:sldId id="499" r:id="rId19"/>
    <p:sldId id="500" r:id="rId20"/>
    <p:sldId id="502" r:id="rId21"/>
    <p:sldId id="503" r:id="rId22"/>
    <p:sldId id="504" r:id="rId23"/>
    <p:sldId id="505" r:id="rId24"/>
    <p:sldId id="511" r:id="rId25"/>
    <p:sldId id="512" r:id="rId26"/>
    <p:sldId id="513" r:id="rId27"/>
    <p:sldId id="510" r:id="rId28"/>
    <p:sldId id="488" r:id="rId29"/>
    <p:sldId id="485" r:id="rId30"/>
    <p:sldId id="486" r:id="rId31"/>
    <p:sldId id="477" r:id="rId32"/>
    <p:sldId id="289" r:id="rId33"/>
    <p:sldId id="392" r:id="rId34"/>
    <p:sldId id="417" r:id="rId35"/>
    <p:sldId id="483" r:id="rId36"/>
    <p:sldId id="419" r:id="rId37"/>
    <p:sldId id="421" r:id="rId38"/>
    <p:sldId id="390" r:id="rId39"/>
    <p:sldId id="416" r:id="rId40"/>
    <p:sldId id="418" r:id="rId41"/>
    <p:sldId id="420" r:id="rId42"/>
    <p:sldId id="291" r:id="rId43"/>
    <p:sldId id="292" r:id="rId44"/>
    <p:sldId id="293" r:id="rId45"/>
    <p:sldId id="296" r:id="rId46"/>
    <p:sldId id="294" r:id="rId47"/>
    <p:sldId id="411" r:id="rId48"/>
    <p:sldId id="389" r:id="rId49"/>
    <p:sldId id="413" r:id="rId50"/>
    <p:sldId id="478" r:id="rId51"/>
    <p:sldId id="437" r:id="rId52"/>
    <p:sldId id="438" r:id="rId53"/>
    <p:sldId id="439" r:id="rId54"/>
    <p:sldId id="440" r:id="rId55"/>
    <p:sldId id="441" r:id="rId56"/>
    <p:sldId id="442" r:id="rId57"/>
    <p:sldId id="443" r:id="rId58"/>
    <p:sldId id="506" r:id="rId59"/>
    <p:sldId id="507" r:id="rId60"/>
    <p:sldId id="508" r:id="rId61"/>
    <p:sldId id="509" r:id="rId62"/>
    <p:sldId id="444" r:id="rId63"/>
    <p:sldId id="272" r:id="rId64"/>
    <p:sldId id="297" r:id="rId65"/>
    <p:sldId id="445" r:id="rId66"/>
    <p:sldId id="333" r:id="rId67"/>
    <p:sldId id="402" r:id="rId68"/>
    <p:sldId id="357" r:id="rId69"/>
    <p:sldId id="433" r:id="rId70"/>
    <p:sldId id="479" r:id="rId71"/>
    <p:sldId id="447" r:id="rId72"/>
    <p:sldId id="448" r:id="rId73"/>
    <p:sldId id="480" r:id="rId74"/>
    <p:sldId id="450" r:id="rId75"/>
    <p:sldId id="451" r:id="rId76"/>
    <p:sldId id="452" r:id="rId77"/>
    <p:sldId id="453" r:id="rId78"/>
    <p:sldId id="481" r:id="rId79"/>
    <p:sldId id="455" r:id="rId80"/>
    <p:sldId id="456" r:id="rId81"/>
    <p:sldId id="457" r:id="rId82"/>
    <p:sldId id="482" r:id="rId83"/>
    <p:sldId id="459" r:id="rId84"/>
    <p:sldId id="460" r:id="rId85"/>
    <p:sldId id="461" r:id="rId86"/>
    <p:sldId id="462" r:id="rId87"/>
    <p:sldId id="463" r:id="rId88"/>
    <p:sldId id="464" r:id="rId89"/>
    <p:sldId id="465" r:id="rId90"/>
    <p:sldId id="466" r:id="rId91"/>
    <p:sldId id="467" r:id="rId92"/>
    <p:sldId id="468" r:id="rId93"/>
    <p:sldId id="469" r:id="rId94"/>
    <p:sldId id="470" r:id="rId95"/>
    <p:sldId id="471" r:id="rId96"/>
    <p:sldId id="472" r:id="rId97"/>
    <p:sldId id="473" r:id="rId98"/>
    <p:sldId id="474" r:id="rId99"/>
    <p:sldId id="475" r:id="rId100"/>
    <p:sldId id="476" r:id="rId101"/>
  </p:sldIdLst>
  <p:sldSz cx="9144000" cy="6858000" type="screen4x3"/>
  <p:notesSz cx="7010400" cy="9296400"/>
  <p:defaultTextStyle>
    <a:defPPr>
      <a:defRPr lang="en-US"/>
    </a:defPPr>
    <a:lvl1pPr algn="ctr" rtl="0" eaLnBrk="0" fontAlgn="base" hangingPunct="0">
      <a:spcBef>
        <a:spcPct val="0"/>
      </a:spcBef>
      <a:spcAft>
        <a:spcPct val="0"/>
      </a:spcAft>
      <a:defRPr sz="2400" kern="1200">
        <a:solidFill>
          <a:schemeClr val="tx1"/>
        </a:solidFill>
        <a:latin typeface="Times New Roman" pitchFamily="18" charset="0"/>
        <a:ea typeface="+mn-ea"/>
        <a:cs typeface="+mn-cs"/>
      </a:defRPr>
    </a:lvl1pPr>
    <a:lvl2pPr marL="457200" algn="ctr"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ctr"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ctr"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ctr"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9" userDrawn="1">
          <p15:clr>
            <a:srgbClr val="A4A3A4"/>
          </p15:clr>
        </p15:guide>
        <p15:guide id="2" pos="2209"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showAnimation="0" useTimings="0">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6600"/>
    <a:srgbClr val="CCFF99"/>
    <a:srgbClr val="FFCC99"/>
    <a:srgbClr val="FF9933"/>
    <a:srgbClr val="FF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3799" autoAdjust="0"/>
    <p:restoredTop sz="80000" autoAdjust="0"/>
  </p:normalViewPr>
  <p:slideViewPr>
    <p:cSldViewPr>
      <p:cViewPr varScale="1">
        <p:scale>
          <a:sx n="43" d="100"/>
          <a:sy n="43" d="100"/>
        </p:scale>
        <p:origin x="816" y="2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p:cViewPr>
        <p:scale>
          <a:sx n="100" d="100"/>
          <a:sy n="100" d="100"/>
        </p:scale>
        <p:origin x="-720" y="936"/>
      </p:cViewPr>
      <p:guideLst>
        <p:guide orient="horz" pos="2929"/>
        <p:guide pos="2209"/>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07" Type="http://schemas.openxmlformats.org/officeDocument/2006/relationships/tableStyles" Target="tableStyles.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handoutMaster" Target="handoutMasters/handout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10.vml.rels><?xml version="1.0" encoding="UTF-8" standalone="yes"?>
<Relationships xmlns="http://schemas.openxmlformats.org/package/2006/relationships"><Relationship Id="rId2" Type="http://schemas.openxmlformats.org/officeDocument/2006/relationships/image" Target="../media/image22.wmf"/><Relationship Id="rId1" Type="http://schemas.openxmlformats.org/officeDocument/2006/relationships/image" Target="../media/image21.wmf"/></Relationships>
</file>

<file path=ppt/drawings/_rels/vmlDrawing11.vml.rels><?xml version="1.0" encoding="UTF-8" standalone="yes"?>
<Relationships xmlns="http://schemas.openxmlformats.org/package/2006/relationships"><Relationship Id="rId2" Type="http://schemas.openxmlformats.org/officeDocument/2006/relationships/image" Target="../media/image56.wmf"/><Relationship Id="rId1" Type="http://schemas.openxmlformats.org/officeDocument/2006/relationships/image" Target="../media/image55.w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58.wmf"/></Relationships>
</file>

<file path=ppt/drawings/_rels/vmlDrawing13.vml.rels><?xml version="1.0" encoding="UTF-8" standalone="yes"?>
<Relationships xmlns="http://schemas.openxmlformats.org/package/2006/relationships"><Relationship Id="rId2" Type="http://schemas.openxmlformats.org/officeDocument/2006/relationships/image" Target="../media/image63.wmf"/><Relationship Id="rId1" Type="http://schemas.openxmlformats.org/officeDocument/2006/relationships/image" Target="../media/image62.w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67.w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69.w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22.wmf"/><Relationship Id="rId1" Type="http://schemas.openxmlformats.org/officeDocument/2006/relationships/image" Target="../media/image21.w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22.wmf"/><Relationship Id="rId1" Type="http://schemas.openxmlformats.org/officeDocument/2006/relationships/image" Target="../media/image21.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30.wmf"/></Relationships>
</file>

<file path=ppt/drawings/_rels/vmlDrawing5.vml.rels><?xml version="1.0" encoding="UTF-8" standalone="yes"?>
<Relationships xmlns="http://schemas.openxmlformats.org/package/2006/relationships"><Relationship Id="rId3" Type="http://schemas.openxmlformats.org/officeDocument/2006/relationships/image" Target="../media/image38.wmf"/><Relationship Id="rId2" Type="http://schemas.openxmlformats.org/officeDocument/2006/relationships/image" Target="../media/image37.wmf"/><Relationship Id="rId1" Type="http://schemas.openxmlformats.org/officeDocument/2006/relationships/image" Target="../media/image36.wmf"/><Relationship Id="rId6" Type="http://schemas.openxmlformats.org/officeDocument/2006/relationships/image" Target="../media/image41.wmf"/><Relationship Id="rId5" Type="http://schemas.openxmlformats.org/officeDocument/2006/relationships/image" Target="../media/image40.wmf"/><Relationship Id="rId4" Type="http://schemas.openxmlformats.org/officeDocument/2006/relationships/image" Target="../media/image39.wmf"/></Relationships>
</file>

<file path=ppt/drawings/_rels/vmlDrawing6.vml.rels><?xml version="1.0" encoding="UTF-8" standalone="yes"?>
<Relationships xmlns="http://schemas.openxmlformats.org/package/2006/relationships"><Relationship Id="rId2" Type="http://schemas.openxmlformats.org/officeDocument/2006/relationships/image" Target="../media/image45.wmf"/><Relationship Id="rId1" Type="http://schemas.openxmlformats.org/officeDocument/2006/relationships/image" Target="../media/image44.wmf"/></Relationships>
</file>

<file path=ppt/drawings/_rels/vmlDrawing7.vml.rels><?xml version="1.0" encoding="UTF-8" standalone="yes"?>
<Relationships xmlns="http://schemas.openxmlformats.org/package/2006/relationships"><Relationship Id="rId2" Type="http://schemas.openxmlformats.org/officeDocument/2006/relationships/image" Target="../media/image22.wmf"/><Relationship Id="rId1" Type="http://schemas.openxmlformats.org/officeDocument/2006/relationships/image" Target="../media/image21.wmf"/></Relationships>
</file>

<file path=ppt/drawings/_rels/vmlDrawing8.vml.rels><?xml version="1.0" encoding="UTF-8" standalone="yes"?>
<Relationships xmlns="http://schemas.openxmlformats.org/package/2006/relationships"><Relationship Id="rId2" Type="http://schemas.openxmlformats.org/officeDocument/2006/relationships/image" Target="../media/image22.wmf"/><Relationship Id="rId1" Type="http://schemas.openxmlformats.org/officeDocument/2006/relationships/image" Target="../media/image21.wmf"/></Relationships>
</file>

<file path=ppt/drawings/_rels/vmlDrawing9.vml.rels><?xml version="1.0" encoding="UTF-8" standalone="yes"?>
<Relationships xmlns="http://schemas.openxmlformats.org/package/2006/relationships"><Relationship Id="rId2" Type="http://schemas.openxmlformats.org/officeDocument/2006/relationships/image" Target="../media/image22.wmf"/><Relationship Id="rId1" Type="http://schemas.openxmlformats.org/officeDocument/2006/relationships/image" Target="../media/image21.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7154" name="Rectangle 2"/>
          <p:cNvSpPr>
            <a:spLocks noGrp="1" noChangeArrowheads="1"/>
          </p:cNvSpPr>
          <p:nvPr>
            <p:ph type="hdr" sz="quarter"/>
          </p:nvPr>
        </p:nvSpPr>
        <p:spPr bwMode="auto">
          <a:xfrm>
            <a:off x="533997" y="304348"/>
            <a:ext cx="3505201" cy="465743"/>
          </a:xfrm>
          <a:prstGeom prst="rect">
            <a:avLst/>
          </a:prstGeom>
          <a:noFill/>
          <a:ln w="9525">
            <a:noFill/>
            <a:miter lim="800000"/>
            <a:headEnd/>
            <a:tailEnd/>
          </a:ln>
          <a:effectLst/>
        </p:spPr>
        <p:txBody>
          <a:bodyPr vert="horz" wrap="square" lIns="93270" tIns="46636" rIns="93270" bIns="46636" numCol="1" anchor="t" anchorCtr="0" compatLnSpc="1">
            <a:prstTxWarp prst="textNoShape">
              <a:avLst/>
            </a:prstTxWarp>
          </a:bodyPr>
          <a:lstStyle>
            <a:lvl1pPr algn="l" defTabSz="932952">
              <a:defRPr sz="1600" b="1" i="1"/>
            </a:lvl1pPr>
          </a:lstStyle>
          <a:p>
            <a:pPr>
              <a:defRPr/>
            </a:pPr>
            <a:r>
              <a:rPr lang="en-US" altLang="zh-CN"/>
              <a:t>Design and Analysis of Algorithms</a:t>
            </a:r>
          </a:p>
        </p:txBody>
      </p:sp>
      <p:sp>
        <p:nvSpPr>
          <p:cNvPr id="177155" name="Rectangle 3"/>
          <p:cNvSpPr>
            <a:spLocks noGrp="1" noChangeArrowheads="1"/>
          </p:cNvSpPr>
          <p:nvPr>
            <p:ph type="dt" sz="quarter" idx="1"/>
          </p:nvPr>
        </p:nvSpPr>
        <p:spPr bwMode="auto">
          <a:xfrm>
            <a:off x="3972257" y="304348"/>
            <a:ext cx="2504149" cy="465743"/>
          </a:xfrm>
          <a:prstGeom prst="rect">
            <a:avLst/>
          </a:prstGeom>
          <a:noFill/>
          <a:ln w="9525">
            <a:noFill/>
            <a:miter lim="800000"/>
            <a:headEnd/>
            <a:tailEnd/>
          </a:ln>
          <a:effectLst/>
        </p:spPr>
        <p:txBody>
          <a:bodyPr vert="horz" wrap="square" lIns="93270" tIns="46636" rIns="93270" bIns="46636" numCol="1" anchor="t" anchorCtr="0" compatLnSpc="1">
            <a:prstTxWarp prst="textNoShape">
              <a:avLst/>
            </a:prstTxWarp>
          </a:bodyPr>
          <a:lstStyle>
            <a:lvl1pPr algn="r" defTabSz="932952">
              <a:defRPr sz="1600" b="1" i="1"/>
            </a:lvl1pPr>
          </a:lstStyle>
          <a:p>
            <a:pPr>
              <a:defRPr/>
            </a:pPr>
            <a:r>
              <a:rPr lang="en-US" altLang="zh-CN"/>
              <a:t>Chapter 1</a:t>
            </a:r>
          </a:p>
        </p:txBody>
      </p:sp>
      <p:sp>
        <p:nvSpPr>
          <p:cNvPr id="177156" name="Rectangle 4"/>
          <p:cNvSpPr>
            <a:spLocks noGrp="1" noChangeArrowheads="1"/>
          </p:cNvSpPr>
          <p:nvPr>
            <p:ph type="ftr" sz="quarter" idx="2"/>
          </p:nvPr>
        </p:nvSpPr>
        <p:spPr bwMode="auto">
          <a:xfrm>
            <a:off x="1" y="8829123"/>
            <a:ext cx="3038145" cy="465743"/>
          </a:xfrm>
          <a:prstGeom prst="rect">
            <a:avLst/>
          </a:prstGeom>
          <a:noFill/>
          <a:ln w="9525">
            <a:noFill/>
            <a:miter lim="800000"/>
            <a:headEnd/>
            <a:tailEnd/>
          </a:ln>
          <a:effectLst/>
        </p:spPr>
        <p:txBody>
          <a:bodyPr vert="horz" wrap="square" lIns="93270" tIns="46636" rIns="93270" bIns="46636" numCol="1" anchor="b" anchorCtr="0" compatLnSpc="1">
            <a:prstTxWarp prst="textNoShape">
              <a:avLst/>
            </a:prstTxWarp>
          </a:bodyPr>
          <a:lstStyle>
            <a:lvl1pPr algn="l" defTabSz="932952">
              <a:defRPr sz="1100"/>
            </a:lvl1pPr>
          </a:lstStyle>
          <a:p>
            <a:pPr>
              <a:defRPr/>
            </a:pPr>
            <a:endParaRPr lang="en-US" altLang="zh-CN"/>
          </a:p>
        </p:txBody>
      </p:sp>
      <p:sp>
        <p:nvSpPr>
          <p:cNvPr id="177157" name="Rectangle 5"/>
          <p:cNvSpPr>
            <a:spLocks noGrp="1" noChangeArrowheads="1"/>
          </p:cNvSpPr>
          <p:nvPr>
            <p:ph type="sldNum" sz="quarter" idx="3"/>
          </p:nvPr>
        </p:nvSpPr>
        <p:spPr bwMode="auto">
          <a:xfrm>
            <a:off x="3970735" y="8829123"/>
            <a:ext cx="3038145" cy="465743"/>
          </a:xfrm>
          <a:prstGeom prst="rect">
            <a:avLst/>
          </a:prstGeom>
          <a:noFill/>
          <a:ln w="9525">
            <a:noFill/>
            <a:miter lim="800000"/>
            <a:headEnd/>
            <a:tailEnd/>
          </a:ln>
          <a:effectLst/>
        </p:spPr>
        <p:txBody>
          <a:bodyPr vert="horz" wrap="square" lIns="93270" tIns="46636" rIns="93270" bIns="46636" numCol="1" anchor="b" anchorCtr="0" compatLnSpc="1">
            <a:prstTxWarp prst="textNoShape">
              <a:avLst/>
            </a:prstTxWarp>
          </a:bodyPr>
          <a:lstStyle>
            <a:lvl1pPr algn="r" defTabSz="932952">
              <a:defRPr sz="1100"/>
            </a:lvl1pPr>
          </a:lstStyle>
          <a:p>
            <a:pPr>
              <a:defRPr/>
            </a:pPr>
            <a:fld id="{BBC53330-DD8B-43D4-94AF-DAD88A93829F}" type="slidenum">
              <a:rPr lang="zh-CN" altLang="en-US"/>
              <a:pPr>
                <a:defRPr/>
              </a:pPr>
              <a:t>‹#›</a:t>
            </a:fld>
            <a:endParaRPr lang="en-US" altLang="zh-CN"/>
          </a:p>
        </p:txBody>
      </p:sp>
    </p:spTree>
    <p:extLst>
      <p:ext uri="{BB962C8B-B14F-4D97-AF65-F5344CB8AC3E}">
        <p14:creationId xmlns:p14="http://schemas.microsoft.com/office/powerpoint/2010/main" val="274971003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62" name="Rectangle 2"/>
          <p:cNvSpPr>
            <a:spLocks noGrp="1" noChangeArrowheads="1"/>
          </p:cNvSpPr>
          <p:nvPr>
            <p:ph type="hdr" sz="quarter"/>
          </p:nvPr>
        </p:nvSpPr>
        <p:spPr bwMode="auto">
          <a:xfrm>
            <a:off x="1" y="2"/>
            <a:ext cx="3038145" cy="465743"/>
          </a:xfrm>
          <a:prstGeom prst="rect">
            <a:avLst/>
          </a:prstGeom>
          <a:noFill/>
          <a:ln w="12700">
            <a:noFill/>
            <a:miter lim="800000"/>
            <a:headEnd type="none" w="sm" len="sm"/>
            <a:tailEnd type="none" w="sm" len="sm"/>
          </a:ln>
          <a:effectLst/>
        </p:spPr>
        <p:txBody>
          <a:bodyPr vert="horz" wrap="none" lIns="93270" tIns="46636" rIns="93270" bIns="46636" numCol="1" anchor="ctr" anchorCtr="0" compatLnSpc="1">
            <a:prstTxWarp prst="textNoShape">
              <a:avLst/>
            </a:prstTxWarp>
          </a:bodyPr>
          <a:lstStyle>
            <a:lvl1pPr algn="l" defTabSz="932952">
              <a:defRPr sz="1100"/>
            </a:lvl1pPr>
          </a:lstStyle>
          <a:p>
            <a:pPr>
              <a:defRPr/>
            </a:pPr>
            <a:endParaRPr lang="en-US" altLang="zh-CN"/>
          </a:p>
        </p:txBody>
      </p:sp>
      <p:sp>
        <p:nvSpPr>
          <p:cNvPr id="92163" name="Rectangle 3"/>
          <p:cNvSpPr>
            <a:spLocks noGrp="1" noChangeArrowheads="1"/>
          </p:cNvSpPr>
          <p:nvPr>
            <p:ph type="dt" idx="1"/>
          </p:nvPr>
        </p:nvSpPr>
        <p:spPr bwMode="auto">
          <a:xfrm>
            <a:off x="3972258" y="2"/>
            <a:ext cx="3038144" cy="465743"/>
          </a:xfrm>
          <a:prstGeom prst="rect">
            <a:avLst/>
          </a:prstGeom>
          <a:noFill/>
          <a:ln w="12700">
            <a:noFill/>
            <a:miter lim="800000"/>
            <a:headEnd type="none" w="sm" len="sm"/>
            <a:tailEnd type="none" w="sm" len="sm"/>
          </a:ln>
          <a:effectLst/>
        </p:spPr>
        <p:txBody>
          <a:bodyPr vert="horz" wrap="none" lIns="93270" tIns="46636" rIns="93270" bIns="46636" numCol="1" anchor="ctr" anchorCtr="0" compatLnSpc="1">
            <a:prstTxWarp prst="textNoShape">
              <a:avLst/>
            </a:prstTxWarp>
          </a:bodyPr>
          <a:lstStyle>
            <a:lvl1pPr algn="r" defTabSz="932952">
              <a:defRPr sz="1100"/>
            </a:lvl1pPr>
          </a:lstStyle>
          <a:p>
            <a:pPr>
              <a:defRPr/>
            </a:pPr>
            <a:endParaRPr lang="en-US" altLang="zh-CN"/>
          </a:p>
        </p:txBody>
      </p:sp>
      <p:sp>
        <p:nvSpPr>
          <p:cNvPr id="80900" name="Rectangle 4"/>
          <p:cNvSpPr>
            <a:spLocks noGrp="1" noRot="1" noChangeAspect="1" noChangeArrowheads="1" noTextEdit="1"/>
          </p:cNvSpPr>
          <p:nvPr>
            <p:ph type="sldImg" idx="2"/>
          </p:nvPr>
        </p:nvSpPr>
        <p:spPr bwMode="auto">
          <a:xfrm>
            <a:off x="1181100" y="696913"/>
            <a:ext cx="4648200" cy="34861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65" name="Rectangle 5"/>
          <p:cNvSpPr>
            <a:spLocks noGrp="1" noChangeArrowheads="1"/>
          </p:cNvSpPr>
          <p:nvPr>
            <p:ph type="body" sz="quarter" idx="3"/>
          </p:nvPr>
        </p:nvSpPr>
        <p:spPr bwMode="auto">
          <a:xfrm>
            <a:off x="935635" y="4416099"/>
            <a:ext cx="5139135" cy="4183995"/>
          </a:xfrm>
          <a:prstGeom prst="rect">
            <a:avLst/>
          </a:prstGeom>
          <a:noFill/>
          <a:ln w="12700">
            <a:noFill/>
            <a:miter lim="800000"/>
            <a:headEnd type="none" w="sm" len="sm"/>
            <a:tailEnd type="none" w="sm" len="sm"/>
          </a:ln>
          <a:effectLst/>
        </p:spPr>
        <p:txBody>
          <a:bodyPr vert="horz" wrap="none" lIns="93270" tIns="46636" rIns="93270" bIns="46636" numCol="1" anchor="ctr" anchorCtr="0" compatLnSpc="1">
            <a:prstTxWarp prst="textNoShape">
              <a:avLst/>
            </a:prstTxWarp>
          </a:bodyPr>
          <a:lstStyle/>
          <a:p>
            <a:pPr lvl="0"/>
            <a:r>
              <a:rPr lang="en-US" altLang="zh-CN" noProof="0"/>
              <a:t>Click to edit Master text styles</a:t>
            </a:r>
          </a:p>
          <a:p>
            <a:pPr lvl="1"/>
            <a:r>
              <a:rPr lang="en-US" altLang="zh-CN" noProof="0"/>
              <a:t>Second level</a:t>
            </a:r>
          </a:p>
          <a:p>
            <a:pPr lvl="2"/>
            <a:r>
              <a:rPr lang="en-US" altLang="zh-CN" noProof="0"/>
              <a:t>Third level</a:t>
            </a:r>
          </a:p>
          <a:p>
            <a:pPr lvl="3"/>
            <a:r>
              <a:rPr lang="en-US" altLang="zh-CN" noProof="0"/>
              <a:t>Fourth level</a:t>
            </a:r>
          </a:p>
          <a:p>
            <a:pPr lvl="4"/>
            <a:r>
              <a:rPr lang="en-US" altLang="zh-CN" noProof="0"/>
              <a:t>Fifth level</a:t>
            </a:r>
          </a:p>
        </p:txBody>
      </p:sp>
      <p:sp>
        <p:nvSpPr>
          <p:cNvPr id="92166" name="Rectangle 6"/>
          <p:cNvSpPr>
            <a:spLocks noGrp="1" noChangeArrowheads="1"/>
          </p:cNvSpPr>
          <p:nvPr>
            <p:ph type="ftr" sz="quarter" idx="4"/>
          </p:nvPr>
        </p:nvSpPr>
        <p:spPr bwMode="auto">
          <a:xfrm>
            <a:off x="1" y="8830659"/>
            <a:ext cx="3038145" cy="465742"/>
          </a:xfrm>
          <a:prstGeom prst="rect">
            <a:avLst/>
          </a:prstGeom>
          <a:noFill/>
          <a:ln w="12700">
            <a:noFill/>
            <a:miter lim="800000"/>
            <a:headEnd type="none" w="sm" len="sm"/>
            <a:tailEnd type="none" w="sm" len="sm"/>
          </a:ln>
          <a:effectLst/>
        </p:spPr>
        <p:txBody>
          <a:bodyPr vert="horz" wrap="none" lIns="93270" tIns="46636" rIns="93270" bIns="46636" numCol="1" anchor="b" anchorCtr="0" compatLnSpc="1">
            <a:prstTxWarp prst="textNoShape">
              <a:avLst/>
            </a:prstTxWarp>
          </a:bodyPr>
          <a:lstStyle>
            <a:lvl1pPr algn="l" defTabSz="932952">
              <a:defRPr sz="1100"/>
            </a:lvl1pPr>
          </a:lstStyle>
          <a:p>
            <a:pPr>
              <a:defRPr/>
            </a:pPr>
            <a:endParaRPr lang="en-US" altLang="zh-CN"/>
          </a:p>
        </p:txBody>
      </p:sp>
      <p:sp>
        <p:nvSpPr>
          <p:cNvPr id="92167" name="Rectangle 7"/>
          <p:cNvSpPr>
            <a:spLocks noGrp="1" noChangeArrowheads="1"/>
          </p:cNvSpPr>
          <p:nvPr>
            <p:ph type="sldNum" sz="quarter" idx="5"/>
          </p:nvPr>
        </p:nvSpPr>
        <p:spPr bwMode="auto">
          <a:xfrm>
            <a:off x="3972258" y="8830659"/>
            <a:ext cx="3038144" cy="465742"/>
          </a:xfrm>
          <a:prstGeom prst="rect">
            <a:avLst/>
          </a:prstGeom>
          <a:noFill/>
          <a:ln w="12700">
            <a:noFill/>
            <a:miter lim="800000"/>
            <a:headEnd type="none" w="sm" len="sm"/>
            <a:tailEnd type="none" w="sm" len="sm"/>
          </a:ln>
          <a:effectLst/>
        </p:spPr>
        <p:txBody>
          <a:bodyPr vert="horz" wrap="none" lIns="93270" tIns="46636" rIns="93270" bIns="46636" numCol="1" anchor="b" anchorCtr="0" compatLnSpc="1">
            <a:prstTxWarp prst="textNoShape">
              <a:avLst/>
            </a:prstTxWarp>
          </a:bodyPr>
          <a:lstStyle>
            <a:lvl1pPr algn="r" defTabSz="932952">
              <a:defRPr sz="1100"/>
            </a:lvl1pPr>
          </a:lstStyle>
          <a:p>
            <a:pPr>
              <a:defRPr/>
            </a:pPr>
            <a:fld id="{64C6BC90-A373-4A19-BF0C-253EAD1E3C23}" type="slidenum">
              <a:rPr lang="zh-CN" altLang="en-US"/>
              <a:pPr>
                <a:defRPr/>
              </a:pPr>
              <a:t>‹#›</a:t>
            </a:fld>
            <a:endParaRPr lang="en-US" altLang="zh-CN"/>
          </a:p>
        </p:txBody>
      </p:sp>
    </p:spTree>
    <p:extLst>
      <p:ext uri="{BB962C8B-B14F-4D97-AF65-F5344CB8AC3E}">
        <p14:creationId xmlns:p14="http://schemas.microsoft.com/office/powerpoint/2010/main" val="32699801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chessprogramming.org/Claude_Shannon" TargetMode="External"/><Relationship Id="rId2" Type="http://schemas.openxmlformats.org/officeDocument/2006/relationships/slide" Target="../slides/slide10.xml"/><Relationship Id="rId1" Type="http://schemas.openxmlformats.org/officeDocument/2006/relationships/notesMaster" Target="../notesMasters/notesMaster1.xml"/><Relationship Id="rId6" Type="http://schemas.openxmlformats.org/officeDocument/2006/relationships/hyperlink" Target="https://www.chessprogramming.org/WCCC_1980" TargetMode="External"/><Relationship Id="rId5" Type="http://schemas.openxmlformats.org/officeDocument/2006/relationships/hyperlink" Target="https://www.chessprogramming.org/Ken_Thompson" TargetMode="External"/><Relationship Id="rId4" Type="http://schemas.openxmlformats.org/officeDocument/2006/relationships/hyperlink" Target="https://www.chessprogramming.org/Tom_Truscott" TargetMode="Externa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p:cNvSpPr>
            <a:spLocks noGrp="1" noRot="1" noChangeAspect="1" noTextEdit="1"/>
          </p:cNvSpPr>
          <p:nvPr>
            <p:ph type="sldImg"/>
          </p:nvPr>
        </p:nvSpPr>
        <p:spPr>
          <a:ln/>
        </p:spPr>
      </p:sp>
      <p:sp>
        <p:nvSpPr>
          <p:cNvPr id="81923"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lstStyle/>
          <a:p>
            <a:pPr eaLnBrk="1" hangingPunct="1"/>
            <a:r>
              <a:rPr lang="en-US" altLang="en-US" dirty="0"/>
              <a:t>1. Thank you for coming.  One of my professors once wrote an article and then a book entitled _Great Ideas in Computer Science_.  My hope is to provide you with a few great ideas in Artificial Intelligence, as I came across them in my journey.</a:t>
            </a:r>
          </a:p>
          <a:p>
            <a:pPr eaLnBrk="1" hangingPunct="1"/>
            <a:r>
              <a:rPr lang="en-US" altLang="en-US" dirty="0"/>
              <a:t>2. I should start with a definition of AI, but this will come up only in the 1983 stop </a:t>
            </a:r>
          </a:p>
          <a:p>
            <a:pPr eaLnBrk="1" hangingPunct="1"/>
            <a:endParaRPr lang="en-US" altLang="en-US" dirty="0"/>
          </a:p>
        </p:txBody>
      </p:sp>
      <p:sp>
        <p:nvSpPr>
          <p:cNvPr id="81924" name="Slide Number Placeholder 3"/>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defTabSz="932952">
              <a:defRPr sz="2300">
                <a:solidFill>
                  <a:schemeClr val="tx1"/>
                </a:solidFill>
                <a:latin typeface="Times New Roman" pitchFamily="18" charset="0"/>
              </a:defRPr>
            </a:lvl1pPr>
            <a:lvl2pPr marL="716948" indent="-275750" defTabSz="932952">
              <a:defRPr sz="2300">
                <a:solidFill>
                  <a:schemeClr val="tx1"/>
                </a:solidFill>
                <a:latin typeface="Times New Roman" pitchFamily="18" charset="0"/>
              </a:defRPr>
            </a:lvl2pPr>
            <a:lvl3pPr marL="1102998" indent="-220599" defTabSz="932952">
              <a:defRPr sz="2300">
                <a:solidFill>
                  <a:schemeClr val="tx1"/>
                </a:solidFill>
                <a:latin typeface="Times New Roman" pitchFamily="18" charset="0"/>
              </a:defRPr>
            </a:lvl3pPr>
            <a:lvl4pPr marL="1544196" indent="-220599" defTabSz="932952">
              <a:defRPr sz="2300">
                <a:solidFill>
                  <a:schemeClr val="tx1"/>
                </a:solidFill>
                <a:latin typeface="Times New Roman" pitchFamily="18" charset="0"/>
              </a:defRPr>
            </a:lvl4pPr>
            <a:lvl5pPr marL="1985396" indent="-220599" defTabSz="932952">
              <a:defRPr sz="2300">
                <a:solidFill>
                  <a:schemeClr val="tx1"/>
                </a:solidFill>
                <a:latin typeface="Times New Roman" pitchFamily="18" charset="0"/>
              </a:defRPr>
            </a:lvl5pPr>
            <a:lvl6pPr marL="2426595" indent="-220599" algn="ctr" defTabSz="932952" eaLnBrk="0" fontAlgn="base" hangingPunct="0">
              <a:spcBef>
                <a:spcPct val="0"/>
              </a:spcBef>
              <a:spcAft>
                <a:spcPct val="0"/>
              </a:spcAft>
              <a:defRPr sz="2300">
                <a:solidFill>
                  <a:schemeClr val="tx1"/>
                </a:solidFill>
                <a:latin typeface="Times New Roman" pitchFamily="18" charset="0"/>
              </a:defRPr>
            </a:lvl6pPr>
            <a:lvl7pPr marL="2867794" indent="-220599" algn="ctr" defTabSz="932952" eaLnBrk="0" fontAlgn="base" hangingPunct="0">
              <a:spcBef>
                <a:spcPct val="0"/>
              </a:spcBef>
              <a:spcAft>
                <a:spcPct val="0"/>
              </a:spcAft>
              <a:defRPr sz="2300">
                <a:solidFill>
                  <a:schemeClr val="tx1"/>
                </a:solidFill>
                <a:latin typeface="Times New Roman" pitchFamily="18" charset="0"/>
              </a:defRPr>
            </a:lvl7pPr>
            <a:lvl8pPr marL="3308993" indent="-220599" algn="ctr" defTabSz="932952" eaLnBrk="0" fontAlgn="base" hangingPunct="0">
              <a:spcBef>
                <a:spcPct val="0"/>
              </a:spcBef>
              <a:spcAft>
                <a:spcPct val="0"/>
              </a:spcAft>
              <a:defRPr sz="2300">
                <a:solidFill>
                  <a:schemeClr val="tx1"/>
                </a:solidFill>
                <a:latin typeface="Times New Roman" pitchFamily="18" charset="0"/>
              </a:defRPr>
            </a:lvl8pPr>
            <a:lvl9pPr marL="3750192" indent="-220599" algn="ctr" defTabSz="932952" eaLnBrk="0" fontAlgn="base" hangingPunct="0">
              <a:spcBef>
                <a:spcPct val="0"/>
              </a:spcBef>
              <a:spcAft>
                <a:spcPct val="0"/>
              </a:spcAft>
              <a:defRPr sz="2300">
                <a:solidFill>
                  <a:schemeClr val="tx1"/>
                </a:solidFill>
                <a:latin typeface="Times New Roman" pitchFamily="18" charset="0"/>
              </a:defRPr>
            </a:lvl9pPr>
          </a:lstStyle>
          <a:p>
            <a:fld id="{B80B1E6B-9A95-45DD-A1FD-FC9981BB0FF9}" type="slidenum">
              <a:rPr lang="zh-CN" altLang="en-US" sz="1100"/>
              <a:pPr/>
              <a:t>1</a:t>
            </a:fld>
            <a:endParaRPr lang="en-US" altLang="zh-CN" sz="1100"/>
          </a:p>
        </p:txBody>
      </p:sp>
    </p:spTree>
    <p:extLst>
      <p:ext uri="{BB962C8B-B14F-4D97-AF65-F5344CB8AC3E}">
        <p14:creationId xmlns:p14="http://schemas.microsoft.com/office/powerpoint/2010/main" val="843854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https://www.google.com/</a:t>
            </a:r>
            <a:r>
              <a:rPr lang="en-US" dirty="0" err="1"/>
              <a:t>imgres?imgurl</a:t>
            </a:r>
            <a:r>
              <a:rPr lang="en-US" dirty="0"/>
              <a:t>=https%3A%2F%2Fi1.rgstatic.net%2Fii%2Fprofile.image%2F273728198148097-1442273296100_Q512%2FDonald_Loveland.jpg&amp;imgrefurl=https%3A%2F%2Fwww.researchgate.net%2Fprofile%2FDonald_Loveland&amp;docid=nPnRxd8BlTIGDM&amp;tbnid=Vo_YM2ARXHSz2M%3A&amp;vet=10ahUKEwiM4PbwgtnlAhVMmVkKHTioCuUQMwg8KAAwAA..i&amp;w=512&amp;h=512&amp;client=firefox-b-1-d&amp;bih=679&amp;biw=1009&amp;q=Donald%20W.%20Loveland%20Photo&amp;ved=0ahUKEwiM4PbwgtnlAhVMmVkKHTioCuUQMwg8KAAwAA&amp;iact=</a:t>
            </a:r>
            <a:r>
              <a:rPr lang="en-US" dirty="0" err="1"/>
              <a:t>mrc&amp;uact</a:t>
            </a:r>
            <a:r>
              <a:rPr lang="en-US" dirty="0"/>
              <a:t>=8 </a:t>
            </a:r>
          </a:p>
          <a:p>
            <a:endParaRPr lang="en-US" dirty="0"/>
          </a:p>
        </p:txBody>
      </p:sp>
      <p:sp>
        <p:nvSpPr>
          <p:cNvPr id="4" name="Slide Number Placeholder 3"/>
          <p:cNvSpPr>
            <a:spLocks noGrp="1"/>
          </p:cNvSpPr>
          <p:nvPr>
            <p:ph type="sldNum" sz="quarter" idx="5"/>
          </p:nvPr>
        </p:nvSpPr>
        <p:spPr/>
        <p:txBody>
          <a:bodyPr/>
          <a:lstStyle/>
          <a:p>
            <a:pPr>
              <a:defRPr/>
            </a:pPr>
            <a:fld id="{64C6BC90-A373-4A19-BF0C-253EAD1E3C23}" type="slidenum">
              <a:rPr lang="zh-CN" altLang="en-US" smtClean="0"/>
              <a:pPr>
                <a:defRPr/>
              </a:pPr>
              <a:t>11</a:t>
            </a:fld>
            <a:endParaRPr lang="en-US" altLang="zh-CN"/>
          </a:p>
        </p:txBody>
      </p:sp>
    </p:spTree>
    <p:extLst>
      <p:ext uri="{BB962C8B-B14F-4D97-AF65-F5344CB8AC3E}">
        <p14:creationId xmlns:p14="http://schemas.microsoft.com/office/powerpoint/2010/main" val="37157392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65DC7F45-54C1-42E7-82C8-7AED9B69560B}"/>
              </a:ext>
            </a:extLst>
          </p:cNvPr>
          <p:cNvSpPr>
            <a:spLocks noGrp="1" noChangeArrowheads="1"/>
          </p:cNvSpPr>
          <p:nvPr>
            <p:ph type="sldNum" sz="quarter" idx="5"/>
          </p:nvPr>
        </p:nvSpPr>
        <p:spPr>
          <a:ln/>
        </p:spPr>
        <p:txBody>
          <a:bodyPr/>
          <a:lstStyle/>
          <a:p>
            <a:fld id="{C42424FD-2B18-49C6-A350-25B6FD8F0707}" type="slidenum">
              <a:rPr lang="en-US" altLang="en-US"/>
              <a:pPr/>
              <a:t>12</a:t>
            </a:fld>
            <a:endParaRPr lang="en-US" altLang="en-US"/>
          </a:p>
        </p:txBody>
      </p:sp>
      <p:sp>
        <p:nvSpPr>
          <p:cNvPr id="104450" name="Rectangle 2">
            <a:extLst>
              <a:ext uri="{FF2B5EF4-FFF2-40B4-BE49-F238E27FC236}">
                <a16:creationId xmlns:a16="http://schemas.microsoft.com/office/drawing/2014/main" id="{4053AE1C-60F2-4195-B170-DE918AE597F8}"/>
              </a:ext>
            </a:extLst>
          </p:cNvPr>
          <p:cNvSpPr>
            <a:spLocks noGrp="1" noRot="1" noChangeAspect="1" noChangeArrowheads="1" noTextEdit="1"/>
          </p:cNvSpPr>
          <p:nvPr>
            <p:ph type="sldImg"/>
          </p:nvPr>
        </p:nvSpPr>
        <p:spPr>
          <a:ln/>
        </p:spPr>
      </p:sp>
      <p:sp>
        <p:nvSpPr>
          <p:cNvPr id="104451" name="Rectangle 3">
            <a:extLst>
              <a:ext uri="{FF2B5EF4-FFF2-40B4-BE49-F238E27FC236}">
                <a16:creationId xmlns:a16="http://schemas.microsoft.com/office/drawing/2014/main" id="{E7359955-EFAD-4C00-AAA3-D14F151B014C}"/>
              </a:ext>
            </a:extLst>
          </p:cNvPr>
          <p:cNvSpPr>
            <a:spLocks noGrp="1" noChangeArrowheads="1"/>
          </p:cNvSpPr>
          <p:nvPr>
            <p:ph type="body" idx="1"/>
          </p:nvPr>
        </p:nvSpPr>
        <p:spPr/>
        <p:txBody>
          <a:bodyPr/>
          <a:lstStyle/>
          <a:p>
            <a:r>
              <a:rPr lang="en-US" altLang="en-US" dirty="0"/>
              <a:t>For my dissertation, rules with certainty factors.</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0F0AB2A1-454E-45ED-95DA-D3EC1EA1C56C}"/>
              </a:ext>
            </a:extLst>
          </p:cNvPr>
          <p:cNvSpPr>
            <a:spLocks noGrp="1" noChangeArrowheads="1"/>
          </p:cNvSpPr>
          <p:nvPr>
            <p:ph type="sldNum" sz="quarter" idx="5"/>
          </p:nvPr>
        </p:nvSpPr>
        <p:spPr>
          <a:ln/>
        </p:spPr>
        <p:txBody>
          <a:bodyPr/>
          <a:lstStyle/>
          <a:p>
            <a:fld id="{5D9FDDBC-C83D-470E-BA42-E91225536839}" type="slidenum">
              <a:rPr lang="en-US" altLang="en-US"/>
              <a:pPr/>
              <a:t>13</a:t>
            </a:fld>
            <a:endParaRPr lang="en-US" altLang="en-US"/>
          </a:p>
        </p:txBody>
      </p:sp>
      <p:sp>
        <p:nvSpPr>
          <p:cNvPr id="135170" name="Rectangle 2">
            <a:extLst>
              <a:ext uri="{FF2B5EF4-FFF2-40B4-BE49-F238E27FC236}">
                <a16:creationId xmlns:a16="http://schemas.microsoft.com/office/drawing/2014/main" id="{0F71F094-A59B-46F3-9D9B-8F4A8FE1C495}"/>
              </a:ext>
            </a:extLst>
          </p:cNvPr>
          <p:cNvSpPr>
            <a:spLocks noGrp="1" noRot="1" noChangeAspect="1" noChangeArrowheads="1" noTextEdit="1"/>
          </p:cNvSpPr>
          <p:nvPr>
            <p:ph type="sldImg"/>
          </p:nvPr>
        </p:nvSpPr>
        <p:spPr>
          <a:xfrm>
            <a:off x="1209675" y="682625"/>
            <a:ext cx="4543425" cy="3408363"/>
          </a:xfrm>
          <a:ln/>
        </p:spPr>
      </p:sp>
      <p:sp>
        <p:nvSpPr>
          <p:cNvPr id="135171" name="Rectangle 3">
            <a:extLst>
              <a:ext uri="{FF2B5EF4-FFF2-40B4-BE49-F238E27FC236}">
                <a16:creationId xmlns:a16="http://schemas.microsoft.com/office/drawing/2014/main" id="{8C47E141-E736-405E-B153-4AB2FE5185EE}"/>
              </a:ext>
            </a:extLst>
          </p:cNvPr>
          <p:cNvSpPr>
            <a:spLocks noGrp="1" noChangeArrowheads="1"/>
          </p:cNvSpPr>
          <p:nvPr>
            <p:ph type="body" idx="1"/>
          </p:nvPr>
        </p:nvSpPr>
        <p:spPr>
          <a:xfrm>
            <a:off x="908845" y="4319589"/>
            <a:ext cx="5142576" cy="4168774"/>
          </a:xfrm>
          <a:noFill/>
        </p:spPr>
        <p:txBody>
          <a:bodyPr lIns="91099" tIns="45550" rIns="91099" bIns="45550"/>
          <a:lstStyle/>
          <a:p>
            <a:r>
              <a:rPr lang="en-US" altLang="en-US" dirty="0"/>
              <a:t>A typical combinator is min. A typical attenuator is times. Typical integrators are max and noisy-or (also known as probabilistic sum).</a:t>
            </a:r>
          </a:p>
          <a:p>
            <a:r>
              <a:rPr lang="en-US" altLang="en-US" dirty="0"/>
              <a:t>Certainty Factors</a:t>
            </a:r>
          </a:p>
          <a:p>
            <a:r>
              <a:rPr lang="en-US" altLang="en-US" dirty="0"/>
              <a:t>Possibility  NOTE: Possibility theory is not fully compositional.  See: Didier Dubois and Henri </a:t>
            </a:r>
            <a:r>
              <a:rPr lang="en-US" altLang="en-US" dirty="0" err="1"/>
              <a:t>Prade</a:t>
            </a:r>
            <a:r>
              <a:rPr lang="en-US" altLang="en-US" dirty="0"/>
              <a:t>. “Possibility theory is not fully compositional!—A comment on a short note by H.J. Greenberg—” ftp://ftp.irit.fr/IRIT/RPDMP/PTFC.pdf, accessed on 2008-01-05.</a:t>
            </a:r>
          </a:p>
          <a:p>
            <a:r>
              <a:rPr lang="en-US" altLang="en-US" dirty="0"/>
              <a:t>Fuzzy Logic</a:t>
            </a:r>
          </a:p>
          <a:p>
            <a:r>
              <a:rPr lang="en-US" altLang="en-US" dirty="0"/>
              <a:t>Dempster-Shafer Evidential Reasoning</a:t>
            </a:r>
          </a:p>
          <a:p>
            <a:pPr lvl="1"/>
            <a:r>
              <a:rPr lang="en-US" altLang="en-US" dirty="0"/>
              <a:t>The D-S approach is often used compositionally </a:t>
            </a:r>
          </a:p>
          <a:p>
            <a:pPr lvl="1"/>
            <a:r>
              <a:rPr lang="en-US" altLang="en-US" dirty="0"/>
              <a:t>It is possible to use D-S extensionally, in which case it becomes the Bayesian network approach</a:t>
            </a:r>
          </a:p>
          <a:p>
            <a:r>
              <a:rPr lang="en-US" altLang="en-US" dirty="0"/>
              <a:t>A very thorough analysis of compositional system is in Chapters 6-8 of Hajek, Peter, Tomas </a:t>
            </a:r>
            <a:r>
              <a:rPr lang="en-US" altLang="en-US" dirty="0" err="1"/>
              <a:t>Havranek</a:t>
            </a:r>
            <a:r>
              <a:rPr lang="en-US" altLang="en-US" dirty="0"/>
              <a:t>, and </a:t>
            </a:r>
            <a:r>
              <a:rPr lang="en-US" altLang="en-US" dirty="0" err="1"/>
              <a:t>Radim</a:t>
            </a:r>
            <a:r>
              <a:rPr lang="en-US" altLang="en-US" dirty="0"/>
              <a:t> </a:t>
            </a:r>
            <a:r>
              <a:rPr lang="en-US" altLang="en-US" dirty="0" err="1"/>
              <a:t>Jirousek</a:t>
            </a:r>
            <a:r>
              <a:rPr lang="en-US" altLang="en-US" dirty="0"/>
              <a:t>.  _Uncertain Information Processing in Expert Systems_, Academic Press, 1992, and is mainly due to Hajek.</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2721"/>
            <a:r>
              <a:rPr lang="en-US" dirty="0"/>
              <a:t>A European answer to the Japanese Fifth Generation Computer Project (1982-ca.1990)  Also, </a:t>
            </a:r>
            <a:r>
              <a:rPr lang="en-US" dirty="0" err="1"/>
              <a:t>Alvey</a:t>
            </a:r>
            <a:r>
              <a:rPr lang="en-US" dirty="0"/>
              <a:t>.  The </a:t>
            </a:r>
            <a:r>
              <a:rPr lang="en-US" dirty="0" err="1"/>
              <a:t>Lighthill</a:t>
            </a:r>
            <a:r>
              <a:rPr lang="en-US" dirty="0"/>
              <a:t> Report.</a:t>
            </a:r>
          </a:p>
          <a:p>
            <a:r>
              <a:rPr lang="en-US" dirty="0"/>
              <a:t>Source: Special Session on AI at IJCAI-87 (Milan, Italy).</a:t>
            </a:r>
          </a:p>
        </p:txBody>
      </p:sp>
      <p:sp>
        <p:nvSpPr>
          <p:cNvPr id="4" name="Slide Number Placeholder 3"/>
          <p:cNvSpPr>
            <a:spLocks noGrp="1"/>
          </p:cNvSpPr>
          <p:nvPr>
            <p:ph type="sldNum" sz="quarter" idx="5"/>
          </p:nvPr>
        </p:nvSpPr>
        <p:spPr/>
        <p:txBody>
          <a:bodyPr/>
          <a:lstStyle/>
          <a:p>
            <a:pPr>
              <a:defRPr/>
            </a:pPr>
            <a:fld id="{64C6BC90-A373-4A19-BF0C-253EAD1E3C23}" type="slidenum">
              <a:rPr lang="zh-CN" altLang="en-US" smtClean="0"/>
              <a:pPr>
                <a:defRPr/>
              </a:pPr>
              <a:t>14</a:t>
            </a:fld>
            <a:endParaRPr lang="en-US" altLang="zh-CN"/>
          </a:p>
        </p:txBody>
      </p:sp>
    </p:spTree>
    <p:extLst>
      <p:ext uri="{BB962C8B-B14F-4D97-AF65-F5344CB8AC3E}">
        <p14:creationId xmlns:p14="http://schemas.microsoft.com/office/powerpoint/2010/main" val="33141732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2721"/>
            <a:r>
              <a:rPr lang="en-US" dirty="0"/>
              <a:t>Main focus: reasoning under uncertainty using probabilistic approaches</a:t>
            </a:r>
          </a:p>
          <a:p>
            <a:endParaRPr lang="en-US" dirty="0"/>
          </a:p>
        </p:txBody>
      </p:sp>
      <p:sp>
        <p:nvSpPr>
          <p:cNvPr id="4" name="Slide Number Placeholder 3"/>
          <p:cNvSpPr>
            <a:spLocks noGrp="1"/>
          </p:cNvSpPr>
          <p:nvPr>
            <p:ph type="sldNum" sz="quarter" idx="5"/>
          </p:nvPr>
        </p:nvSpPr>
        <p:spPr/>
        <p:txBody>
          <a:bodyPr/>
          <a:lstStyle/>
          <a:p>
            <a:pPr>
              <a:defRPr/>
            </a:pPr>
            <a:fld id="{64C6BC90-A373-4A19-BF0C-253EAD1E3C23}" type="slidenum">
              <a:rPr lang="zh-CN" altLang="en-US" smtClean="0"/>
              <a:pPr>
                <a:defRPr/>
              </a:pPr>
              <a:t>15</a:t>
            </a:fld>
            <a:endParaRPr lang="en-US" altLang="zh-CN"/>
          </a:p>
        </p:txBody>
      </p:sp>
    </p:spTree>
    <p:extLst>
      <p:ext uri="{BB962C8B-B14F-4D97-AF65-F5344CB8AC3E}">
        <p14:creationId xmlns:p14="http://schemas.microsoft.com/office/powerpoint/2010/main" val="20052847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a:t>
            </a:r>
            <a:r>
              <a:rPr lang="en-US" baseline="0" dirty="0"/>
              <a:t> what is specified here: DAG and </a:t>
            </a:r>
            <a:r>
              <a:rPr lang="en-US" baseline="0" dirty="0" err="1"/>
              <a:t>CPTs.</a:t>
            </a:r>
            <a:r>
              <a:rPr lang="en-US" baseline="0" dirty="0"/>
              <a:t>  This is from the recommended reading: Valtorta and Yimin Huang. </a:t>
            </a:r>
            <a:r>
              <a:rPr lang="en-US" dirty="0"/>
              <a:t>IDENTIFIABILITY IN CAUSAL BAYESIAN NETWORKS: A GENTLE INTRODUCTION. Cybernetics and Systems: An International Journal, 39: 425–442. 2008.</a:t>
            </a:r>
            <a:br>
              <a:rPr lang="en-US" dirty="0"/>
            </a:br>
            <a:endParaRPr lang="en-US" dirty="0"/>
          </a:p>
        </p:txBody>
      </p:sp>
      <p:sp>
        <p:nvSpPr>
          <p:cNvPr id="4" name="Slide Number Placeholder 3"/>
          <p:cNvSpPr>
            <a:spLocks noGrp="1"/>
          </p:cNvSpPr>
          <p:nvPr>
            <p:ph type="sldNum" sz="quarter" idx="10"/>
          </p:nvPr>
        </p:nvSpPr>
        <p:spPr/>
        <p:txBody>
          <a:bodyPr/>
          <a:lstStyle/>
          <a:p>
            <a:pPr>
              <a:defRPr/>
            </a:pPr>
            <a:fld id="{64C6BC90-A373-4A19-BF0C-253EAD1E3C23}" type="slidenum">
              <a:rPr lang="zh-CN" altLang="en-US" smtClean="0"/>
              <a:pPr>
                <a:defRPr/>
              </a:pPr>
              <a:t>16</a:t>
            </a:fld>
            <a:endParaRPr lang="en-US" altLang="zh-CN"/>
          </a:p>
        </p:txBody>
      </p:sp>
    </p:spTree>
    <p:extLst>
      <p:ext uri="{BB962C8B-B14F-4D97-AF65-F5344CB8AC3E}">
        <p14:creationId xmlns:p14="http://schemas.microsoft.com/office/powerpoint/2010/main" val="23191193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Image Placeholder 1"/>
          <p:cNvSpPr>
            <a:spLocks noGrp="1" noRot="1" noChangeAspect="1" noTextEdit="1"/>
          </p:cNvSpPr>
          <p:nvPr>
            <p:ph type="sldImg"/>
          </p:nvPr>
        </p:nvSpPr>
        <p:spPr>
          <a:ln/>
        </p:spPr>
      </p:sp>
      <p:sp>
        <p:nvSpPr>
          <p:cNvPr id="8909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lstStyle/>
          <a:p>
            <a:r>
              <a:rPr lang="en-US" altLang="en-US" dirty="0"/>
              <a:t>A causal model is useful because it represent many different models:</a:t>
            </a:r>
          </a:p>
          <a:p>
            <a:r>
              <a:rPr lang="en-US" altLang="en-US" dirty="0"/>
              <a:t>Each intervention creates a different model (“</a:t>
            </a:r>
            <a:r>
              <a:rPr lang="en-US" altLang="en-US" dirty="0" err="1"/>
              <a:t>submodel</a:t>
            </a:r>
            <a:r>
              <a:rPr lang="en-US" altLang="en-US" dirty="0"/>
              <a:t>” or “manipulated graph” [</a:t>
            </a:r>
            <a:r>
              <a:rPr lang="en-US" altLang="en-US" dirty="0" err="1"/>
              <a:t>Spirtes</a:t>
            </a:r>
            <a:r>
              <a:rPr lang="en-US" altLang="en-US" dirty="0"/>
              <a:t> et al., 2003])</a:t>
            </a:r>
          </a:p>
          <a:p>
            <a:endParaRPr lang="en-US" altLang="en-US" dirty="0"/>
          </a:p>
          <a:p>
            <a:r>
              <a:rPr lang="en-US" altLang="en-US" dirty="0"/>
              <a:t>Our account of causality is based on the notion of intervention.  “Manipulated graph” is from [</a:t>
            </a:r>
            <a:r>
              <a:rPr lang="en-US" altLang="en-US" dirty="0" err="1"/>
              <a:t>Spirtes</a:t>
            </a:r>
            <a:r>
              <a:rPr lang="en-US" altLang="en-US" dirty="0"/>
              <a:t> 2003], according to [Pearl 2009]</a:t>
            </a:r>
          </a:p>
          <a:p>
            <a:r>
              <a:rPr lang="en-US" altLang="en-US" dirty="0"/>
              <a:t>This is a toy </a:t>
            </a:r>
            <a:r>
              <a:rPr lang="en-US" altLang="en-US" dirty="0" err="1"/>
              <a:t>esample</a:t>
            </a:r>
            <a:r>
              <a:rPr lang="en-US" altLang="en-US" dirty="0"/>
              <a:t>.</a:t>
            </a:r>
          </a:p>
        </p:txBody>
      </p:sp>
      <p:sp>
        <p:nvSpPr>
          <p:cNvPr id="89092" name="Slide Number Placeholder 3"/>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defTabSz="932952">
              <a:defRPr sz="2300">
                <a:solidFill>
                  <a:schemeClr val="tx1"/>
                </a:solidFill>
                <a:latin typeface="Times New Roman" pitchFamily="18" charset="0"/>
              </a:defRPr>
            </a:lvl1pPr>
            <a:lvl2pPr marL="716948" indent="-275750" defTabSz="932952">
              <a:defRPr sz="2300">
                <a:solidFill>
                  <a:schemeClr val="tx1"/>
                </a:solidFill>
                <a:latin typeface="Times New Roman" pitchFamily="18" charset="0"/>
              </a:defRPr>
            </a:lvl2pPr>
            <a:lvl3pPr marL="1102998" indent="-220599" defTabSz="932952">
              <a:defRPr sz="2300">
                <a:solidFill>
                  <a:schemeClr val="tx1"/>
                </a:solidFill>
                <a:latin typeface="Times New Roman" pitchFamily="18" charset="0"/>
              </a:defRPr>
            </a:lvl3pPr>
            <a:lvl4pPr marL="1544196" indent="-220599" defTabSz="932952">
              <a:defRPr sz="2300">
                <a:solidFill>
                  <a:schemeClr val="tx1"/>
                </a:solidFill>
                <a:latin typeface="Times New Roman" pitchFamily="18" charset="0"/>
              </a:defRPr>
            </a:lvl4pPr>
            <a:lvl5pPr marL="1985396" indent="-220599" defTabSz="932952">
              <a:defRPr sz="2300">
                <a:solidFill>
                  <a:schemeClr val="tx1"/>
                </a:solidFill>
                <a:latin typeface="Times New Roman" pitchFamily="18" charset="0"/>
              </a:defRPr>
            </a:lvl5pPr>
            <a:lvl6pPr marL="2426595" indent="-220599" algn="ctr" defTabSz="932952" eaLnBrk="0" fontAlgn="base" hangingPunct="0">
              <a:spcBef>
                <a:spcPct val="0"/>
              </a:spcBef>
              <a:spcAft>
                <a:spcPct val="0"/>
              </a:spcAft>
              <a:defRPr sz="2300">
                <a:solidFill>
                  <a:schemeClr val="tx1"/>
                </a:solidFill>
                <a:latin typeface="Times New Roman" pitchFamily="18" charset="0"/>
              </a:defRPr>
            </a:lvl6pPr>
            <a:lvl7pPr marL="2867794" indent="-220599" algn="ctr" defTabSz="932952" eaLnBrk="0" fontAlgn="base" hangingPunct="0">
              <a:spcBef>
                <a:spcPct val="0"/>
              </a:spcBef>
              <a:spcAft>
                <a:spcPct val="0"/>
              </a:spcAft>
              <a:defRPr sz="2300">
                <a:solidFill>
                  <a:schemeClr val="tx1"/>
                </a:solidFill>
                <a:latin typeface="Times New Roman" pitchFamily="18" charset="0"/>
              </a:defRPr>
            </a:lvl7pPr>
            <a:lvl8pPr marL="3308993" indent="-220599" algn="ctr" defTabSz="932952" eaLnBrk="0" fontAlgn="base" hangingPunct="0">
              <a:spcBef>
                <a:spcPct val="0"/>
              </a:spcBef>
              <a:spcAft>
                <a:spcPct val="0"/>
              </a:spcAft>
              <a:defRPr sz="2300">
                <a:solidFill>
                  <a:schemeClr val="tx1"/>
                </a:solidFill>
                <a:latin typeface="Times New Roman" pitchFamily="18" charset="0"/>
              </a:defRPr>
            </a:lvl8pPr>
            <a:lvl9pPr marL="3750192" indent="-220599" algn="ctr" defTabSz="932952" eaLnBrk="0" fontAlgn="base" hangingPunct="0">
              <a:spcBef>
                <a:spcPct val="0"/>
              </a:spcBef>
              <a:spcAft>
                <a:spcPct val="0"/>
              </a:spcAft>
              <a:defRPr sz="2300">
                <a:solidFill>
                  <a:schemeClr val="tx1"/>
                </a:solidFill>
                <a:latin typeface="Times New Roman" pitchFamily="18" charset="0"/>
              </a:defRPr>
            </a:lvl9pPr>
          </a:lstStyle>
          <a:p>
            <a:fld id="{88523493-E0FC-424F-8F92-B6A67515F3DF}" type="slidenum">
              <a:rPr lang="zh-CN" altLang="en-US" sz="1100"/>
              <a:pPr/>
              <a:t>17</a:t>
            </a:fld>
            <a:endParaRPr lang="en-US" altLang="zh-CN" sz="1100"/>
          </a:p>
        </p:txBody>
      </p:sp>
    </p:spTree>
    <p:extLst>
      <p:ext uri="{BB962C8B-B14F-4D97-AF65-F5344CB8AC3E}">
        <p14:creationId xmlns:p14="http://schemas.microsoft.com/office/powerpoint/2010/main" val="319434726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Slide Image Placeholder 1"/>
          <p:cNvSpPr>
            <a:spLocks noGrp="1" noRot="1" noChangeAspect="1" noTextEdit="1"/>
          </p:cNvSpPr>
          <p:nvPr>
            <p:ph type="sldImg"/>
          </p:nvPr>
        </p:nvSpPr>
        <p:spPr>
          <a:ln/>
        </p:spPr>
      </p:sp>
      <p:sp>
        <p:nvSpPr>
          <p:cNvPr id="9421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lstStyle/>
          <a:p>
            <a:pPr eaLnBrk="1" hangingPunct="1"/>
            <a:r>
              <a:rPr lang="en-US" altLang="en-US" dirty="0"/>
              <a:t>Fisher, R.A. “Cancer and Smoking.” </a:t>
            </a:r>
            <a:r>
              <a:rPr lang="en-US" altLang="en-US" i="1" dirty="0"/>
              <a:t>Nature </a:t>
            </a:r>
            <a:r>
              <a:rPr lang="en-US" altLang="en-US" dirty="0"/>
              <a:t>182 (1958 August 30), pp.596-597.  </a:t>
            </a:r>
          </a:p>
          <a:p>
            <a:pPr eaLnBrk="1" hangingPunct="1"/>
            <a:r>
              <a:rPr lang="en-US" altLang="en-US" dirty="0"/>
              <a:t>Also see </a:t>
            </a:r>
            <a:r>
              <a:rPr lang="en-US" altLang="en-US" dirty="0" err="1"/>
              <a:t>Spirtes</a:t>
            </a:r>
            <a:r>
              <a:rPr lang="en-US" altLang="en-US" dirty="0"/>
              <a:t>, </a:t>
            </a:r>
            <a:r>
              <a:rPr lang="en-US" altLang="en-US" dirty="0" err="1"/>
              <a:t>Glymour</a:t>
            </a:r>
            <a:r>
              <a:rPr lang="en-US" altLang="en-US" dirty="0"/>
              <a:t> and </a:t>
            </a:r>
            <a:r>
              <a:rPr lang="en-US" altLang="en-US" dirty="0" err="1"/>
              <a:t>Scheines’s</a:t>
            </a:r>
            <a:r>
              <a:rPr lang="en-US" altLang="en-US" dirty="0"/>
              <a:t> </a:t>
            </a:r>
            <a:r>
              <a:rPr lang="en-US" altLang="en-US" i="1" dirty="0"/>
              <a:t>Causation, Prediction, and Search, </a:t>
            </a:r>
            <a:r>
              <a:rPr lang="en-US" altLang="en-US" dirty="0"/>
              <a:t>MIT Press.</a:t>
            </a:r>
            <a:endParaRPr lang="en-US" altLang="en-US" i="1" dirty="0"/>
          </a:p>
          <a:p>
            <a:pPr eaLnBrk="1" hangingPunct="1"/>
            <a:endParaRPr lang="en-US" altLang="en-US" dirty="0"/>
          </a:p>
          <a:p>
            <a:pPr eaLnBrk="1" hangingPunct="1"/>
            <a:endParaRPr lang="en-US" altLang="en-US" dirty="0"/>
          </a:p>
        </p:txBody>
      </p:sp>
      <p:sp>
        <p:nvSpPr>
          <p:cNvPr id="94212" name="Slide Number Placeholder 3"/>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defTabSz="932952">
              <a:defRPr sz="2300">
                <a:solidFill>
                  <a:schemeClr val="tx1"/>
                </a:solidFill>
                <a:latin typeface="Times New Roman" pitchFamily="18" charset="0"/>
              </a:defRPr>
            </a:lvl1pPr>
            <a:lvl2pPr marL="716948" indent="-275750" defTabSz="932952">
              <a:defRPr sz="2300">
                <a:solidFill>
                  <a:schemeClr val="tx1"/>
                </a:solidFill>
                <a:latin typeface="Times New Roman" pitchFamily="18" charset="0"/>
              </a:defRPr>
            </a:lvl2pPr>
            <a:lvl3pPr marL="1102998" indent="-220599" defTabSz="932952">
              <a:defRPr sz="2300">
                <a:solidFill>
                  <a:schemeClr val="tx1"/>
                </a:solidFill>
                <a:latin typeface="Times New Roman" pitchFamily="18" charset="0"/>
              </a:defRPr>
            </a:lvl3pPr>
            <a:lvl4pPr marL="1544196" indent="-220599" defTabSz="932952">
              <a:defRPr sz="2300">
                <a:solidFill>
                  <a:schemeClr val="tx1"/>
                </a:solidFill>
                <a:latin typeface="Times New Roman" pitchFamily="18" charset="0"/>
              </a:defRPr>
            </a:lvl4pPr>
            <a:lvl5pPr marL="1985396" indent="-220599" defTabSz="932952">
              <a:defRPr sz="2300">
                <a:solidFill>
                  <a:schemeClr val="tx1"/>
                </a:solidFill>
                <a:latin typeface="Times New Roman" pitchFamily="18" charset="0"/>
              </a:defRPr>
            </a:lvl5pPr>
            <a:lvl6pPr marL="2426595" indent="-220599" algn="ctr" defTabSz="932952" eaLnBrk="0" fontAlgn="base" hangingPunct="0">
              <a:spcBef>
                <a:spcPct val="0"/>
              </a:spcBef>
              <a:spcAft>
                <a:spcPct val="0"/>
              </a:spcAft>
              <a:defRPr sz="2300">
                <a:solidFill>
                  <a:schemeClr val="tx1"/>
                </a:solidFill>
                <a:latin typeface="Times New Roman" pitchFamily="18" charset="0"/>
              </a:defRPr>
            </a:lvl6pPr>
            <a:lvl7pPr marL="2867794" indent="-220599" algn="ctr" defTabSz="932952" eaLnBrk="0" fontAlgn="base" hangingPunct="0">
              <a:spcBef>
                <a:spcPct val="0"/>
              </a:spcBef>
              <a:spcAft>
                <a:spcPct val="0"/>
              </a:spcAft>
              <a:defRPr sz="2300">
                <a:solidFill>
                  <a:schemeClr val="tx1"/>
                </a:solidFill>
                <a:latin typeface="Times New Roman" pitchFamily="18" charset="0"/>
              </a:defRPr>
            </a:lvl7pPr>
            <a:lvl8pPr marL="3308993" indent="-220599" algn="ctr" defTabSz="932952" eaLnBrk="0" fontAlgn="base" hangingPunct="0">
              <a:spcBef>
                <a:spcPct val="0"/>
              </a:spcBef>
              <a:spcAft>
                <a:spcPct val="0"/>
              </a:spcAft>
              <a:defRPr sz="2300">
                <a:solidFill>
                  <a:schemeClr val="tx1"/>
                </a:solidFill>
                <a:latin typeface="Times New Roman" pitchFamily="18" charset="0"/>
              </a:defRPr>
            </a:lvl8pPr>
            <a:lvl9pPr marL="3750192" indent="-220599" algn="ctr" defTabSz="932952" eaLnBrk="0" fontAlgn="base" hangingPunct="0">
              <a:spcBef>
                <a:spcPct val="0"/>
              </a:spcBef>
              <a:spcAft>
                <a:spcPct val="0"/>
              </a:spcAft>
              <a:defRPr sz="2300">
                <a:solidFill>
                  <a:schemeClr val="tx1"/>
                </a:solidFill>
                <a:latin typeface="Times New Roman" pitchFamily="18" charset="0"/>
              </a:defRPr>
            </a:lvl9pPr>
          </a:lstStyle>
          <a:p>
            <a:fld id="{AFF6FDD9-3FD9-4FE8-B8C3-DE99104B2C30}" type="slidenum">
              <a:rPr lang="zh-CN" altLang="en-US" sz="1100"/>
              <a:pPr/>
              <a:t>18</a:t>
            </a:fld>
            <a:endParaRPr lang="en-US" altLang="zh-CN" sz="1100"/>
          </a:p>
        </p:txBody>
      </p:sp>
    </p:spTree>
    <p:extLst>
      <p:ext uri="{BB962C8B-B14F-4D97-AF65-F5344CB8AC3E}">
        <p14:creationId xmlns:p14="http://schemas.microsoft.com/office/powerpoint/2010/main" val="409316917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Slide Image Placeholder 1"/>
          <p:cNvSpPr>
            <a:spLocks noGrp="1" noRot="1" noChangeAspect="1" noTextEdit="1"/>
          </p:cNvSpPr>
          <p:nvPr>
            <p:ph type="sldImg"/>
          </p:nvPr>
        </p:nvSpPr>
        <p:spPr>
          <a:ln/>
        </p:spPr>
      </p:sp>
      <p:sp>
        <p:nvSpPr>
          <p:cNvPr id="95235"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lstStyle/>
          <a:p>
            <a:pPr eaLnBrk="1" hangingPunct="1"/>
            <a:endParaRPr lang="en-US" altLang="en-US"/>
          </a:p>
        </p:txBody>
      </p:sp>
      <p:sp>
        <p:nvSpPr>
          <p:cNvPr id="95236" name="Slide Number Placeholder 3"/>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defTabSz="932952">
              <a:defRPr sz="2300">
                <a:solidFill>
                  <a:schemeClr val="tx1"/>
                </a:solidFill>
                <a:latin typeface="Times New Roman" pitchFamily="18" charset="0"/>
              </a:defRPr>
            </a:lvl1pPr>
            <a:lvl2pPr marL="716948" indent="-275750" defTabSz="932952">
              <a:defRPr sz="2300">
                <a:solidFill>
                  <a:schemeClr val="tx1"/>
                </a:solidFill>
                <a:latin typeface="Times New Roman" pitchFamily="18" charset="0"/>
              </a:defRPr>
            </a:lvl2pPr>
            <a:lvl3pPr marL="1102998" indent="-220599" defTabSz="932952">
              <a:defRPr sz="2300">
                <a:solidFill>
                  <a:schemeClr val="tx1"/>
                </a:solidFill>
                <a:latin typeface="Times New Roman" pitchFamily="18" charset="0"/>
              </a:defRPr>
            </a:lvl3pPr>
            <a:lvl4pPr marL="1544196" indent="-220599" defTabSz="932952">
              <a:defRPr sz="2300">
                <a:solidFill>
                  <a:schemeClr val="tx1"/>
                </a:solidFill>
                <a:latin typeface="Times New Roman" pitchFamily="18" charset="0"/>
              </a:defRPr>
            </a:lvl4pPr>
            <a:lvl5pPr marL="1985396" indent="-220599" defTabSz="932952">
              <a:defRPr sz="2300">
                <a:solidFill>
                  <a:schemeClr val="tx1"/>
                </a:solidFill>
                <a:latin typeface="Times New Roman" pitchFamily="18" charset="0"/>
              </a:defRPr>
            </a:lvl5pPr>
            <a:lvl6pPr marL="2426595" indent="-220599" algn="ctr" defTabSz="932952" eaLnBrk="0" fontAlgn="base" hangingPunct="0">
              <a:spcBef>
                <a:spcPct val="0"/>
              </a:spcBef>
              <a:spcAft>
                <a:spcPct val="0"/>
              </a:spcAft>
              <a:defRPr sz="2300">
                <a:solidFill>
                  <a:schemeClr val="tx1"/>
                </a:solidFill>
                <a:latin typeface="Times New Roman" pitchFamily="18" charset="0"/>
              </a:defRPr>
            </a:lvl6pPr>
            <a:lvl7pPr marL="2867794" indent="-220599" algn="ctr" defTabSz="932952" eaLnBrk="0" fontAlgn="base" hangingPunct="0">
              <a:spcBef>
                <a:spcPct val="0"/>
              </a:spcBef>
              <a:spcAft>
                <a:spcPct val="0"/>
              </a:spcAft>
              <a:defRPr sz="2300">
                <a:solidFill>
                  <a:schemeClr val="tx1"/>
                </a:solidFill>
                <a:latin typeface="Times New Roman" pitchFamily="18" charset="0"/>
              </a:defRPr>
            </a:lvl7pPr>
            <a:lvl8pPr marL="3308993" indent="-220599" algn="ctr" defTabSz="932952" eaLnBrk="0" fontAlgn="base" hangingPunct="0">
              <a:spcBef>
                <a:spcPct val="0"/>
              </a:spcBef>
              <a:spcAft>
                <a:spcPct val="0"/>
              </a:spcAft>
              <a:defRPr sz="2300">
                <a:solidFill>
                  <a:schemeClr val="tx1"/>
                </a:solidFill>
                <a:latin typeface="Times New Roman" pitchFamily="18" charset="0"/>
              </a:defRPr>
            </a:lvl8pPr>
            <a:lvl9pPr marL="3750192" indent="-220599" algn="ctr" defTabSz="932952" eaLnBrk="0" fontAlgn="base" hangingPunct="0">
              <a:spcBef>
                <a:spcPct val="0"/>
              </a:spcBef>
              <a:spcAft>
                <a:spcPct val="0"/>
              </a:spcAft>
              <a:defRPr sz="2300">
                <a:solidFill>
                  <a:schemeClr val="tx1"/>
                </a:solidFill>
                <a:latin typeface="Times New Roman" pitchFamily="18" charset="0"/>
              </a:defRPr>
            </a:lvl9pPr>
          </a:lstStyle>
          <a:p>
            <a:fld id="{77D97A45-CFF4-4315-86ED-F1C8790FF952}" type="slidenum">
              <a:rPr lang="zh-CN" altLang="en-US" sz="1100"/>
              <a:pPr/>
              <a:t>19</a:t>
            </a:fld>
            <a:endParaRPr lang="en-US" altLang="zh-CN" sz="1100"/>
          </a:p>
        </p:txBody>
      </p:sp>
    </p:spTree>
    <p:extLst>
      <p:ext uri="{BB962C8B-B14F-4D97-AF65-F5344CB8AC3E}">
        <p14:creationId xmlns:p14="http://schemas.microsoft.com/office/powerpoint/2010/main" val="200284222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p:cNvSpPr>
            <a:spLocks noGrp="1" noRot="1" noChangeAspect="1" noTextEdit="1"/>
          </p:cNvSpPr>
          <p:nvPr>
            <p:ph type="sldImg"/>
          </p:nvPr>
        </p:nvSpPr>
        <p:spPr>
          <a:ln/>
        </p:spPr>
      </p:sp>
      <p:sp>
        <p:nvSpPr>
          <p:cNvPr id="103427"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lstStyle/>
          <a:p>
            <a:pPr eaLnBrk="1" hangingPunct="1"/>
            <a:r>
              <a:rPr lang="en-US" altLang="en-US"/>
              <a:t>Fisher, Nature, 1958.</a:t>
            </a:r>
          </a:p>
        </p:txBody>
      </p:sp>
      <p:sp>
        <p:nvSpPr>
          <p:cNvPr id="103428" name="Slide Number Placeholder 3"/>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defTabSz="928357">
              <a:defRPr sz="2300">
                <a:solidFill>
                  <a:schemeClr val="tx1"/>
                </a:solidFill>
                <a:latin typeface="Times New Roman" pitchFamily="18" charset="0"/>
              </a:defRPr>
            </a:lvl1pPr>
            <a:lvl2pPr marL="716948" indent="-275750" defTabSz="928357">
              <a:defRPr sz="2300">
                <a:solidFill>
                  <a:schemeClr val="tx1"/>
                </a:solidFill>
                <a:latin typeface="Times New Roman" pitchFamily="18" charset="0"/>
              </a:defRPr>
            </a:lvl2pPr>
            <a:lvl3pPr marL="1102998" indent="-220599" defTabSz="928357">
              <a:defRPr sz="2300">
                <a:solidFill>
                  <a:schemeClr val="tx1"/>
                </a:solidFill>
                <a:latin typeface="Times New Roman" pitchFamily="18" charset="0"/>
              </a:defRPr>
            </a:lvl3pPr>
            <a:lvl4pPr marL="1544196" indent="-220599" defTabSz="928357">
              <a:defRPr sz="2300">
                <a:solidFill>
                  <a:schemeClr val="tx1"/>
                </a:solidFill>
                <a:latin typeface="Times New Roman" pitchFamily="18" charset="0"/>
              </a:defRPr>
            </a:lvl4pPr>
            <a:lvl5pPr marL="1985396" indent="-220599" defTabSz="928357">
              <a:defRPr sz="2300">
                <a:solidFill>
                  <a:schemeClr val="tx1"/>
                </a:solidFill>
                <a:latin typeface="Times New Roman" pitchFamily="18" charset="0"/>
              </a:defRPr>
            </a:lvl5pPr>
            <a:lvl6pPr marL="2426595" indent="-220599" algn="ctr" defTabSz="928357" eaLnBrk="0" fontAlgn="base" hangingPunct="0">
              <a:spcBef>
                <a:spcPct val="0"/>
              </a:spcBef>
              <a:spcAft>
                <a:spcPct val="0"/>
              </a:spcAft>
              <a:defRPr sz="2300">
                <a:solidFill>
                  <a:schemeClr val="tx1"/>
                </a:solidFill>
                <a:latin typeface="Times New Roman" pitchFamily="18" charset="0"/>
              </a:defRPr>
            </a:lvl6pPr>
            <a:lvl7pPr marL="2867794" indent="-220599" algn="ctr" defTabSz="928357" eaLnBrk="0" fontAlgn="base" hangingPunct="0">
              <a:spcBef>
                <a:spcPct val="0"/>
              </a:spcBef>
              <a:spcAft>
                <a:spcPct val="0"/>
              </a:spcAft>
              <a:defRPr sz="2300">
                <a:solidFill>
                  <a:schemeClr val="tx1"/>
                </a:solidFill>
                <a:latin typeface="Times New Roman" pitchFamily="18" charset="0"/>
              </a:defRPr>
            </a:lvl7pPr>
            <a:lvl8pPr marL="3308993" indent="-220599" algn="ctr" defTabSz="928357" eaLnBrk="0" fontAlgn="base" hangingPunct="0">
              <a:spcBef>
                <a:spcPct val="0"/>
              </a:spcBef>
              <a:spcAft>
                <a:spcPct val="0"/>
              </a:spcAft>
              <a:defRPr sz="2300">
                <a:solidFill>
                  <a:schemeClr val="tx1"/>
                </a:solidFill>
                <a:latin typeface="Times New Roman" pitchFamily="18" charset="0"/>
              </a:defRPr>
            </a:lvl8pPr>
            <a:lvl9pPr marL="3750192" indent="-220599" algn="ctr" defTabSz="928357" eaLnBrk="0" fontAlgn="base" hangingPunct="0">
              <a:spcBef>
                <a:spcPct val="0"/>
              </a:spcBef>
              <a:spcAft>
                <a:spcPct val="0"/>
              </a:spcAft>
              <a:defRPr sz="2300">
                <a:solidFill>
                  <a:schemeClr val="tx1"/>
                </a:solidFill>
                <a:latin typeface="Times New Roman" pitchFamily="18" charset="0"/>
              </a:defRPr>
            </a:lvl9pPr>
          </a:lstStyle>
          <a:p>
            <a:fld id="{F01BC970-E8E1-44D9-9C58-CC74EC7B3DA8}" type="slidenum">
              <a:rPr lang="zh-CN" altLang="en-US" sz="1100"/>
              <a:pPr/>
              <a:t>20</a:t>
            </a:fld>
            <a:endParaRPr lang="en-US" altLang="zh-CN" sz="1100"/>
          </a:p>
        </p:txBody>
      </p:sp>
    </p:spTree>
    <p:extLst>
      <p:ext uri="{BB962C8B-B14F-4D97-AF65-F5344CB8AC3E}">
        <p14:creationId xmlns:p14="http://schemas.microsoft.com/office/powerpoint/2010/main" val="40458321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64C6BC90-A373-4A19-BF0C-253EAD1E3C23}" type="slidenum">
              <a:rPr lang="zh-CN" altLang="en-US" smtClean="0"/>
              <a:pPr>
                <a:defRPr/>
              </a:pPr>
              <a:t>2</a:t>
            </a:fld>
            <a:endParaRPr lang="en-US" altLang="zh-CN"/>
          </a:p>
        </p:txBody>
      </p:sp>
    </p:spTree>
    <p:extLst>
      <p:ext uri="{BB962C8B-B14F-4D97-AF65-F5344CB8AC3E}">
        <p14:creationId xmlns:p14="http://schemas.microsoft.com/office/powerpoint/2010/main" val="414768922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Slide Image Placeholder 1"/>
          <p:cNvSpPr>
            <a:spLocks noGrp="1" noRot="1" noChangeAspect="1" noTextEdit="1"/>
          </p:cNvSpPr>
          <p:nvPr>
            <p:ph type="sldImg"/>
          </p:nvPr>
        </p:nvSpPr>
        <p:spPr>
          <a:ln/>
        </p:spPr>
      </p:sp>
      <p:sp>
        <p:nvSpPr>
          <p:cNvPr id="10445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lstStyle/>
          <a:p>
            <a:pPr eaLnBrk="1" hangingPunct="1"/>
            <a:endParaRPr lang="en-US" altLang="en-US"/>
          </a:p>
        </p:txBody>
      </p:sp>
      <p:sp>
        <p:nvSpPr>
          <p:cNvPr id="104452" name="Slide Number Placeholder 3"/>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defTabSz="928357">
              <a:defRPr sz="2300">
                <a:solidFill>
                  <a:schemeClr val="tx1"/>
                </a:solidFill>
                <a:latin typeface="Times New Roman" pitchFamily="18" charset="0"/>
              </a:defRPr>
            </a:lvl1pPr>
            <a:lvl2pPr marL="716948" indent="-275750" defTabSz="928357">
              <a:defRPr sz="2300">
                <a:solidFill>
                  <a:schemeClr val="tx1"/>
                </a:solidFill>
                <a:latin typeface="Times New Roman" pitchFamily="18" charset="0"/>
              </a:defRPr>
            </a:lvl2pPr>
            <a:lvl3pPr marL="1102998" indent="-220599" defTabSz="928357">
              <a:defRPr sz="2300">
                <a:solidFill>
                  <a:schemeClr val="tx1"/>
                </a:solidFill>
                <a:latin typeface="Times New Roman" pitchFamily="18" charset="0"/>
              </a:defRPr>
            </a:lvl3pPr>
            <a:lvl4pPr marL="1544196" indent="-220599" defTabSz="928357">
              <a:defRPr sz="2300">
                <a:solidFill>
                  <a:schemeClr val="tx1"/>
                </a:solidFill>
                <a:latin typeface="Times New Roman" pitchFamily="18" charset="0"/>
              </a:defRPr>
            </a:lvl4pPr>
            <a:lvl5pPr marL="1985396" indent="-220599" defTabSz="928357">
              <a:defRPr sz="2300">
                <a:solidFill>
                  <a:schemeClr val="tx1"/>
                </a:solidFill>
                <a:latin typeface="Times New Roman" pitchFamily="18" charset="0"/>
              </a:defRPr>
            </a:lvl5pPr>
            <a:lvl6pPr marL="2426595" indent="-220599" algn="ctr" defTabSz="928357" eaLnBrk="0" fontAlgn="base" hangingPunct="0">
              <a:spcBef>
                <a:spcPct val="0"/>
              </a:spcBef>
              <a:spcAft>
                <a:spcPct val="0"/>
              </a:spcAft>
              <a:defRPr sz="2300">
                <a:solidFill>
                  <a:schemeClr val="tx1"/>
                </a:solidFill>
                <a:latin typeface="Times New Roman" pitchFamily="18" charset="0"/>
              </a:defRPr>
            </a:lvl6pPr>
            <a:lvl7pPr marL="2867794" indent="-220599" algn="ctr" defTabSz="928357" eaLnBrk="0" fontAlgn="base" hangingPunct="0">
              <a:spcBef>
                <a:spcPct val="0"/>
              </a:spcBef>
              <a:spcAft>
                <a:spcPct val="0"/>
              </a:spcAft>
              <a:defRPr sz="2300">
                <a:solidFill>
                  <a:schemeClr val="tx1"/>
                </a:solidFill>
                <a:latin typeface="Times New Roman" pitchFamily="18" charset="0"/>
              </a:defRPr>
            </a:lvl7pPr>
            <a:lvl8pPr marL="3308993" indent="-220599" algn="ctr" defTabSz="928357" eaLnBrk="0" fontAlgn="base" hangingPunct="0">
              <a:spcBef>
                <a:spcPct val="0"/>
              </a:spcBef>
              <a:spcAft>
                <a:spcPct val="0"/>
              </a:spcAft>
              <a:defRPr sz="2300">
                <a:solidFill>
                  <a:schemeClr val="tx1"/>
                </a:solidFill>
                <a:latin typeface="Times New Roman" pitchFamily="18" charset="0"/>
              </a:defRPr>
            </a:lvl8pPr>
            <a:lvl9pPr marL="3750192" indent="-220599" algn="ctr" defTabSz="928357" eaLnBrk="0" fontAlgn="base" hangingPunct="0">
              <a:spcBef>
                <a:spcPct val="0"/>
              </a:spcBef>
              <a:spcAft>
                <a:spcPct val="0"/>
              </a:spcAft>
              <a:defRPr sz="2300">
                <a:solidFill>
                  <a:schemeClr val="tx1"/>
                </a:solidFill>
                <a:latin typeface="Times New Roman" pitchFamily="18" charset="0"/>
              </a:defRPr>
            </a:lvl9pPr>
          </a:lstStyle>
          <a:p>
            <a:fld id="{97F7B991-AD4C-437E-9138-5D432C34D75B}" type="slidenum">
              <a:rPr lang="zh-CN" altLang="en-US" sz="1100"/>
              <a:pPr/>
              <a:t>21</a:t>
            </a:fld>
            <a:endParaRPr lang="en-US" altLang="zh-CN" sz="1100"/>
          </a:p>
        </p:txBody>
      </p:sp>
    </p:spTree>
    <p:extLst>
      <p:ext uri="{BB962C8B-B14F-4D97-AF65-F5344CB8AC3E}">
        <p14:creationId xmlns:p14="http://schemas.microsoft.com/office/powerpoint/2010/main" val="251868654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Slide Image Placeholder 1"/>
          <p:cNvSpPr>
            <a:spLocks noGrp="1" noRot="1" noChangeAspect="1" noTextEdit="1"/>
          </p:cNvSpPr>
          <p:nvPr>
            <p:ph type="sldImg"/>
          </p:nvPr>
        </p:nvSpPr>
        <p:spPr>
          <a:ln/>
        </p:spPr>
      </p:sp>
      <p:sp>
        <p:nvSpPr>
          <p:cNvPr id="105475"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lstStyle/>
          <a:p>
            <a:pPr eaLnBrk="1" hangingPunct="1"/>
            <a:endParaRPr lang="en-US" altLang="en-US"/>
          </a:p>
        </p:txBody>
      </p:sp>
      <p:sp>
        <p:nvSpPr>
          <p:cNvPr id="105476" name="Slide Number Placeholder 3"/>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defTabSz="928357">
              <a:defRPr sz="2300">
                <a:solidFill>
                  <a:schemeClr val="tx1"/>
                </a:solidFill>
                <a:latin typeface="Times New Roman" pitchFamily="18" charset="0"/>
              </a:defRPr>
            </a:lvl1pPr>
            <a:lvl2pPr marL="716948" indent="-275750" defTabSz="928357">
              <a:defRPr sz="2300">
                <a:solidFill>
                  <a:schemeClr val="tx1"/>
                </a:solidFill>
                <a:latin typeface="Times New Roman" pitchFamily="18" charset="0"/>
              </a:defRPr>
            </a:lvl2pPr>
            <a:lvl3pPr marL="1102998" indent="-220599" defTabSz="928357">
              <a:defRPr sz="2300">
                <a:solidFill>
                  <a:schemeClr val="tx1"/>
                </a:solidFill>
                <a:latin typeface="Times New Roman" pitchFamily="18" charset="0"/>
              </a:defRPr>
            </a:lvl3pPr>
            <a:lvl4pPr marL="1544196" indent="-220599" defTabSz="928357">
              <a:defRPr sz="2300">
                <a:solidFill>
                  <a:schemeClr val="tx1"/>
                </a:solidFill>
                <a:latin typeface="Times New Roman" pitchFamily="18" charset="0"/>
              </a:defRPr>
            </a:lvl4pPr>
            <a:lvl5pPr marL="1985396" indent="-220599" defTabSz="928357">
              <a:defRPr sz="2300">
                <a:solidFill>
                  <a:schemeClr val="tx1"/>
                </a:solidFill>
                <a:latin typeface="Times New Roman" pitchFamily="18" charset="0"/>
              </a:defRPr>
            </a:lvl5pPr>
            <a:lvl6pPr marL="2426595" indent="-220599" algn="ctr" defTabSz="928357" eaLnBrk="0" fontAlgn="base" hangingPunct="0">
              <a:spcBef>
                <a:spcPct val="0"/>
              </a:spcBef>
              <a:spcAft>
                <a:spcPct val="0"/>
              </a:spcAft>
              <a:defRPr sz="2300">
                <a:solidFill>
                  <a:schemeClr val="tx1"/>
                </a:solidFill>
                <a:latin typeface="Times New Roman" pitchFamily="18" charset="0"/>
              </a:defRPr>
            </a:lvl6pPr>
            <a:lvl7pPr marL="2867794" indent="-220599" algn="ctr" defTabSz="928357" eaLnBrk="0" fontAlgn="base" hangingPunct="0">
              <a:spcBef>
                <a:spcPct val="0"/>
              </a:spcBef>
              <a:spcAft>
                <a:spcPct val="0"/>
              </a:spcAft>
              <a:defRPr sz="2300">
                <a:solidFill>
                  <a:schemeClr val="tx1"/>
                </a:solidFill>
                <a:latin typeface="Times New Roman" pitchFamily="18" charset="0"/>
              </a:defRPr>
            </a:lvl7pPr>
            <a:lvl8pPr marL="3308993" indent="-220599" algn="ctr" defTabSz="928357" eaLnBrk="0" fontAlgn="base" hangingPunct="0">
              <a:spcBef>
                <a:spcPct val="0"/>
              </a:spcBef>
              <a:spcAft>
                <a:spcPct val="0"/>
              </a:spcAft>
              <a:defRPr sz="2300">
                <a:solidFill>
                  <a:schemeClr val="tx1"/>
                </a:solidFill>
                <a:latin typeface="Times New Roman" pitchFamily="18" charset="0"/>
              </a:defRPr>
            </a:lvl8pPr>
            <a:lvl9pPr marL="3750192" indent="-220599" algn="ctr" defTabSz="928357" eaLnBrk="0" fontAlgn="base" hangingPunct="0">
              <a:spcBef>
                <a:spcPct val="0"/>
              </a:spcBef>
              <a:spcAft>
                <a:spcPct val="0"/>
              </a:spcAft>
              <a:defRPr sz="2300">
                <a:solidFill>
                  <a:schemeClr val="tx1"/>
                </a:solidFill>
                <a:latin typeface="Times New Roman" pitchFamily="18" charset="0"/>
              </a:defRPr>
            </a:lvl9pPr>
          </a:lstStyle>
          <a:p>
            <a:fld id="{540A7537-7F1E-4187-A513-CDEF32886025}" type="slidenum">
              <a:rPr lang="zh-CN" altLang="en-US" sz="1100">
                <a:solidFill>
                  <a:srgbClr val="000000"/>
                </a:solidFill>
              </a:rPr>
              <a:pPr/>
              <a:t>22</a:t>
            </a:fld>
            <a:endParaRPr lang="en-US" altLang="zh-CN" sz="1100">
              <a:solidFill>
                <a:srgbClr val="000000"/>
              </a:solidFill>
            </a:endParaRPr>
          </a:p>
        </p:txBody>
      </p:sp>
    </p:spTree>
    <p:extLst>
      <p:ext uri="{BB962C8B-B14F-4D97-AF65-F5344CB8AC3E}">
        <p14:creationId xmlns:p14="http://schemas.microsoft.com/office/powerpoint/2010/main" val="378889099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Slide Image Placeholder 1"/>
          <p:cNvSpPr>
            <a:spLocks noGrp="1" noRot="1" noChangeAspect="1" noTextEdit="1"/>
          </p:cNvSpPr>
          <p:nvPr>
            <p:ph type="sldImg"/>
          </p:nvPr>
        </p:nvSpPr>
        <p:spPr>
          <a:ln/>
        </p:spPr>
      </p:sp>
      <p:sp>
        <p:nvSpPr>
          <p:cNvPr id="106499"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lstStyle/>
          <a:p>
            <a:pPr eaLnBrk="1" hangingPunct="1"/>
            <a:endParaRPr lang="en-US" altLang="en-US"/>
          </a:p>
        </p:txBody>
      </p:sp>
      <p:sp>
        <p:nvSpPr>
          <p:cNvPr id="106500" name="Slide Number Placeholder 3"/>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defTabSz="928357">
              <a:defRPr sz="2300">
                <a:solidFill>
                  <a:schemeClr val="tx1"/>
                </a:solidFill>
                <a:latin typeface="Times New Roman" pitchFamily="18" charset="0"/>
              </a:defRPr>
            </a:lvl1pPr>
            <a:lvl2pPr marL="716948" indent="-275750" defTabSz="928357">
              <a:defRPr sz="2300">
                <a:solidFill>
                  <a:schemeClr val="tx1"/>
                </a:solidFill>
                <a:latin typeface="Times New Roman" pitchFamily="18" charset="0"/>
              </a:defRPr>
            </a:lvl2pPr>
            <a:lvl3pPr marL="1102998" indent="-220599" defTabSz="928357">
              <a:defRPr sz="2300">
                <a:solidFill>
                  <a:schemeClr val="tx1"/>
                </a:solidFill>
                <a:latin typeface="Times New Roman" pitchFamily="18" charset="0"/>
              </a:defRPr>
            </a:lvl3pPr>
            <a:lvl4pPr marL="1544196" indent="-220599" defTabSz="928357">
              <a:defRPr sz="2300">
                <a:solidFill>
                  <a:schemeClr val="tx1"/>
                </a:solidFill>
                <a:latin typeface="Times New Roman" pitchFamily="18" charset="0"/>
              </a:defRPr>
            </a:lvl4pPr>
            <a:lvl5pPr marL="1985396" indent="-220599" defTabSz="928357">
              <a:defRPr sz="2300">
                <a:solidFill>
                  <a:schemeClr val="tx1"/>
                </a:solidFill>
                <a:latin typeface="Times New Roman" pitchFamily="18" charset="0"/>
              </a:defRPr>
            </a:lvl5pPr>
            <a:lvl6pPr marL="2426595" indent="-220599" algn="ctr" defTabSz="928357" eaLnBrk="0" fontAlgn="base" hangingPunct="0">
              <a:spcBef>
                <a:spcPct val="0"/>
              </a:spcBef>
              <a:spcAft>
                <a:spcPct val="0"/>
              </a:spcAft>
              <a:defRPr sz="2300">
                <a:solidFill>
                  <a:schemeClr val="tx1"/>
                </a:solidFill>
                <a:latin typeface="Times New Roman" pitchFamily="18" charset="0"/>
              </a:defRPr>
            </a:lvl6pPr>
            <a:lvl7pPr marL="2867794" indent="-220599" algn="ctr" defTabSz="928357" eaLnBrk="0" fontAlgn="base" hangingPunct="0">
              <a:spcBef>
                <a:spcPct val="0"/>
              </a:spcBef>
              <a:spcAft>
                <a:spcPct val="0"/>
              </a:spcAft>
              <a:defRPr sz="2300">
                <a:solidFill>
                  <a:schemeClr val="tx1"/>
                </a:solidFill>
                <a:latin typeface="Times New Roman" pitchFamily="18" charset="0"/>
              </a:defRPr>
            </a:lvl7pPr>
            <a:lvl8pPr marL="3308993" indent="-220599" algn="ctr" defTabSz="928357" eaLnBrk="0" fontAlgn="base" hangingPunct="0">
              <a:spcBef>
                <a:spcPct val="0"/>
              </a:spcBef>
              <a:spcAft>
                <a:spcPct val="0"/>
              </a:spcAft>
              <a:defRPr sz="2300">
                <a:solidFill>
                  <a:schemeClr val="tx1"/>
                </a:solidFill>
                <a:latin typeface="Times New Roman" pitchFamily="18" charset="0"/>
              </a:defRPr>
            </a:lvl8pPr>
            <a:lvl9pPr marL="3750192" indent="-220599" algn="ctr" defTabSz="928357" eaLnBrk="0" fontAlgn="base" hangingPunct="0">
              <a:spcBef>
                <a:spcPct val="0"/>
              </a:spcBef>
              <a:spcAft>
                <a:spcPct val="0"/>
              </a:spcAft>
              <a:defRPr sz="2300">
                <a:solidFill>
                  <a:schemeClr val="tx1"/>
                </a:solidFill>
                <a:latin typeface="Times New Roman" pitchFamily="18" charset="0"/>
              </a:defRPr>
            </a:lvl9pPr>
          </a:lstStyle>
          <a:p>
            <a:fld id="{44FE08DB-0AA4-4446-A637-94B4F54DF6DE}" type="slidenum">
              <a:rPr lang="zh-CN" altLang="en-US" sz="1100">
                <a:solidFill>
                  <a:srgbClr val="000000"/>
                </a:solidFill>
              </a:rPr>
              <a:pPr/>
              <a:t>23</a:t>
            </a:fld>
            <a:endParaRPr lang="en-US" altLang="zh-CN" sz="1100">
              <a:solidFill>
                <a:srgbClr val="000000"/>
              </a:solidFill>
            </a:endParaRPr>
          </a:p>
        </p:txBody>
      </p:sp>
    </p:spTree>
    <p:extLst>
      <p:ext uri="{BB962C8B-B14F-4D97-AF65-F5344CB8AC3E}">
        <p14:creationId xmlns:p14="http://schemas.microsoft.com/office/powerpoint/2010/main" val="156603021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June 2012 and March 2019 cover pages</a:t>
            </a:r>
          </a:p>
          <a:p>
            <a:endParaRPr lang="en-US" dirty="0"/>
          </a:p>
        </p:txBody>
      </p:sp>
      <p:sp>
        <p:nvSpPr>
          <p:cNvPr id="4" name="Slide Number Placeholder 3"/>
          <p:cNvSpPr>
            <a:spLocks noGrp="1"/>
          </p:cNvSpPr>
          <p:nvPr>
            <p:ph type="sldNum" sz="quarter" idx="5"/>
          </p:nvPr>
        </p:nvSpPr>
        <p:spPr/>
        <p:txBody>
          <a:bodyPr/>
          <a:lstStyle/>
          <a:p>
            <a:pPr>
              <a:defRPr/>
            </a:pPr>
            <a:fld id="{64C6BC90-A373-4A19-BF0C-253EAD1E3C23}" type="slidenum">
              <a:rPr lang="zh-CN" altLang="en-US" smtClean="0"/>
              <a:pPr>
                <a:defRPr/>
              </a:pPr>
              <a:t>24</a:t>
            </a:fld>
            <a:endParaRPr lang="en-US" altLang="zh-CN"/>
          </a:p>
        </p:txBody>
      </p:sp>
    </p:spTree>
    <p:extLst>
      <p:ext uri="{BB962C8B-B14F-4D97-AF65-F5344CB8AC3E}">
        <p14:creationId xmlns:p14="http://schemas.microsoft.com/office/powerpoint/2010/main" val="126295620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64C6BC90-A373-4A19-BF0C-253EAD1E3C23}" type="slidenum">
              <a:rPr lang="zh-CN" altLang="en-US" smtClean="0"/>
              <a:pPr>
                <a:defRPr/>
              </a:pPr>
              <a:t>26</a:t>
            </a:fld>
            <a:endParaRPr lang="en-US" altLang="zh-CN"/>
          </a:p>
        </p:txBody>
      </p:sp>
    </p:spTree>
    <p:extLst>
      <p:ext uri="{BB962C8B-B14F-4D97-AF65-F5344CB8AC3E}">
        <p14:creationId xmlns:p14="http://schemas.microsoft.com/office/powerpoint/2010/main" val="426739243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64C6BC90-A373-4A19-BF0C-253EAD1E3C23}" type="slidenum">
              <a:rPr lang="zh-CN" altLang="en-US" smtClean="0"/>
              <a:pPr>
                <a:defRPr/>
              </a:pPr>
              <a:t>27</a:t>
            </a:fld>
            <a:endParaRPr lang="en-US" altLang="zh-CN"/>
          </a:p>
        </p:txBody>
      </p:sp>
    </p:spTree>
    <p:extLst>
      <p:ext uri="{BB962C8B-B14F-4D97-AF65-F5344CB8AC3E}">
        <p14:creationId xmlns:p14="http://schemas.microsoft.com/office/powerpoint/2010/main" val="370651537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p:cNvSpPr>
            <a:spLocks noGrp="1" noRot="1" noChangeAspect="1" noTextEdit="1"/>
          </p:cNvSpPr>
          <p:nvPr>
            <p:ph type="sldImg"/>
          </p:nvPr>
        </p:nvSpPr>
        <p:spPr>
          <a:ln/>
        </p:spPr>
      </p:sp>
      <p:sp>
        <p:nvSpPr>
          <p:cNvPr id="81923"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lstStyle/>
          <a:p>
            <a:pPr eaLnBrk="1" hangingPunct="1"/>
            <a:r>
              <a:rPr lang="en-US" altLang="en-US" dirty="0"/>
              <a:t>Original Title: Identifiability</a:t>
            </a:r>
            <a:r>
              <a:rPr lang="en-US" altLang="en-US" baseline="0" dirty="0"/>
              <a:t> of Causal Bayesian Networks with Hidden Variables.</a:t>
            </a:r>
            <a:endParaRPr lang="en-US" altLang="en-US" dirty="0"/>
          </a:p>
        </p:txBody>
      </p:sp>
      <p:sp>
        <p:nvSpPr>
          <p:cNvPr id="81924" name="Slide Number Placeholder 3"/>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defTabSz="932952">
              <a:defRPr sz="2300">
                <a:solidFill>
                  <a:schemeClr val="tx1"/>
                </a:solidFill>
                <a:latin typeface="Times New Roman" pitchFamily="18" charset="0"/>
              </a:defRPr>
            </a:lvl1pPr>
            <a:lvl2pPr marL="716948" indent="-275750" defTabSz="932952">
              <a:defRPr sz="2300">
                <a:solidFill>
                  <a:schemeClr val="tx1"/>
                </a:solidFill>
                <a:latin typeface="Times New Roman" pitchFamily="18" charset="0"/>
              </a:defRPr>
            </a:lvl2pPr>
            <a:lvl3pPr marL="1102998" indent="-220599" defTabSz="932952">
              <a:defRPr sz="2300">
                <a:solidFill>
                  <a:schemeClr val="tx1"/>
                </a:solidFill>
                <a:latin typeface="Times New Roman" pitchFamily="18" charset="0"/>
              </a:defRPr>
            </a:lvl3pPr>
            <a:lvl4pPr marL="1544196" indent="-220599" defTabSz="932952">
              <a:defRPr sz="2300">
                <a:solidFill>
                  <a:schemeClr val="tx1"/>
                </a:solidFill>
                <a:latin typeface="Times New Roman" pitchFamily="18" charset="0"/>
              </a:defRPr>
            </a:lvl4pPr>
            <a:lvl5pPr marL="1985396" indent="-220599" defTabSz="932952">
              <a:defRPr sz="2300">
                <a:solidFill>
                  <a:schemeClr val="tx1"/>
                </a:solidFill>
                <a:latin typeface="Times New Roman" pitchFamily="18" charset="0"/>
              </a:defRPr>
            </a:lvl5pPr>
            <a:lvl6pPr marL="2426595" indent="-220599" algn="ctr" defTabSz="932952" eaLnBrk="0" fontAlgn="base" hangingPunct="0">
              <a:spcBef>
                <a:spcPct val="0"/>
              </a:spcBef>
              <a:spcAft>
                <a:spcPct val="0"/>
              </a:spcAft>
              <a:defRPr sz="2300">
                <a:solidFill>
                  <a:schemeClr val="tx1"/>
                </a:solidFill>
                <a:latin typeface="Times New Roman" pitchFamily="18" charset="0"/>
              </a:defRPr>
            </a:lvl6pPr>
            <a:lvl7pPr marL="2867794" indent="-220599" algn="ctr" defTabSz="932952" eaLnBrk="0" fontAlgn="base" hangingPunct="0">
              <a:spcBef>
                <a:spcPct val="0"/>
              </a:spcBef>
              <a:spcAft>
                <a:spcPct val="0"/>
              </a:spcAft>
              <a:defRPr sz="2300">
                <a:solidFill>
                  <a:schemeClr val="tx1"/>
                </a:solidFill>
                <a:latin typeface="Times New Roman" pitchFamily="18" charset="0"/>
              </a:defRPr>
            </a:lvl7pPr>
            <a:lvl8pPr marL="3308993" indent="-220599" algn="ctr" defTabSz="932952" eaLnBrk="0" fontAlgn="base" hangingPunct="0">
              <a:spcBef>
                <a:spcPct val="0"/>
              </a:spcBef>
              <a:spcAft>
                <a:spcPct val="0"/>
              </a:spcAft>
              <a:defRPr sz="2300">
                <a:solidFill>
                  <a:schemeClr val="tx1"/>
                </a:solidFill>
                <a:latin typeface="Times New Roman" pitchFamily="18" charset="0"/>
              </a:defRPr>
            </a:lvl8pPr>
            <a:lvl9pPr marL="3750192" indent="-220599" algn="ctr" defTabSz="932952" eaLnBrk="0" fontAlgn="base" hangingPunct="0">
              <a:spcBef>
                <a:spcPct val="0"/>
              </a:spcBef>
              <a:spcAft>
                <a:spcPct val="0"/>
              </a:spcAft>
              <a:defRPr sz="2300">
                <a:solidFill>
                  <a:schemeClr val="tx1"/>
                </a:solidFill>
                <a:latin typeface="Times New Roman" pitchFamily="18" charset="0"/>
              </a:defRPr>
            </a:lvl9pPr>
          </a:lstStyle>
          <a:p>
            <a:fld id="{B80B1E6B-9A95-45DD-A1FD-FC9981BB0FF9}" type="slidenum">
              <a:rPr lang="zh-CN" altLang="en-US" sz="1100"/>
              <a:pPr/>
              <a:t>28</a:t>
            </a:fld>
            <a:endParaRPr lang="en-US" altLang="zh-CN" sz="1100"/>
          </a:p>
        </p:txBody>
      </p:sp>
    </p:spTree>
    <p:extLst>
      <p:ext uri="{BB962C8B-B14F-4D97-AF65-F5344CB8AC3E}">
        <p14:creationId xmlns:p14="http://schemas.microsoft.com/office/powerpoint/2010/main" val="50567084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p:cNvSpPr>
            <a:spLocks noGrp="1" noRot="1" noChangeAspect="1" noTextEdit="1"/>
          </p:cNvSpPr>
          <p:nvPr>
            <p:ph type="sldImg"/>
          </p:nvPr>
        </p:nvSpPr>
        <p:spPr>
          <a:ln/>
        </p:spPr>
      </p:sp>
      <p:sp>
        <p:nvSpPr>
          <p:cNvPr id="82947"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lstStyle/>
          <a:p>
            <a:pPr eaLnBrk="1" hangingPunct="1"/>
            <a:endParaRPr lang="en-US" altLang="en-US"/>
          </a:p>
        </p:txBody>
      </p:sp>
      <p:sp>
        <p:nvSpPr>
          <p:cNvPr id="82948" name="Slide Number Placeholder 3"/>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defTabSz="928357">
              <a:defRPr sz="2300">
                <a:solidFill>
                  <a:schemeClr val="tx1"/>
                </a:solidFill>
                <a:latin typeface="Times New Roman" pitchFamily="18" charset="0"/>
              </a:defRPr>
            </a:lvl1pPr>
            <a:lvl2pPr marL="716948" indent="-275750" defTabSz="928357">
              <a:defRPr sz="2300">
                <a:solidFill>
                  <a:schemeClr val="tx1"/>
                </a:solidFill>
                <a:latin typeface="Times New Roman" pitchFamily="18" charset="0"/>
              </a:defRPr>
            </a:lvl2pPr>
            <a:lvl3pPr marL="1102998" indent="-220599" defTabSz="928357">
              <a:defRPr sz="2300">
                <a:solidFill>
                  <a:schemeClr val="tx1"/>
                </a:solidFill>
                <a:latin typeface="Times New Roman" pitchFamily="18" charset="0"/>
              </a:defRPr>
            </a:lvl3pPr>
            <a:lvl4pPr marL="1544196" indent="-220599" defTabSz="928357">
              <a:defRPr sz="2300">
                <a:solidFill>
                  <a:schemeClr val="tx1"/>
                </a:solidFill>
                <a:latin typeface="Times New Roman" pitchFamily="18" charset="0"/>
              </a:defRPr>
            </a:lvl4pPr>
            <a:lvl5pPr marL="1985396" indent="-220599" defTabSz="928357">
              <a:defRPr sz="2300">
                <a:solidFill>
                  <a:schemeClr val="tx1"/>
                </a:solidFill>
                <a:latin typeface="Times New Roman" pitchFamily="18" charset="0"/>
              </a:defRPr>
            </a:lvl5pPr>
            <a:lvl6pPr marL="2426595" indent="-220599" algn="ctr" defTabSz="928357" eaLnBrk="0" fontAlgn="base" hangingPunct="0">
              <a:spcBef>
                <a:spcPct val="0"/>
              </a:spcBef>
              <a:spcAft>
                <a:spcPct val="0"/>
              </a:spcAft>
              <a:defRPr sz="2300">
                <a:solidFill>
                  <a:schemeClr val="tx1"/>
                </a:solidFill>
                <a:latin typeface="Times New Roman" pitchFamily="18" charset="0"/>
              </a:defRPr>
            </a:lvl6pPr>
            <a:lvl7pPr marL="2867794" indent="-220599" algn="ctr" defTabSz="928357" eaLnBrk="0" fontAlgn="base" hangingPunct="0">
              <a:spcBef>
                <a:spcPct val="0"/>
              </a:spcBef>
              <a:spcAft>
                <a:spcPct val="0"/>
              </a:spcAft>
              <a:defRPr sz="2300">
                <a:solidFill>
                  <a:schemeClr val="tx1"/>
                </a:solidFill>
                <a:latin typeface="Times New Roman" pitchFamily="18" charset="0"/>
              </a:defRPr>
            </a:lvl7pPr>
            <a:lvl8pPr marL="3308993" indent="-220599" algn="ctr" defTabSz="928357" eaLnBrk="0" fontAlgn="base" hangingPunct="0">
              <a:spcBef>
                <a:spcPct val="0"/>
              </a:spcBef>
              <a:spcAft>
                <a:spcPct val="0"/>
              </a:spcAft>
              <a:defRPr sz="2300">
                <a:solidFill>
                  <a:schemeClr val="tx1"/>
                </a:solidFill>
                <a:latin typeface="Times New Roman" pitchFamily="18" charset="0"/>
              </a:defRPr>
            </a:lvl8pPr>
            <a:lvl9pPr marL="3750192" indent="-220599" algn="ctr" defTabSz="928357" eaLnBrk="0" fontAlgn="base" hangingPunct="0">
              <a:spcBef>
                <a:spcPct val="0"/>
              </a:spcBef>
              <a:spcAft>
                <a:spcPct val="0"/>
              </a:spcAft>
              <a:defRPr sz="2300">
                <a:solidFill>
                  <a:schemeClr val="tx1"/>
                </a:solidFill>
                <a:latin typeface="Times New Roman" pitchFamily="18" charset="0"/>
              </a:defRPr>
            </a:lvl9pPr>
          </a:lstStyle>
          <a:p>
            <a:fld id="{79DAF773-0371-48C1-8701-4C66BF24874D}" type="slidenum">
              <a:rPr lang="zh-CN" altLang="en-US" sz="1100"/>
              <a:pPr/>
              <a:t>31</a:t>
            </a:fld>
            <a:endParaRPr lang="en-US" altLang="zh-CN" sz="1100"/>
          </a:p>
        </p:txBody>
      </p:sp>
    </p:spTree>
    <p:extLst>
      <p:ext uri="{BB962C8B-B14F-4D97-AF65-F5344CB8AC3E}">
        <p14:creationId xmlns:p14="http://schemas.microsoft.com/office/powerpoint/2010/main" val="151333552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defTabSz="932952">
              <a:defRPr sz="2300">
                <a:solidFill>
                  <a:schemeClr val="tx1"/>
                </a:solidFill>
                <a:latin typeface="Times New Roman" pitchFamily="18" charset="0"/>
              </a:defRPr>
            </a:lvl1pPr>
            <a:lvl2pPr marL="716948" indent="-275750" defTabSz="932952">
              <a:defRPr sz="2300">
                <a:solidFill>
                  <a:schemeClr val="tx1"/>
                </a:solidFill>
                <a:latin typeface="Times New Roman" pitchFamily="18" charset="0"/>
              </a:defRPr>
            </a:lvl2pPr>
            <a:lvl3pPr marL="1102998" indent="-220599" defTabSz="932952">
              <a:defRPr sz="2300">
                <a:solidFill>
                  <a:schemeClr val="tx1"/>
                </a:solidFill>
                <a:latin typeface="Times New Roman" pitchFamily="18" charset="0"/>
              </a:defRPr>
            </a:lvl3pPr>
            <a:lvl4pPr marL="1544196" indent="-220599" defTabSz="932952">
              <a:defRPr sz="2300">
                <a:solidFill>
                  <a:schemeClr val="tx1"/>
                </a:solidFill>
                <a:latin typeface="Times New Roman" pitchFamily="18" charset="0"/>
              </a:defRPr>
            </a:lvl4pPr>
            <a:lvl5pPr marL="1985396" indent="-220599" defTabSz="932952">
              <a:defRPr sz="2300">
                <a:solidFill>
                  <a:schemeClr val="tx1"/>
                </a:solidFill>
                <a:latin typeface="Times New Roman" pitchFamily="18" charset="0"/>
              </a:defRPr>
            </a:lvl5pPr>
            <a:lvl6pPr marL="2426595" indent="-220599" algn="ctr" defTabSz="932952" eaLnBrk="0" fontAlgn="base" hangingPunct="0">
              <a:spcBef>
                <a:spcPct val="0"/>
              </a:spcBef>
              <a:spcAft>
                <a:spcPct val="0"/>
              </a:spcAft>
              <a:defRPr sz="2300">
                <a:solidFill>
                  <a:schemeClr val="tx1"/>
                </a:solidFill>
                <a:latin typeface="Times New Roman" pitchFamily="18" charset="0"/>
              </a:defRPr>
            </a:lvl6pPr>
            <a:lvl7pPr marL="2867794" indent="-220599" algn="ctr" defTabSz="932952" eaLnBrk="0" fontAlgn="base" hangingPunct="0">
              <a:spcBef>
                <a:spcPct val="0"/>
              </a:spcBef>
              <a:spcAft>
                <a:spcPct val="0"/>
              </a:spcAft>
              <a:defRPr sz="2300">
                <a:solidFill>
                  <a:schemeClr val="tx1"/>
                </a:solidFill>
                <a:latin typeface="Times New Roman" pitchFamily="18" charset="0"/>
              </a:defRPr>
            </a:lvl7pPr>
            <a:lvl8pPr marL="3308993" indent="-220599" algn="ctr" defTabSz="932952" eaLnBrk="0" fontAlgn="base" hangingPunct="0">
              <a:spcBef>
                <a:spcPct val="0"/>
              </a:spcBef>
              <a:spcAft>
                <a:spcPct val="0"/>
              </a:spcAft>
              <a:defRPr sz="2300">
                <a:solidFill>
                  <a:schemeClr val="tx1"/>
                </a:solidFill>
                <a:latin typeface="Times New Roman" pitchFamily="18" charset="0"/>
              </a:defRPr>
            </a:lvl8pPr>
            <a:lvl9pPr marL="3750192" indent="-220599" algn="ctr" defTabSz="932952" eaLnBrk="0" fontAlgn="base" hangingPunct="0">
              <a:spcBef>
                <a:spcPct val="0"/>
              </a:spcBef>
              <a:spcAft>
                <a:spcPct val="0"/>
              </a:spcAft>
              <a:defRPr sz="2300">
                <a:solidFill>
                  <a:schemeClr val="tx1"/>
                </a:solidFill>
                <a:latin typeface="Times New Roman" pitchFamily="18" charset="0"/>
              </a:defRPr>
            </a:lvl9pPr>
          </a:lstStyle>
          <a:p>
            <a:fld id="{947C4778-BA41-40DF-83DB-0F67E616E68F}" type="slidenum">
              <a:rPr lang="zh-CN" altLang="en-US" sz="1100"/>
              <a:pPr/>
              <a:t>32</a:t>
            </a:fld>
            <a:endParaRPr lang="en-US" altLang="zh-CN" sz="1100"/>
          </a:p>
        </p:txBody>
      </p:sp>
      <p:sp>
        <p:nvSpPr>
          <p:cNvPr id="83971" name="Rectangle 2"/>
          <p:cNvSpPr>
            <a:spLocks noGrp="1" noRot="1" noChangeAspect="1" noChangeArrowheads="1" noTextEdit="1"/>
          </p:cNvSpPr>
          <p:nvPr>
            <p:ph type="sldImg"/>
          </p:nvPr>
        </p:nvSpPr>
        <p:spPr>
          <a:ln/>
        </p:spPr>
      </p:sp>
      <p:sp>
        <p:nvSpPr>
          <p:cNvPr id="83972"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lstStyle/>
          <a:p>
            <a:pPr eaLnBrk="1" hangingPunct="1"/>
            <a:r>
              <a:rPr lang="en-US" altLang="zh-CN"/>
              <a:t>Causal Bayesian networks usually include measurable information and a human being</a:t>
            </a:r>
            <a:r>
              <a:rPr lang="en-US" altLang="zh-CN">
                <a:latin typeface="Tw Cen MT" pitchFamily="34" charset="0"/>
              </a:rPr>
              <a:t>’</a:t>
            </a:r>
            <a:r>
              <a:rPr lang="en-US" altLang="zh-CN"/>
              <a:t>s understanding of the domain being modeled</a:t>
            </a:r>
            <a:endParaRPr lang="en-US" altLang="en-US">
              <a:ea typeface="宋体" charset="-122"/>
            </a:endParaRPr>
          </a:p>
        </p:txBody>
      </p:sp>
    </p:spTree>
    <p:extLst>
      <p:ext uri="{BB962C8B-B14F-4D97-AF65-F5344CB8AC3E}">
        <p14:creationId xmlns:p14="http://schemas.microsoft.com/office/powerpoint/2010/main" val="216316375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Image Placeholder 1"/>
          <p:cNvSpPr>
            <a:spLocks noGrp="1" noRot="1" noChangeAspect="1" noTextEdit="1"/>
          </p:cNvSpPr>
          <p:nvPr>
            <p:ph type="sldImg"/>
          </p:nvPr>
        </p:nvSpPr>
        <p:spPr>
          <a:ln/>
        </p:spPr>
      </p:sp>
      <p:sp>
        <p:nvSpPr>
          <p:cNvPr id="84995"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p>
            <a:endParaRPr lang="en-US" altLang="en-US"/>
          </a:p>
        </p:txBody>
      </p:sp>
      <p:sp>
        <p:nvSpPr>
          <p:cNvPr id="84996" name="Slide Number Placeholder 3"/>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defTabSz="932952">
              <a:defRPr sz="2300">
                <a:solidFill>
                  <a:schemeClr val="tx1"/>
                </a:solidFill>
                <a:latin typeface="Times New Roman" pitchFamily="18" charset="0"/>
              </a:defRPr>
            </a:lvl1pPr>
            <a:lvl2pPr marL="716948" indent="-275750" defTabSz="932952">
              <a:defRPr sz="2300">
                <a:solidFill>
                  <a:schemeClr val="tx1"/>
                </a:solidFill>
                <a:latin typeface="Times New Roman" pitchFamily="18" charset="0"/>
              </a:defRPr>
            </a:lvl2pPr>
            <a:lvl3pPr marL="1102998" indent="-220599" defTabSz="932952">
              <a:defRPr sz="2300">
                <a:solidFill>
                  <a:schemeClr val="tx1"/>
                </a:solidFill>
                <a:latin typeface="Times New Roman" pitchFamily="18" charset="0"/>
              </a:defRPr>
            </a:lvl3pPr>
            <a:lvl4pPr marL="1544196" indent="-220599" defTabSz="932952">
              <a:defRPr sz="2300">
                <a:solidFill>
                  <a:schemeClr val="tx1"/>
                </a:solidFill>
                <a:latin typeface="Times New Roman" pitchFamily="18" charset="0"/>
              </a:defRPr>
            </a:lvl4pPr>
            <a:lvl5pPr marL="1985396" indent="-220599" defTabSz="932952">
              <a:defRPr sz="2300">
                <a:solidFill>
                  <a:schemeClr val="tx1"/>
                </a:solidFill>
                <a:latin typeface="Times New Roman" pitchFamily="18" charset="0"/>
              </a:defRPr>
            </a:lvl5pPr>
            <a:lvl6pPr marL="2426595" indent="-220599" algn="ctr" defTabSz="932952" eaLnBrk="0" fontAlgn="base" hangingPunct="0">
              <a:spcBef>
                <a:spcPct val="0"/>
              </a:spcBef>
              <a:spcAft>
                <a:spcPct val="0"/>
              </a:spcAft>
              <a:defRPr sz="2300">
                <a:solidFill>
                  <a:schemeClr val="tx1"/>
                </a:solidFill>
                <a:latin typeface="Times New Roman" pitchFamily="18" charset="0"/>
              </a:defRPr>
            </a:lvl6pPr>
            <a:lvl7pPr marL="2867794" indent="-220599" algn="ctr" defTabSz="932952" eaLnBrk="0" fontAlgn="base" hangingPunct="0">
              <a:spcBef>
                <a:spcPct val="0"/>
              </a:spcBef>
              <a:spcAft>
                <a:spcPct val="0"/>
              </a:spcAft>
              <a:defRPr sz="2300">
                <a:solidFill>
                  <a:schemeClr val="tx1"/>
                </a:solidFill>
                <a:latin typeface="Times New Roman" pitchFamily="18" charset="0"/>
              </a:defRPr>
            </a:lvl7pPr>
            <a:lvl8pPr marL="3308993" indent="-220599" algn="ctr" defTabSz="932952" eaLnBrk="0" fontAlgn="base" hangingPunct="0">
              <a:spcBef>
                <a:spcPct val="0"/>
              </a:spcBef>
              <a:spcAft>
                <a:spcPct val="0"/>
              </a:spcAft>
              <a:defRPr sz="2300">
                <a:solidFill>
                  <a:schemeClr val="tx1"/>
                </a:solidFill>
                <a:latin typeface="Times New Roman" pitchFamily="18" charset="0"/>
              </a:defRPr>
            </a:lvl8pPr>
            <a:lvl9pPr marL="3750192" indent="-220599" algn="ctr" defTabSz="932952" eaLnBrk="0" fontAlgn="base" hangingPunct="0">
              <a:spcBef>
                <a:spcPct val="0"/>
              </a:spcBef>
              <a:spcAft>
                <a:spcPct val="0"/>
              </a:spcAft>
              <a:defRPr sz="2300">
                <a:solidFill>
                  <a:schemeClr val="tx1"/>
                </a:solidFill>
                <a:latin typeface="Times New Roman" pitchFamily="18" charset="0"/>
              </a:defRPr>
            </a:lvl9pPr>
          </a:lstStyle>
          <a:p>
            <a:fld id="{38B38984-5968-4ECA-950D-F40465B88726}" type="slidenum">
              <a:rPr lang="zh-CN" altLang="en-US" sz="1100"/>
              <a:pPr/>
              <a:t>33</a:t>
            </a:fld>
            <a:endParaRPr lang="en-US" altLang="zh-CN" sz="1100"/>
          </a:p>
        </p:txBody>
      </p:sp>
    </p:spTree>
    <p:extLst>
      <p:ext uri="{BB962C8B-B14F-4D97-AF65-F5344CB8AC3E}">
        <p14:creationId xmlns:p14="http://schemas.microsoft.com/office/powerpoint/2010/main" val="40997170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64C6BC90-A373-4A19-BF0C-253EAD1E3C23}" type="slidenum">
              <a:rPr lang="zh-CN" altLang="en-US" smtClean="0"/>
              <a:pPr>
                <a:defRPr/>
              </a:pPr>
              <a:t>3</a:t>
            </a:fld>
            <a:endParaRPr lang="en-US" altLang="zh-CN"/>
          </a:p>
        </p:txBody>
      </p:sp>
    </p:spTree>
    <p:extLst>
      <p:ext uri="{BB962C8B-B14F-4D97-AF65-F5344CB8AC3E}">
        <p14:creationId xmlns:p14="http://schemas.microsoft.com/office/powerpoint/2010/main" val="118233239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defTabSz="932952">
              <a:defRPr sz="2300">
                <a:solidFill>
                  <a:schemeClr val="tx1"/>
                </a:solidFill>
                <a:latin typeface="Times New Roman" pitchFamily="18" charset="0"/>
              </a:defRPr>
            </a:lvl1pPr>
            <a:lvl2pPr marL="716948" indent="-275750" defTabSz="932952">
              <a:defRPr sz="2300">
                <a:solidFill>
                  <a:schemeClr val="tx1"/>
                </a:solidFill>
                <a:latin typeface="Times New Roman" pitchFamily="18" charset="0"/>
              </a:defRPr>
            </a:lvl2pPr>
            <a:lvl3pPr marL="1102998" indent="-220599" defTabSz="932952">
              <a:defRPr sz="2300">
                <a:solidFill>
                  <a:schemeClr val="tx1"/>
                </a:solidFill>
                <a:latin typeface="Times New Roman" pitchFamily="18" charset="0"/>
              </a:defRPr>
            </a:lvl3pPr>
            <a:lvl4pPr marL="1544196" indent="-220599" defTabSz="932952">
              <a:defRPr sz="2300">
                <a:solidFill>
                  <a:schemeClr val="tx1"/>
                </a:solidFill>
                <a:latin typeface="Times New Roman" pitchFamily="18" charset="0"/>
              </a:defRPr>
            </a:lvl4pPr>
            <a:lvl5pPr marL="1985396" indent="-220599" defTabSz="932952">
              <a:defRPr sz="2300">
                <a:solidFill>
                  <a:schemeClr val="tx1"/>
                </a:solidFill>
                <a:latin typeface="Times New Roman" pitchFamily="18" charset="0"/>
              </a:defRPr>
            </a:lvl5pPr>
            <a:lvl6pPr marL="2426595" indent="-220599" algn="ctr" defTabSz="932952" eaLnBrk="0" fontAlgn="base" hangingPunct="0">
              <a:spcBef>
                <a:spcPct val="0"/>
              </a:spcBef>
              <a:spcAft>
                <a:spcPct val="0"/>
              </a:spcAft>
              <a:defRPr sz="2300">
                <a:solidFill>
                  <a:schemeClr val="tx1"/>
                </a:solidFill>
                <a:latin typeface="Times New Roman" pitchFamily="18" charset="0"/>
              </a:defRPr>
            </a:lvl6pPr>
            <a:lvl7pPr marL="2867794" indent="-220599" algn="ctr" defTabSz="932952" eaLnBrk="0" fontAlgn="base" hangingPunct="0">
              <a:spcBef>
                <a:spcPct val="0"/>
              </a:spcBef>
              <a:spcAft>
                <a:spcPct val="0"/>
              </a:spcAft>
              <a:defRPr sz="2300">
                <a:solidFill>
                  <a:schemeClr val="tx1"/>
                </a:solidFill>
                <a:latin typeface="Times New Roman" pitchFamily="18" charset="0"/>
              </a:defRPr>
            </a:lvl7pPr>
            <a:lvl8pPr marL="3308993" indent="-220599" algn="ctr" defTabSz="932952" eaLnBrk="0" fontAlgn="base" hangingPunct="0">
              <a:spcBef>
                <a:spcPct val="0"/>
              </a:spcBef>
              <a:spcAft>
                <a:spcPct val="0"/>
              </a:spcAft>
              <a:defRPr sz="2300">
                <a:solidFill>
                  <a:schemeClr val="tx1"/>
                </a:solidFill>
                <a:latin typeface="Times New Roman" pitchFamily="18" charset="0"/>
              </a:defRPr>
            </a:lvl8pPr>
            <a:lvl9pPr marL="3750192" indent="-220599" algn="ctr" defTabSz="932952" eaLnBrk="0" fontAlgn="base" hangingPunct="0">
              <a:spcBef>
                <a:spcPct val="0"/>
              </a:spcBef>
              <a:spcAft>
                <a:spcPct val="0"/>
              </a:spcAft>
              <a:defRPr sz="2300">
                <a:solidFill>
                  <a:schemeClr val="tx1"/>
                </a:solidFill>
                <a:latin typeface="Times New Roman" pitchFamily="18" charset="0"/>
              </a:defRPr>
            </a:lvl9pPr>
          </a:lstStyle>
          <a:p>
            <a:fld id="{230FE254-6BF5-4B75-93A1-BF6587C4C008}" type="slidenum">
              <a:rPr lang="en-US" altLang="en-US" sz="1100"/>
              <a:pPr/>
              <a:t>34</a:t>
            </a:fld>
            <a:endParaRPr lang="en-US" altLang="en-US" sz="1100"/>
          </a:p>
        </p:txBody>
      </p:sp>
      <p:sp>
        <p:nvSpPr>
          <p:cNvPr id="86019" name="Rectangle 2"/>
          <p:cNvSpPr>
            <a:spLocks noGrp="1" noRot="1" noChangeAspect="1" noChangeArrowheads="1" noTextEdit="1"/>
          </p:cNvSpPr>
          <p:nvPr>
            <p:ph type="sldImg"/>
          </p:nvPr>
        </p:nvSpPr>
        <p:spPr>
          <a:ln/>
        </p:spPr>
      </p:sp>
      <p:sp>
        <p:nvSpPr>
          <p:cNvPr id="86020"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lstStyle/>
          <a:p>
            <a:r>
              <a:rPr lang="en-US" altLang="en-US" dirty="0"/>
              <a:t>Slightly edited from the original---left out the explicit statement of what conditional independence is.</a:t>
            </a:r>
          </a:p>
          <a:p>
            <a:r>
              <a:rPr lang="en-US" altLang="en-US" dirty="0"/>
              <a:t>The chain for Bayesian networks follows from the definition.</a:t>
            </a:r>
          </a:p>
          <a:p>
            <a:r>
              <a:rPr lang="en-US" altLang="en-US" dirty="0"/>
              <a:t>Use x1 … </a:t>
            </a:r>
            <a:r>
              <a:rPr lang="en-US" altLang="en-US" dirty="0" err="1"/>
              <a:t>xn</a:t>
            </a:r>
            <a:r>
              <a:rPr lang="en-US" altLang="en-US" dirty="0"/>
              <a:t> for the variables.  Use </a:t>
            </a:r>
            <a:r>
              <a:rPr lang="en-US" altLang="en-US" dirty="0" err="1"/>
              <a:t>pa_i</a:t>
            </a:r>
            <a:r>
              <a:rPr lang="en-US" altLang="en-US" dirty="0"/>
              <a:t> for the parents of </a:t>
            </a:r>
            <a:r>
              <a:rPr lang="en-US" altLang="en-US" dirty="0" err="1"/>
              <a:t>x_i</a:t>
            </a:r>
            <a:r>
              <a:rPr lang="en-US" altLang="en-US" dirty="0"/>
              <a:t>, for consistency with the truncated factorization formula.</a:t>
            </a:r>
          </a:p>
          <a:p>
            <a:endParaRPr lang="en-US" altLang="en-US" dirty="0"/>
          </a:p>
          <a:p>
            <a:r>
              <a:rPr lang="en-US" altLang="en-US" dirty="0"/>
              <a:t>The d-separation criterion follows from the definition.</a:t>
            </a:r>
          </a:p>
          <a:p>
            <a:endParaRPr lang="en-US" altLang="en-US" dirty="0"/>
          </a:p>
          <a:p>
            <a:r>
              <a:rPr lang="en-US" dirty="0">
                <a:solidFill>
                  <a:srgbClr val="000000"/>
                </a:solidFill>
              </a:rPr>
              <a:t>According to Spirtes [2010; “Introduction to Causal Inference.” </a:t>
            </a:r>
            <a:r>
              <a:rPr lang="en-US" i="1" dirty="0">
                <a:solidFill>
                  <a:srgbClr val="000000"/>
                </a:solidFill>
              </a:rPr>
              <a:t>Journal of Machine Learning Research</a:t>
            </a:r>
            <a:r>
              <a:rPr lang="en-US" dirty="0">
                <a:solidFill>
                  <a:srgbClr val="000000"/>
                </a:solidFill>
              </a:rPr>
              <a:t> 11 (2010) 1643-1662], The local directed Markov condition [used in the definition above], the global directed Markov condition [d-separation implies independence], and factorization [the chain rule for Bayesian networks]</a:t>
            </a:r>
            <a:br>
              <a:rPr lang="en-US" dirty="0">
                <a:solidFill>
                  <a:srgbClr val="000000"/>
                </a:solidFill>
              </a:rPr>
            </a:br>
            <a:r>
              <a:rPr lang="en-US" dirty="0">
                <a:solidFill>
                  <a:srgbClr val="000000"/>
                </a:solidFill>
              </a:rPr>
              <a:t>according to a DAG </a:t>
            </a:r>
            <a:r>
              <a:rPr lang="en-US" i="1" dirty="0">
                <a:solidFill>
                  <a:srgbClr val="000000"/>
                </a:solidFill>
              </a:rPr>
              <a:t>G </a:t>
            </a:r>
            <a:r>
              <a:rPr lang="en-US" dirty="0">
                <a:solidFill>
                  <a:srgbClr val="000000"/>
                </a:solidFill>
              </a:rPr>
              <a:t>are all equivalent under mild regularity assumptions (</a:t>
            </a:r>
            <a:r>
              <a:rPr lang="en-US" dirty="0" err="1">
                <a:solidFill>
                  <a:srgbClr val="000000"/>
                </a:solidFill>
              </a:rPr>
              <a:t>Lauritzen</a:t>
            </a:r>
            <a:r>
              <a:rPr lang="en-US" dirty="0">
                <a:solidFill>
                  <a:srgbClr val="000000"/>
                </a:solidFill>
              </a:rPr>
              <a:t> et al., 1990).</a:t>
            </a:r>
            <a:br>
              <a:rPr lang="en-US" dirty="0">
                <a:solidFill>
                  <a:srgbClr val="000000"/>
                </a:solidFill>
              </a:rPr>
            </a:br>
            <a:endParaRPr lang="en-US" altLang="en-US" dirty="0"/>
          </a:p>
          <a:p>
            <a:endParaRPr lang="en-US" altLang="en-US" dirty="0"/>
          </a:p>
          <a:p>
            <a:endParaRPr lang="en-US" altLang="en-US" dirty="0"/>
          </a:p>
        </p:txBody>
      </p:sp>
    </p:spTree>
    <p:extLst>
      <p:ext uri="{BB962C8B-B14F-4D97-AF65-F5344CB8AC3E}">
        <p14:creationId xmlns:p14="http://schemas.microsoft.com/office/powerpoint/2010/main" val="201460130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a:t>
            </a:r>
            <a:r>
              <a:rPr lang="en-US" baseline="0" dirty="0"/>
              <a:t> what is specified here: DAG and </a:t>
            </a:r>
            <a:r>
              <a:rPr lang="en-US" baseline="0" dirty="0" err="1"/>
              <a:t>CPTs.</a:t>
            </a:r>
            <a:r>
              <a:rPr lang="en-US" baseline="0" dirty="0"/>
              <a:t>  This is from the recommended reading: Valtorta and Yimin Huang. </a:t>
            </a:r>
            <a:r>
              <a:rPr lang="en-US" dirty="0"/>
              <a:t>IDENTIFIABILITY IN CAUSAL BAYESIAN NETWORKS: A GENTLE INTRODUCTION. Cybernetics and Systems: An International Journal, 39: 425–442. 2008.</a:t>
            </a:r>
            <a:br>
              <a:rPr lang="en-US" dirty="0"/>
            </a:br>
            <a:endParaRPr lang="en-US" dirty="0"/>
          </a:p>
        </p:txBody>
      </p:sp>
      <p:sp>
        <p:nvSpPr>
          <p:cNvPr id="4" name="Slide Number Placeholder 3"/>
          <p:cNvSpPr>
            <a:spLocks noGrp="1"/>
          </p:cNvSpPr>
          <p:nvPr>
            <p:ph type="sldNum" sz="quarter" idx="10"/>
          </p:nvPr>
        </p:nvSpPr>
        <p:spPr/>
        <p:txBody>
          <a:bodyPr/>
          <a:lstStyle/>
          <a:p>
            <a:pPr>
              <a:defRPr/>
            </a:pPr>
            <a:fld id="{64C6BC90-A373-4A19-BF0C-253EAD1E3C23}" type="slidenum">
              <a:rPr lang="zh-CN" altLang="en-US" smtClean="0"/>
              <a:pPr>
                <a:defRPr/>
              </a:pPr>
              <a:t>35</a:t>
            </a:fld>
            <a:endParaRPr lang="en-US" altLang="zh-CN"/>
          </a:p>
        </p:txBody>
      </p:sp>
    </p:spTree>
    <p:extLst>
      <p:ext uri="{BB962C8B-B14F-4D97-AF65-F5344CB8AC3E}">
        <p14:creationId xmlns:p14="http://schemas.microsoft.com/office/powerpoint/2010/main" val="351452420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defTabSz="932952">
              <a:defRPr sz="2300">
                <a:solidFill>
                  <a:schemeClr val="tx1"/>
                </a:solidFill>
                <a:latin typeface="Times New Roman" pitchFamily="18" charset="0"/>
              </a:defRPr>
            </a:lvl1pPr>
            <a:lvl2pPr marL="716948" indent="-275750" defTabSz="932952">
              <a:defRPr sz="2300">
                <a:solidFill>
                  <a:schemeClr val="tx1"/>
                </a:solidFill>
                <a:latin typeface="Times New Roman" pitchFamily="18" charset="0"/>
              </a:defRPr>
            </a:lvl2pPr>
            <a:lvl3pPr marL="1102998" indent="-220599" defTabSz="932952">
              <a:defRPr sz="2300">
                <a:solidFill>
                  <a:schemeClr val="tx1"/>
                </a:solidFill>
                <a:latin typeface="Times New Roman" pitchFamily="18" charset="0"/>
              </a:defRPr>
            </a:lvl3pPr>
            <a:lvl4pPr marL="1544196" indent="-220599" defTabSz="932952">
              <a:defRPr sz="2300">
                <a:solidFill>
                  <a:schemeClr val="tx1"/>
                </a:solidFill>
                <a:latin typeface="Times New Roman" pitchFamily="18" charset="0"/>
              </a:defRPr>
            </a:lvl4pPr>
            <a:lvl5pPr marL="1985396" indent="-220599" defTabSz="932952">
              <a:defRPr sz="2300">
                <a:solidFill>
                  <a:schemeClr val="tx1"/>
                </a:solidFill>
                <a:latin typeface="Times New Roman" pitchFamily="18" charset="0"/>
              </a:defRPr>
            </a:lvl5pPr>
            <a:lvl6pPr marL="2426595" indent="-220599" algn="ctr" defTabSz="932952" eaLnBrk="0" fontAlgn="base" hangingPunct="0">
              <a:spcBef>
                <a:spcPct val="0"/>
              </a:spcBef>
              <a:spcAft>
                <a:spcPct val="0"/>
              </a:spcAft>
              <a:defRPr sz="2300">
                <a:solidFill>
                  <a:schemeClr val="tx1"/>
                </a:solidFill>
                <a:latin typeface="Times New Roman" pitchFamily="18" charset="0"/>
              </a:defRPr>
            </a:lvl6pPr>
            <a:lvl7pPr marL="2867794" indent="-220599" algn="ctr" defTabSz="932952" eaLnBrk="0" fontAlgn="base" hangingPunct="0">
              <a:spcBef>
                <a:spcPct val="0"/>
              </a:spcBef>
              <a:spcAft>
                <a:spcPct val="0"/>
              </a:spcAft>
              <a:defRPr sz="2300">
                <a:solidFill>
                  <a:schemeClr val="tx1"/>
                </a:solidFill>
                <a:latin typeface="Times New Roman" pitchFamily="18" charset="0"/>
              </a:defRPr>
            </a:lvl7pPr>
            <a:lvl8pPr marL="3308993" indent="-220599" algn="ctr" defTabSz="932952" eaLnBrk="0" fontAlgn="base" hangingPunct="0">
              <a:spcBef>
                <a:spcPct val="0"/>
              </a:spcBef>
              <a:spcAft>
                <a:spcPct val="0"/>
              </a:spcAft>
              <a:defRPr sz="2300">
                <a:solidFill>
                  <a:schemeClr val="tx1"/>
                </a:solidFill>
                <a:latin typeface="Times New Roman" pitchFamily="18" charset="0"/>
              </a:defRPr>
            </a:lvl8pPr>
            <a:lvl9pPr marL="3750192" indent="-220599" algn="ctr" defTabSz="932952" eaLnBrk="0" fontAlgn="base" hangingPunct="0">
              <a:spcBef>
                <a:spcPct val="0"/>
              </a:spcBef>
              <a:spcAft>
                <a:spcPct val="0"/>
              </a:spcAft>
              <a:defRPr sz="2300">
                <a:solidFill>
                  <a:schemeClr val="tx1"/>
                </a:solidFill>
                <a:latin typeface="Times New Roman" pitchFamily="18" charset="0"/>
              </a:defRPr>
            </a:lvl9pPr>
          </a:lstStyle>
          <a:p>
            <a:fld id="{419751D0-17A2-4469-AB7E-FED3E5F2215A}" type="slidenum">
              <a:rPr lang="en-US" altLang="en-US" sz="1100"/>
              <a:pPr/>
              <a:t>36</a:t>
            </a:fld>
            <a:endParaRPr lang="en-US" altLang="en-US" sz="1100"/>
          </a:p>
        </p:txBody>
      </p:sp>
      <p:sp>
        <p:nvSpPr>
          <p:cNvPr id="87043" name="Rectangle 2"/>
          <p:cNvSpPr>
            <a:spLocks noGrp="1" noRot="1" noChangeAspect="1" noChangeArrowheads="1" noTextEdit="1"/>
          </p:cNvSpPr>
          <p:nvPr>
            <p:ph type="sldImg"/>
          </p:nvPr>
        </p:nvSpPr>
        <p:spPr>
          <a:ln/>
        </p:spPr>
      </p:sp>
      <p:sp>
        <p:nvSpPr>
          <p:cNvPr id="87044"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lstStyle/>
          <a:p>
            <a:r>
              <a:rPr lang="en-US" altLang="en-US"/>
              <a:t>Lauritzen and Spiegelhalter, 1988.  Dyspnea is spelled in the British way, as “dyspnoea.”</a:t>
            </a:r>
          </a:p>
        </p:txBody>
      </p:sp>
    </p:spTree>
    <p:extLst>
      <p:ext uri="{BB962C8B-B14F-4D97-AF65-F5344CB8AC3E}">
        <p14:creationId xmlns:p14="http://schemas.microsoft.com/office/powerpoint/2010/main" val="307155514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defTabSz="932952">
              <a:defRPr sz="2300">
                <a:solidFill>
                  <a:schemeClr val="tx1"/>
                </a:solidFill>
                <a:latin typeface="Times New Roman" pitchFamily="18" charset="0"/>
              </a:defRPr>
            </a:lvl1pPr>
            <a:lvl2pPr marL="716948" indent="-275750" defTabSz="932952">
              <a:defRPr sz="2300">
                <a:solidFill>
                  <a:schemeClr val="tx1"/>
                </a:solidFill>
                <a:latin typeface="Times New Roman" pitchFamily="18" charset="0"/>
              </a:defRPr>
            </a:lvl2pPr>
            <a:lvl3pPr marL="1102998" indent="-220599" defTabSz="932952">
              <a:defRPr sz="2300">
                <a:solidFill>
                  <a:schemeClr val="tx1"/>
                </a:solidFill>
                <a:latin typeface="Times New Roman" pitchFamily="18" charset="0"/>
              </a:defRPr>
            </a:lvl3pPr>
            <a:lvl4pPr marL="1544196" indent="-220599" defTabSz="932952">
              <a:defRPr sz="2300">
                <a:solidFill>
                  <a:schemeClr val="tx1"/>
                </a:solidFill>
                <a:latin typeface="Times New Roman" pitchFamily="18" charset="0"/>
              </a:defRPr>
            </a:lvl4pPr>
            <a:lvl5pPr marL="1985396" indent="-220599" defTabSz="932952">
              <a:defRPr sz="2300">
                <a:solidFill>
                  <a:schemeClr val="tx1"/>
                </a:solidFill>
                <a:latin typeface="Times New Roman" pitchFamily="18" charset="0"/>
              </a:defRPr>
            </a:lvl5pPr>
            <a:lvl6pPr marL="2426595" indent="-220599" algn="ctr" defTabSz="932952" eaLnBrk="0" fontAlgn="base" hangingPunct="0">
              <a:spcBef>
                <a:spcPct val="0"/>
              </a:spcBef>
              <a:spcAft>
                <a:spcPct val="0"/>
              </a:spcAft>
              <a:defRPr sz="2300">
                <a:solidFill>
                  <a:schemeClr val="tx1"/>
                </a:solidFill>
                <a:latin typeface="Times New Roman" pitchFamily="18" charset="0"/>
              </a:defRPr>
            </a:lvl6pPr>
            <a:lvl7pPr marL="2867794" indent="-220599" algn="ctr" defTabSz="932952" eaLnBrk="0" fontAlgn="base" hangingPunct="0">
              <a:spcBef>
                <a:spcPct val="0"/>
              </a:spcBef>
              <a:spcAft>
                <a:spcPct val="0"/>
              </a:spcAft>
              <a:defRPr sz="2300">
                <a:solidFill>
                  <a:schemeClr val="tx1"/>
                </a:solidFill>
                <a:latin typeface="Times New Roman" pitchFamily="18" charset="0"/>
              </a:defRPr>
            </a:lvl7pPr>
            <a:lvl8pPr marL="3308993" indent="-220599" algn="ctr" defTabSz="932952" eaLnBrk="0" fontAlgn="base" hangingPunct="0">
              <a:spcBef>
                <a:spcPct val="0"/>
              </a:spcBef>
              <a:spcAft>
                <a:spcPct val="0"/>
              </a:spcAft>
              <a:defRPr sz="2300">
                <a:solidFill>
                  <a:schemeClr val="tx1"/>
                </a:solidFill>
                <a:latin typeface="Times New Roman" pitchFamily="18" charset="0"/>
              </a:defRPr>
            </a:lvl8pPr>
            <a:lvl9pPr marL="3750192" indent="-220599" algn="ctr" defTabSz="932952" eaLnBrk="0" fontAlgn="base" hangingPunct="0">
              <a:spcBef>
                <a:spcPct val="0"/>
              </a:spcBef>
              <a:spcAft>
                <a:spcPct val="0"/>
              </a:spcAft>
              <a:defRPr sz="2300">
                <a:solidFill>
                  <a:schemeClr val="tx1"/>
                </a:solidFill>
                <a:latin typeface="Times New Roman" pitchFamily="18" charset="0"/>
              </a:defRPr>
            </a:lvl9pPr>
          </a:lstStyle>
          <a:p>
            <a:fld id="{BAD12CCD-4323-44FC-B33A-BFD1D742F918}" type="slidenum">
              <a:rPr lang="en-US" altLang="en-US" sz="1100"/>
              <a:pPr/>
              <a:t>37</a:t>
            </a:fld>
            <a:endParaRPr lang="en-US" altLang="en-US" sz="1100"/>
          </a:p>
        </p:txBody>
      </p:sp>
      <p:sp>
        <p:nvSpPr>
          <p:cNvPr id="88067" name="Rectangle 2"/>
          <p:cNvSpPr>
            <a:spLocks noGrp="1" noRot="1" noChangeAspect="1" noChangeArrowheads="1" noTextEdit="1"/>
          </p:cNvSpPr>
          <p:nvPr>
            <p:ph type="sldImg"/>
          </p:nvPr>
        </p:nvSpPr>
        <p:spPr>
          <a:ln/>
        </p:spPr>
      </p:sp>
      <p:sp>
        <p:nvSpPr>
          <p:cNvPr id="88068"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lstStyle/>
          <a:p>
            <a:r>
              <a:rPr lang="en-US" altLang="en-US"/>
              <a:t>Are tau and sigma d-separated given delta?  Show computation using the moralized ancestral graph of {tau, sigma, delta}.</a:t>
            </a:r>
          </a:p>
          <a:p>
            <a:r>
              <a:rPr lang="en-US" altLang="en-US"/>
              <a:t>Show that the path (chain) tau-&gt;epsilon&lt;-lambda&lt;-sigma</a:t>
            </a:r>
          </a:p>
        </p:txBody>
      </p:sp>
    </p:spTree>
    <p:extLst>
      <p:ext uri="{BB962C8B-B14F-4D97-AF65-F5344CB8AC3E}">
        <p14:creationId xmlns:p14="http://schemas.microsoft.com/office/powerpoint/2010/main" val="365982769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Image Placeholder 1"/>
          <p:cNvSpPr>
            <a:spLocks noGrp="1" noRot="1" noChangeAspect="1" noTextEdit="1"/>
          </p:cNvSpPr>
          <p:nvPr>
            <p:ph type="sldImg"/>
          </p:nvPr>
        </p:nvSpPr>
        <p:spPr>
          <a:ln/>
        </p:spPr>
      </p:sp>
      <p:sp>
        <p:nvSpPr>
          <p:cNvPr id="8909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lstStyle/>
          <a:p>
            <a:r>
              <a:rPr lang="en-US" altLang="en-US"/>
              <a:t>Our account of causality is based on the notion of intervention.  “Manipulated graph” is from [Spirtes 2003], according to [Pearl 2009]</a:t>
            </a:r>
          </a:p>
        </p:txBody>
      </p:sp>
      <p:sp>
        <p:nvSpPr>
          <p:cNvPr id="89092" name="Slide Number Placeholder 3"/>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defTabSz="932952">
              <a:defRPr sz="2300">
                <a:solidFill>
                  <a:schemeClr val="tx1"/>
                </a:solidFill>
                <a:latin typeface="Times New Roman" pitchFamily="18" charset="0"/>
              </a:defRPr>
            </a:lvl1pPr>
            <a:lvl2pPr marL="716948" indent="-275750" defTabSz="932952">
              <a:defRPr sz="2300">
                <a:solidFill>
                  <a:schemeClr val="tx1"/>
                </a:solidFill>
                <a:latin typeface="Times New Roman" pitchFamily="18" charset="0"/>
              </a:defRPr>
            </a:lvl2pPr>
            <a:lvl3pPr marL="1102998" indent="-220599" defTabSz="932952">
              <a:defRPr sz="2300">
                <a:solidFill>
                  <a:schemeClr val="tx1"/>
                </a:solidFill>
                <a:latin typeface="Times New Roman" pitchFamily="18" charset="0"/>
              </a:defRPr>
            </a:lvl3pPr>
            <a:lvl4pPr marL="1544196" indent="-220599" defTabSz="932952">
              <a:defRPr sz="2300">
                <a:solidFill>
                  <a:schemeClr val="tx1"/>
                </a:solidFill>
                <a:latin typeface="Times New Roman" pitchFamily="18" charset="0"/>
              </a:defRPr>
            </a:lvl4pPr>
            <a:lvl5pPr marL="1985396" indent="-220599" defTabSz="932952">
              <a:defRPr sz="2300">
                <a:solidFill>
                  <a:schemeClr val="tx1"/>
                </a:solidFill>
                <a:latin typeface="Times New Roman" pitchFamily="18" charset="0"/>
              </a:defRPr>
            </a:lvl5pPr>
            <a:lvl6pPr marL="2426595" indent="-220599" algn="ctr" defTabSz="932952" eaLnBrk="0" fontAlgn="base" hangingPunct="0">
              <a:spcBef>
                <a:spcPct val="0"/>
              </a:spcBef>
              <a:spcAft>
                <a:spcPct val="0"/>
              </a:spcAft>
              <a:defRPr sz="2300">
                <a:solidFill>
                  <a:schemeClr val="tx1"/>
                </a:solidFill>
                <a:latin typeface="Times New Roman" pitchFamily="18" charset="0"/>
              </a:defRPr>
            </a:lvl6pPr>
            <a:lvl7pPr marL="2867794" indent="-220599" algn="ctr" defTabSz="932952" eaLnBrk="0" fontAlgn="base" hangingPunct="0">
              <a:spcBef>
                <a:spcPct val="0"/>
              </a:spcBef>
              <a:spcAft>
                <a:spcPct val="0"/>
              </a:spcAft>
              <a:defRPr sz="2300">
                <a:solidFill>
                  <a:schemeClr val="tx1"/>
                </a:solidFill>
                <a:latin typeface="Times New Roman" pitchFamily="18" charset="0"/>
              </a:defRPr>
            </a:lvl7pPr>
            <a:lvl8pPr marL="3308993" indent="-220599" algn="ctr" defTabSz="932952" eaLnBrk="0" fontAlgn="base" hangingPunct="0">
              <a:spcBef>
                <a:spcPct val="0"/>
              </a:spcBef>
              <a:spcAft>
                <a:spcPct val="0"/>
              </a:spcAft>
              <a:defRPr sz="2300">
                <a:solidFill>
                  <a:schemeClr val="tx1"/>
                </a:solidFill>
                <a:latin typeface="Times New Roman" pitchFamily="18" charset="0"/>
              </a:defRPr>
            </a:lvl8pPr>
            <a:lvl9pPr marL="3750192" indent="-220599" algn="ctr" defTabSz="932952" eaLnBrk="0" fontAlgn="base" hangingPunct="0">
              <a:spcBef>
                <a:spcPct val="0"/>
              </a:spcBef>
              <a:spcAft>
                <a:spcPct val="0"/>
              </a:spcAft>
              <a:defRPr sz="2300">
                <a:solidFill>
                  <a:schemeClr val="tx1"/>
                </a:solidFill>
                <a:latin typeface="Times New Roman" pitchFamily="18" charset="0"/>
              </a:defRPr>
            </a:lvl9pPr>
          </a:lstStyle>
          <a:p>
            <a:fld id="{88523493-E0FC-424F-8F92-B6A67515F3DF}" type="slidenum">
              <a:rPr lang="zh-CN" altLang="en-US" sz="1100"/>
              <a:pPr/>
              <a:t>38</a:t>
            </a:fld>
            <a:endParaRPr lang="en-US" altLang="zh-CN" sz="1100"/>
          </a:p>
        </p:txBody>
      </p:sp>
    </p:spTree>
    <p:extLst>
      <p:ext uri="{BB962C8B-B14F-4D97-AF65-F5344CB8AC3E}">
        <p14:creationId xmlns:p14="http://schemas.microsoft.com/office/powerpoint/2010/main" val="88855190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Image Placeholder 1"/>
          <p:cNvSpPr>
            <a:spLocks noGrp="1" noRot="1" noChangeAspect="1" noTextEdit="1"/>
          </p:cNvSpPr>
          <p:nvPr>
            <p:ph type="sldImg"/>
          </p:nvPr>
        </p:nvSpPr>
        <p:spPr>
          <a:ln/>
        </p:spPr>
      </p:sp>
      <p:sp>
        <p:nvSpPr>
          <p:cNvPr id="90115"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lstStyle/>
          <a:p>
            <a:r>
              <a:rPr lang="en-US" altLang="en-US" dirty="0"/>
              <a:t>The model on the left is true under excision semantics; the model on the right is not.  </a:t>
            </a:r>
          </a:p>
          <a:p>
            <a:r>
              <a:rPr lang="en-US" altLang="en-US" dirty="0"/>
              <a:t>To convince yourself of this, try an intervention in which </a:t>
            </a:r>
            <a:r>
              <a:rPr lang="en-US" altLang="en-US" dirty="0" err="1"/>
              <a:t>BellRings</a:t>
            </a:r>
            <a:r>
              <a:rPr lang="en-US" altLang="en-US" dirty="0"/>
              <a:t>? is true.  </a:t>
            </a:r>
          </a:p>
          <a:p>
            <a:r>
              <a:rPr lang="en-US" altLang="en-US" dirty="0"/>
              <a:t>The model on the left correctly changes to the model in which Heads1? and Heads2? are independent</a:t>
            </a:r>
          </a:p>
          <a:p>
            <a:r>
              <a:rPr lang="en-US" altLang="en-US" dirty="0"/>
              <a:t>of </a:t>
            </a:r>
            <a:r>
              <a:rPr lang="en-US" altLang="en-US" dirty="0" err="1"/>
              <a:t>BellRings</a:t>
            </a:r>
            <a:r>
              <a:rPr lang="en-US" altLang="en-US" dirty="0"/>
              <a:t>?.  </a:t>
            </a:r>
          </a:p>
          <a:p>
            <a:r>
              <a:rPr lang="en-US" altLang="en-US" dirty="0"/>
              <a:t>The model on the right does not change at all, which is incorrect, because our belief in the state</a:t>
            </a:r>
          </a:p>
          <a:p>
            <a:r>
              <a:rPr lang="en-US" altLang="en-US" dirty="0"/>
              <a:t>of the coins should be unaffected by a direct intervention on the bell.</a:t>
            </a:r>
          </a:p>
        </p:txBody>
      </p:sp>
      <p:sp>
        <p:nvSpPr>
          <p:cNvPr id="90116" name="Slide Number Placeholder 3"/>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defTabSz="932952">
              <a:defRPr sz="2300">
                <a:solidFill>
                  <a:schemeClr val="tx1"/>
                </a:solidFill>
                <a:latin typeface="Times New Roman" pitchFamily="18" charset="0"/>
              </a:defRPr>
            </a:lvl1pPr>
            <a:lvl2pPr marL="716948" indent="-275750" defTabSz="932952">
              <a:defRPr sz="2300">
                <a:solidFill>
                  <a:schemeClr val="tx1"/>
                </a:solidFill>
                <a:latin typeface="Times New Roman" pitchFamily="18" charset="0"/>
              </a:defRPr>
            </a:lvl2pPr>
            <a:lvl3pPr marL="1102998" indent="-220599" defTabSz="932952">
              <a:defRPr sz="2300">
                <a:solidFill>
                  <a:schemeClr val="tx1"/>
                </a:solidFill>
                <a:latin typeface="Times New Roman" pitchFamily="18" charset="0"/>
              </a:defRPr>
            </a:lvl3pPr>
            <a:lvl4pPr marL="1544196" indent="-220599" defTabSz="932952">
              <a:defRPr sz="2300">
                <a:solidFill>
                  <a:schemeClr val="tx1"/>
                </a:solidFill>
                <a:latin typeface="Times New Roman" pitchFamily="18" charset="0"/>
              </a:defRPr>
            </a:lvl4pPr>
            <a:lvl5pPr marL="1985396" indent="-220599" defTabSz="932952">
              <a:defRPr sz="2300">
                <a:solidFill>
                  <a:schemeClr val="tx1"/>
                </a:solidFill>
                <a:latin typeface="Times New Roman" pitchFamily="18" charset="0"/>
              </a:defRPr>
            </a:lvl5pPr>
            <a:lvl6pPr marL="2426595" indent="-220599" algn="ctr" defTabSz="932952" eaLnBrk="0" fontAlgn="base" hangingPunct="0">
              <a:spcBef>
                <a:spcPct val="0"/>
              </a:spcBef>
              <a:spcAft>
                <a:spcPct val="0"/>
              </a:spcAft>
              <a:defRPr sz="2300">
                <a:solidFill>
                  <a:schemeClr val="tx1"/>
                </a:solidFill>
                <a:latin typeface="Times New Roman" pitchFamily="18" charset="0"/>
              </a:defRPr>
            </a:lvl6pPr>
            <a:lvl7pPr marL="2867794" indent="-220599" algn="ctr" defTabSz="932952" eaLnBrk="0" fontAlgn="base" hangingPunct="0">
              <a:spcBef>
                <a:spcPct val="0"/>
              </a:spcBef>
              <a:spcAft>
                <a:spcPct val="0"/>
              </a:spcAft>
              <a:defRPr sz="2300">
                <a:solidFill>
                  <a:schemeClr val="tx1"/>
                </a:solidFill>
                <a:latin typeface="Times New Roman" pitchFamily="18" charset="0"/>
              </a:defRPr>
            </a:lvl7pPr>
            <a:lvl8pPr marL="3308993" indent="-220599" algn="ctr" defTabSz="932952" eaLnBrk="0" fontAlgn="base" hangingPunct="0">
              <a:spcBef>
                <a:spcPct val="0"/>
              </a:spcBef>
              <a:spcAft>
                <a:spcPct val="0"/>
              </a:spcAft>
              <a:defRPr sz="2300">
                <a:solidFill>
                  <a:schemeClr val="tx1"/>
                </a:solidFill>
                <a:latin typeface="Times New Roman" pitchFamily="18" charset="0"/>
              </a:defRPr>
            </a:lvl8pPr>
            <a:lvl9pPr marL="3750192" indent="-220599" algn="ctr" defTabSz="932952" eaLnBrk="0" fontAlgn="base" hangingPunct="0">
              <a:spcBef>
                <a:spcPct val="0"/>
              </a:spcBef>
              <a:spcAft>
                <a:spcPct val="0"/>
              </a:spcAft>
              <a:defRPr sz="2300">
                <a:solidFill>
                  <a:schemeClr val="tx1"/>
                </a:solidFill>
                <a:latin typeface="Times New Roman" pitchFamily="18" charset="0"/>
              </a:defRPr>
            </a:lvl9pPr>
          </a:lstStyle>
          <a:p>
            <a:fld id="{D07A82B3-7AEA-499D-990D-9F610D3A2F46}" type="slidenum">
              <a:rPr lang="zh-CN" altLang="en-US" sz="1100"/>
              <a:pPr/>
              <a:t>39</a:t>
            </a:fld>
            <a:endParaRPr lang="en-US" altLang="zh-CN" sz="1100"/>
          </a:p>
        </p:txBody>
      </p:sp>
    </p:spTree>
    <p:extLst>
      <p:ext uri="{BB962C8B-B14F-4D97-AF65-F5344CB8AC3E}">
        <p14:creationId xmlns:p14="http://schemas.microsoft.com/office/powerpoint/2010/main" val="337606944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lide Image Placeholder 1"/>
          <p:cNvSpPr>
            <a:spLocks noGrp="1" noRot="1" noChangeAspect="1" noTextEdit="1"/>
          </p:cNvSpPr>
          <p:nvPr>
            <p:ph type="sldImg"/>
          </p:nvPr>
        </p:nvSpPr>
        <p:spPr>
          <a:ln/>
        </p:spPr>
      </p:sp>
      <p:sp>
        <p:nvSpPr>
          <p:cNvPr id="91139"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lstStyle/>
          <a:p>
            <a:r>
              <a:rPr lang="en-US" altLang="en-US"/>
              <a:t>We defined three rules to characterize the inadequacies</a:t>
            </a:r>
          </a:p>
          <a:p>
            <a:r>
              <a:rPr lang="en-US" altLang="en-US"/>
              <a:t>of the generated networks.</a:t>
            </a:r>
          </a:p>
          <a:p>
            <a:r>
              <a:rPr lang="en-US" altLang="en-US" b="1" i="1"/>
              <a:t>6.2.1. Rule of Chronology. </a:t>
            </a:r>
            <a:r>
              <a:rPr lang="en-US" altLang="en-US"/>
              <a:t>Events occurring later in</a:t>
            </a:r>
          </a:p>
          <a:p>
            <a:r>
              <a:rPr lang="en-US" altLang="en-US"/>
              <a:t>time cannot be the parents of earlier incidents. For instance</a:t>
            </a:r>
          </a:p>
          <a:p>
            <a:r>
              <a:rPr lang="en-US" altLang="en-US"/>
              <a:t>a child health problem cannot be the parent of</a:t>
            </a:r>
          </a:p>
          <a:p>
            <a:r>
              <a:rPr lang="en-US" altLang="en-US"/>
              <a:t>maternal disease.</a:t>
            </a:r>
          </a:p>
          <a:p>
            <a:r>
              <a:rPr lang="en-US" altLang="en-US" b="1" i="1"/>
              <a:t>6.2.2. Rule of Common Sense. </a:t>
            </a:r>
            <a:r>
              <a:rPr lang="en-US" altLang="en-US"/>
              <a:t>The directed edges</a:t>
            </a:r>
          </a:p>
          <a:p>
            <a:r>
              <a:rPr lang="en-US" altLang="en-US"/>
              <a:t>of the network should not go against common sense.</a:t>
            </a:r>
          </a:p>
          <a:p>
            <a:r>
              <a:rPr lang="en-US" altLang="en-US"/>
              <a:t>For instance, Father’s education cannot be a cause of</a:t>
            </a:r>
          </a:p>
          <a:p>
            <a:r>
              <a:rPr lang="en-US" altLang="en-US"/>
              <a:t>Mother’s race.</a:t>
            </a:r>
          </a:p>
          <a:p>
            <a:r>
              <a:rPr lang="en-US" altLang="en-US" b="1" i="1"/>
              <a:t>6.2.3. Domain Rule. </a:t>
            </a:r>
            <a:r>
              <a:rPr lang="en-US" altLang="en-US"/>
              <a:t>This rule has been referred as</a:t>
            </a:r>
          </a:p>
          <a:p>
            <a:r>
              <a:rPr lang="en-US" altLang="en-US"/>
              <a:t>the </a:t>
            </a:r>
            <a:r>
              <a:rPr lang="en-US" altLang="en-US" i="1"/>
              <a:t>Rule of Biological Plausibility </a:t>
            </a:r>
            <a:r>
              <a:rPr lang="en-US" altLang="en-US"/>
              <a:t>in the medical and biological</a:t>
            </a:r>
          </a:p>
          <a:p>
            <a:r>
              <a:rPr lang="en-US" altLang="en-US"/>
              <a:t>science literature. This rule states that a causal</a:t>
            </a:r>
          </a:p>
          <a:p>
            <a:r>
              <a:rPr lang="en-US" altLang="en-US"/>
              <a:t>explanation is tenable in terms of existing knowledge</a:t>
            </a:r>
          </a:p>
          <a:p>
            <a:r>
              <a:rPr lang="en-US" altLang="en-US"/>
              <a:t>level about the variables involved. This level is what we</a:t>
            </a:r>
          </a:p>
          <a:p>
            <a:r>
              <a:rPr lang="en-US" altLang="en-US"/>
              <a:t>obtain from an intelligent review of the relevant literature.</a:t>
            </a:r>
          </a:p>
          <a:p>
            <a:r>
              <a:rPr lang="en-US" altLang="en-US"/>
              <a:t>The directed edges should not violate established</a:t>
            </a:r>
          </a:p>
          <a:p>
            <a:r>
              <a:rPr lang="en-US" altLang="en-US"/>
              <a:t>domain rules. For example, pre-natal care cannot be</a:t>
            </a:r>
          </a:p>
          <a:p>
            <a:r>
              <a:rPr lang="en-US" altLang="en-US"/>
              <a:t>put down as a cause of maternal smoking. Mausner and</a:t>
            </a:r>
          </a:p>
          <a:p>
            <a:r>
              <a:rPr lang="en-US" altLang="en-US"/>
              <a:t>Kramer strike a note of caution here: “The development</a:t>
            </a:r>
          </a:p>
          <a:p>
            <a:r>
              <a:rPr lang="en-US" altLang="en-US"/>
              <a:t>of biological knowledge often introduces new factors</a:t>
            </a:r>
          </a:p>
          <a:p>
            <a:r>
              <a:rPr lang="en-US" altLang="en-US"/>
              <a:t>that previous studies have not taken into account.</a:t>
            </a:r>
          </a:p>
        </p:txBody>
      </p:sp>
      <p:sp>
        <p:nvSpPr>
          <p:cNvPr id="91140" name="Slide Number Placeholder 3"/>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defTabSz="932952">
              <a:defRPr sz="2300">
                <a:solidFill>
                  <a:schemeClr val="tx1"/>
                </a:solidFill>
                <a:latin typeface="Times New Roman" pitchFamily="18" charset="0"/>
              </a:defRPr>
            </a:lvl1pPr>
            <a:lvl2pPr marL="716948" indent="-275750" defTabSz="932952">
              <a:defRPr sz="2300">
                <a:solidFill>
                  <a:schemeClr val="tx1"/>
                </a:solidFill>
                <a:latin typeface="Times New Roman" pitchFamily="18" charset="0"/>
              </a:defRPr>
            </a:lvl2pPr>
            <a:lvl3pPr marL="1102998" indent="-220599" defTabSz="932952">
              <a:defRPr sz="2300">
                <a:solidFill>
                  <a:schemeClr val="tx1"/>
                </a:solidFill>
                <a:latin typeface="Times New Roman" pitchFamily="18" charset="0"/>
              </a:defRPr>
            </a:lvl3pPr>
            <a:lvl4pPr marL="1544196" indent="-220599" defTabSz="932952">
              <a:defRPr sz="2300">
                <a:solidFill>
                  <a:schemeClr val="tx1"/>
                </a:solidFill>
                <a:latin typeface="Times New Roman" pitchFamily="18" charset="0"/>
              </a:defRPr>
            </a:lvl4pPr>
            <a:lvl5pPr marL="1985396" indent="-220599" defTabSz="932952">
              <a:defRPr sz="2300">
                <a:solidFill>
                  <a:schemeClr val="tx1"/>
                </a:solidFill>
                <a:latin typeface="Times New Roman" pitchFamily="18" charset="0"/>
              </a:defRPr>
            </a:lvl5pPr>
            <a:lvl6pPr marL="2426595" indent="-220599" algn="ctr" defTabSz="932952" eaLnBrk="0" fontAlgn="base" hangingPunct="0">
              <a:spcBef>
                <a:spcPct val="0"/>
              </a:spcBef>
              <a:spcAft>
                <a:spcPct val="0"/>
              </a:spcAft>
              <a:defRPr sz="2300">
                <a:solidFill>
                  <a:schemeClr val="tx1"/>
                </a:solidFill>
                <a:latin typeface="Times New Roman" pitchFamily="18" charset="0"/>
              </a:defRPr>
            </a:lvl6pPr>
            <a:lvl7pPr marL="2867794" indent="-220599" algn="ctr" defTabSz="932952" eaLnBrk="0" fontAlgn="base" hangingPunct="0">
              <a:spcBef>
                <a:spcPct val="0"/>
              </a:spcBef>
              <a:spcAft>
                <a:spcPct val="0"/>
              </a:spcAft>
              <a:defRPr sz="2300">
                <a:solidFill>
                  <a:schemeClr val="tx1"/>
                </a:solidFill>
                <a:latin typeface="Times New Roman" pitchFamily="18" charset="0"/>
              </a:defRPr>
            </a:lvl7pPr>
            <a:lvl8pPr marL="3308993" indent="-220599" algn="ctr" defTabSz="932952" eaLnBrk="0" fontAlgn="base" hangingPunct="0">
              <a:spcBef>
                <a:spcPct val="0"/>
              </a:spcBef>
              <a:spcAft>
                <a:spcPct val="0"/>
              </a:spcAft>
              <a:defRPr sz="2300">
                <a:solidFill>
                  <a:schemeClr val="tx1"/>
                </a:solidFill>
                <a:latin typeface="Times New Roman" pitchFamily="18" charset="0"/>
              </a:defRPr>
            </a:lvl8pPr>
            <a:lvl9pPr marL="3750192" indent="-220599" algn="ctr" defTabSz="932952" eaLnBrk="0" fontAlgn="base" hangingPunct="0">
              <a:spcBef>
                <a:spcPct val="0"/>
              </a:spcBef>
              <a:spcAft>
                <a:spcPct val="0"/>
              </a:spcAft>
              <a:defRPr sz="2300">
                <a:solidFill>
                  <a:schemeClr val="tx1"/>
                </a:solidFill>
                <a:latin typeface="Times New Roman" pitchFamily="18" charset="0"/>
              </a:defRPr>
            </a:lvl9pPr>
          </a:lstStyle>
          <a:p>
            <a:fld id="{9E27AFFF-E6C7-49A7-B95E-35B5E49DE961}" type="slidenum">
              <a:rPr lang="zh-CN" altLang="en-US" sz="1100"/>
              <a:pPr/>
              <a:t>40</a:t>
            </a:fld>
            <a:endParaRPr lang="en-US" altLang="zh-CN" sz="1100"/>
          </a:p>
        </p:txBody>
      </p:sp>
    </p:spTree>
    <p:extLst>
      <p:ext uri="{BB962C8B-B14F-4D97-AF65-F5344CB8AC3E}">
        <p14:creationId xmlns:p14="http://schemas.microsoft.com/office/powerpoint/2010/main" val="47566749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defTabSz="932952">
              <a:defRPr sz="2300">
                <a:solidFill>
                  <a:schemeClr val="tx1"/>
                </a:solidFill>
                <a:latin typeface="Times New Roman" pitchFamily="18" charset="0"/>
              </a:defRPr>
            </a:lvl1pPr>
            <a:lvl2pPr marL="716948" indent="-275750" defTabSz="932952">
              <a:defRPr sz="2300">
                <a:solidFill>
                  <a:schemeClr val="tx1"/>
                </a:solidFill>
                <a:latin typeface="Times New Roman" pitchFamily="18" charset="0"/>
              </a:defRPr>
            </a:lvl2pPr>
            <a:lvl3pPr marL="1102998" indent="-220599" defTabSz="932952">
              <a:defRPr sz="2300">
                <a:solidFill>
                  <a:schemeClr val="tx1"/>
                </a:solidFill>
                <a:latin typeface="Times New Roman" pitchFamily="18" charset="0"/>
              </a:defRPr>
            </a:lvl3pPr>
            <a:lvl4pPr marL="1544196" indent="-220599" defTabSz="932952">
              <a:defRPr sz="2300">
                <a:solidFill>
                  <a:schemeClr val="tx1"/>
                </a:solidFill>
                <a:latin typeface="Times New Roman" pitchFamily="18" charset="0"/>
              </a:defRPr>
            </a:lvl4pPr>
            <a:lvl5pPr marL="1985396" indent="-220599" defTabSz="932952">
              <a:defRPr sz="2300">
                <a:solidFill>
                  <a:schemeClr val="tx1"/>
                </a:solidFill>
                <a:latin typeface="Times New Roman" pitchFamily="18" charset="0"/>
              </a:defRPr>
            </a:lvl5pPr>
            <a:lvl6pPr marL="2426595" indent="-220599" algn="ctr" defTabSz="932952" eaLnBrk="0" fontAlgn="base" hangingPunct="0">
              <a:spcBef>
                <a:spcPct val="0"/>
              </a:spcBef>
              <a:spcAft>
                <a:spcPct val="0"/>
              </a:spcAft>
              <a:defRPr sz="2300">
                <a:solidFill>
                  <a:schemeClr val="tx1"/>
                </a:solidFill>
                <a:latin typeface="Times New Roman" pitchFamily="18" charset="0"/>
              </a:defRPr>
            </a:lvl6pPr>
            <a:lvl7pPr marL="2867794" indent="-220599" algn="ctr" defTabSz="932952" eaLnBrk="0" fontAlgn="base" hangingPunct="0">
              <a:spcBef>
                <a:spcPct val="0"/>
              </a:spcBef>
              <a:spcAft>
                <a:spcPct val="0"/>
              </a:spcAft>
              <a:defRPr sz="2300">
                <a:solidFill>
                  <a:schemeClr val="tx1"/>
                </a:solidFill>
                <a:latin typeface="Times New Roman" pitchFamily="18" charset="0"/>
              </a:defRPr>
            </a:lvl7pPr>
            <a:lvl8pPr marL="3308993" indent="-220599" algn="ctr" defTabSz="932952" eaLnBrk="0" fontAlgn="base" hangingPunct="0">
              <a:spcBef>
                <a:spcPct val="0"/>
              </a:spcBef>
              <a:spcAft>
                <a:spcPct val="0"/>
              </a:spcAft>
              <a:defRPr sz="2300">
                <a:solidFill>
                  <a:schemeClr val="tx1"/>
                </a:solidFill>
                <a:latin typeface="Times New Roman" pitchFamily="18" charset="0"/>
              </a:defRPr>
            </a:lvl8pPr>
            <a:lvl9pPr marL="3750192" indent="-220599" algn="ctr" defTabSz="932952" eaLnBrk="0" fontAlgn="base" hangingPunct="0">
              <a:spcBef>
                <a:spcPct val="0"/>
              </a:spcBef>
              <a:spcAft>
                <a:spcPct val="0"/>
              </a:spcAft>
              <a:defRPr sz="2300">
                <a:solidFill>
                  <a:schemeClr val="tx1"/>
                </a:solidFill>
                <a:latin typeface="Times New Roman" pitchFamily="18" charset="0"/>
              </a:defRPr>
            </a:lvl9pPr>
          </a:lstStyle>
          <a:p>
            <a:fld id="{2F1F2B15-02E8-413E-BFF4-4C03F14F3D69}" type="slidenum">
              <a:rPr lang="en-US" altLang="en-US" sz="1100"/>
              <a:pPr/>
              <a:t>41</a:t>
            </a:fld>
            <a:endParaRPr lang="en-US" altLang="en-US" sz="1100"/>
          </a:p>
        </p:txBody>
      </p:sp>
      <p:sp>
        <p:nvSpPr>
          <p:cNvPr id="92163" name="Rectangle 2"/>
          <p:cNvSpPr>
            <a:spLocks noGrp="1" noRot="1" noChangeAspect="1" noChangeArrowheads="1" noTextEdit="1"/>
          </p:cNvSpPr>
          <p:nvPr>
            <p:ph type="sldImg"/>
          </p:nvPr>
        </p:nvSpPr>
        <p:spPr>
          <a:ln/>
        </p:spPr>
      </p:sp>
      <p:sp>
        <p:nvSpPr>
          <p:cNvPr id="92164"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lstStyle/>
          <a:p>
            <a:r>
              <a:rPr lang="en-US" altLang="en-US" dirty="0"/>
              <a:t>Note the use of “cause” (and the funny spelling of X-ray as </a:t>
            </a:r>
            <a:r>
              <a:rPr lang="en-US" altLang="en-US" dirty="0" err="1"/>
              <a:t>Xray</a:t>
            </a:r>
            <a:r>
              <a:rPr lang="en-US" altLang="en-US" dirty="0"/>
              <a:t>).  The notion that</a:t>
            </a:r>
          </a:p>
          <a:p>
            <a:r>
              <a:rPr lang="en-US" altLang="en-US" dirty="0"/>
              <a:t>causal information can help in building Bayesian networks and that Bayesian networks </a:t>
            </a:r>
          </a:p>
          <a:p>
            <a:r>
              <a:rPr lang="en-US" altLang="en-US" dirty="0"/>
              <a:t>represent causal information is not new.</a:t>
            </a:r>
          </a:p>
        </p:txBody>
      </p:sp>
    </p:spTree>
    <p:extLst>
      <p:ext uri="{BB962C8B-B14F-4D97-AF65-F5344CB8AC3E}">
        <p14:creationId xmlns:p14="http://schemas.microsoft.com/office/powerpoint/2010/main" val="51745507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Slide Image Placeholder 1"/>
          <p:cNvSpPr>
            <a:spLocks noGrp="1" noRot="1" noChangeAspect="1" noTextEdit="1"/>
          </p:cNvSpPr>
          <p:nvPr>
            <p:ph type="sldImg"/>
          </p:nvPr>
        </p:nvSpPr>
        <p:spPr>
          <a:ln/>
        </p:spPr>
      </p:sp>
      <p:sp>
        <p:nvSpPr>
          <p:cNvPr id="93187"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lstStyle/>
          <a:p>
            <a:pPr eaLnBrk="1" hangingPunct="1"/>
            <a:endParaRPr lang="en-US" altLang="en-US"/>
          </a:p>
        </p:txBody>
      </p:sp>
      <p:sp>
        <p:nvSpPr>
          <p:cNvPr id="93188" name="Slide Number Placeholder 3"/>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defTabSz="932952">
              <a:defRPr sz="2300">
                <a:solidFill>
                  <a:schemeClr val="tx1"/>
                </a:solidFill>
                <a:latin typeface="Times New Roman" pitchFamily="18" charset="0"/>
              </a:defRPr>
            </a:lvl1pPr>
            <a:lvl2pPr marL="716948" indent="-275750" defTabSz="932952">
              <a:defRPr sz="2300">
                <a:solidFill>
                  <a:schemeClr val="tx1"/>
                </a:solidFill>
                <a:latin typeface="Times New Roman" pitchFamily="18" charset="0"/>
              </a:defRPr>
            </a:lvl2pPr>
            <a:lvl3pPr marL="1102998" indent="-220599" defTabSz="932952">
              <a:defRPr sz="2300">
                <a:solidFill>
                  <a:schemeClr val="tx1"/>
                </a:solidFill>
                <a:latin typeface="Times New Roman" pitchFamily="18" charset="0"/>
              </a:defRPr>
            </a:lvl3pPr>
            <a:lvl4pPr marL="1544196" indent="-220599" defTabSz="932952">
              <a:defRPr sz="2300">
                <a:solidFill>
                  <a:schemeClr val="tx1"/>
                </a:solidFill>
                <a:latin typeface="Times New Roman" pitchFamily="18" charset="0"/>
              </a:defRPr>
            </a:lvl4pPr>
            <a:lvl5pPr marL="1985396" indent="-220599" defTabSz="932952">
              <a:defRPr sz="2300">
                <a:solidFill>
                  <a:schemeClr val="tx1"/>
                </a:solidFill>
                <a:latin typeface="Times New Roman" pitchFamily="18" charset="0"/>
              </a:defRPr>
            </a:lvl5pPr>
            <a:lvl6pPr marL="2426595" indent="-220599" algn="ctr" defTabSz="932952" eaLnBrk="0" fontAlgn="base" hangingPunct="0">
              <a:spcBef>
                <a:spcPct val="0"/>
              </a:spcBef>
              <a:spcAft>
                <a:spcPct val="0"/>
              </a:spcAft>
              <a:defRPr sz="2300">
                <a:solidFill>
                  <a:schemeClr val="tx1"/>
                </a:solidFill>
                <a:latin typeface="Times New Roman" pitchFamily="18" charset="0"/>
              </a:defRPr>
            </a:lvl6pPr>
            <a:lvl7pPr marL="2867794" indent="-220599" algn="ctr" defTabSz="932952" eaLnBrk="0" fontAlgn="base" hangingPunct="0">
              <a:spcBef>
                <a:spcPct val="0"/>
              </a:spcBef>
              <a:spcAft>
                <a:spcPct val="0"/>
              </a:spcAft>
              <a:defRPr sz="2300">
                <a:solidFill>
                  <a:schemeClr val="tx1"/>
                </a:solidFill>
                <a:latin typeface="Times New Roman" pitchFamily="18" charset="0"/>
              </a:defRPr>
            </a:lvl7pPr>
            <a:lvl8pPr marL="3308993" indent="-220599" algn="ctr" defTabSz="932952" eaLnBrk="0" fontAlgn="base" hangingPunct="0">
              <a:spcBef>
                <a:spcPct val="0"/>
              </a:spcBef>
              <a:spcAft>
                <a:spcPct val="0"/>
              </a:spcAft>
              <a:defRPr sz="2300">
                <a:solidFill>
                  <a:schemeClr val="tx1"/>
                </a:solidFill>
                <a:latin typeface="Times New Roman" pitchFamily="18" charset="0"/>
              </a:defRPr>
            </a:lvl8pPr>
            <a:lvl9pPr marL="3750192" indent="-220599" algn="ctr" defTabSz="932952" eaLnBrk="0" fontAlgn="base" hangingPunct="0">
              <a:spcBef>
                <a:spcPct val="0"/>
              </a:spcBef>
              <a:spcAft>
                <a:spcPct val="0"/>
              </a:spcAft>
              <a:defRPr sz="2300">
                <a:solidFill>
                  <a:schemeClr val="tx1"/>
                </a:solidFill>
                <a:latin typeface="Times New Roman" pitchFamily="18" charset="0"/>
              </a:defRPr>
            </a:lvl9pPr>
          </a:lstStyle>
          <a:p>
            <a:fld id="{6DF224FB-3252-417D-908A-12FDCC08386E}" type="slidenum">
              <a:rPr lang="zh-CN" altLang="en-US" sz="1100"/>
              <a:pPr/>
              <a:t>42</a:t>
            </a:fld>
            <a:endParaRPr lang="en-US" altLang="zh-CN" sz="1100"/>
          </a:p>
        </p:txBody>
      </p:sp>
    </p:spTree>
    <p:extLst>
      <p:ext uri="{BB962C8B-B14F-4D97-AF65-F5344CB8AC3E}">
        <p14:creationId xmlns:p14="http://schemas.microsoft.com/office/powerpoint/2010/main" val="158653679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Slide Image Placeholder 1"/>
          <p:cNvSpPr>
            <a:spLocks noGrp="1" noRot="1" noChangeAspect="1" noTextEdit="1"/>
          </p:cNvSpPr>
          <p:nvPr>
            <p:ph type="sldImg"/>
          </p:nvPr>
        </p:nvSpPr>
        <p:spPr>
          <a:ln/>
        </p:spPr>
      </p:sp>
      <p:sp>
        <p:nvSpPr>
          <p:cNvPr id="9421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lstStyle/>
          <a:p>
            <a:pPr eaLnBrk="1" hangingPunct="1"/>
            <a:r>
              <a:rPr lang="en-US" altLang="en-US" dirty="0"/>
              <a:t>Fisher, R.A. “Cancer and Smoking.” </a:t>
            </a:r>
            <a:r>
              <a:rPr lang="en-US" altLang="en-US" i="1" dirty="0"/>
              <a:t>Nature </a:t>
            </a:r>
            <a:r>
              <a:rPr lang="en-US" altLang="en-US" dirty="0"/>
              <a:t>182 (1958 August 30), pp.596-597.  </a:t>
            </a:r>
          </a:p>
          <a:p>
            <a:pPr eaLnBrk="1" hangingPunct="1"/>
            <a:r>
              <a:rPr lang="en-US" altLang="en-US" dirty="0"/>
              <a:t>Also see </a:t>
            </a:r>
            <a:r>
              <a:rPr lang="en-US" altLang="en-US" dirty="0" err="1"/>
              <a:t>Spirtes</a:t>
            </a:r>
            <a:r>
              <a:rPr lang="en-US" altLang="en-US" dirty="0"/>
              <a:t>, </a:t>
            </a:r>
            <a:r>
              <a:rPr lang="en-US" altLang="en-US" dirty="0" err="1"/>
              <a:t>Glymour</a:t>
            </a:r>
            <a:r>
              <a:rPr lang="en-US" altLang="en-US" dirty="0"/>
              <a:t> and </a:t>
            </a:r>
            <a:r>
              <a:rPr lang="en-US" altLang="en-US" dirty="0" err="1"/>
              <a:t>Scheines’s</a:t>
            </a:r>
            <a:r>
              <a:rPr lang="en-US" altLang="en-US" dirty="0"/>
              <a:t> </a:t>
            </a:r>
            <a:r>
              <a:rPr lang="en-US" altLang="en-US" i="1" dirty="0"/>
              <a:t>Causation, Prediction, and Search, </a:t>
            </a:r>
            <a:r>
              <a:rPr lang="en-US" altLang="en-US" dirty="0"/>
              <a:t>MIT Press.</a:t>
            </a:r>
            <a:endParaRPr lang="en-US" altLang="en-US" i="1" dirty="0"/>
          </a:p>
          <a:p>
            <a:pPr eaLnBrk="1" hangingPunct="1"/>
            <a:endParaRPr lang="en-US" altLang="en-US" dirty="0"/>
          </a:p>
          <a:p>
            <a:pPr eaLnBrk="1" hangingPunct="1"/>
            <a:endParaRPr lang="en-US" altLang="en-US" dirty="0"/>
          </a:p>
        </p:txBody>
      </p:sp>
      <p:sp>
        <p:nvSpPr>
          <p:cNvPr id="94212" name="Slide Number Placeholder 3"/>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defTabSz="932952">
              <a:defRPr sz="2300">
                <a:solidFill>
                  <a:schemeClr val="tx1"/>
                </a:solidFill>
                <a:latin typeface="Times New Roman" pitchFamily="18" charset="0"/>
              </a:defRPr>
            </a:lvl1pPr>
            <a:lvl2pPr marL="716948" indent="-275750" defTabSz="932952">
              <a:defRPr sz="2300">
                <a:solidFill>
                  <a:schemeClr val="tx1"/>
                </a:solidFill>
                <a:latin typeface="Times New Roman" pitchFamily="18" charset="0"/>
              </a:defRPr>
            </a:lvl2pPr>
            <a:lvl3pPr marL="1102998" indent="-220599" defTabSz="932952">
              <a:defRPr sz="2300">
                <a:solidFill>
                  <a:schemeClr val="tx1"/>
                </a:solidFill>
                <a:latin typeface="Times New Roman" pitchFamily="18" charset="0"/>
              </a:defRPr>
            </a:lvl3pPr>
            <a:lvl4pPr marL="1544196" indent="-220599" defTabSz="932952">
              <a:defRPr sz="2300">
                <a:solidFill>
                  <a:schemeClr val="tx1"/>
                </a:solidFill>
                <a:latin typeface="Times New Roman" pitchFamily="18" charset="0"/>
              </a:defRPr>
            </a:lvl4pPr>
            <a:lvl5pPr marL="1985396" indent="-220599" defTabSz="932952">
              <a:defRPr sz="2300">
                <a:solidFill>
                  <a:schemeClr val="tx1"/>
                </a:solidFill>
                <a:latin typeface="Times New Roman" pitchFamily="18" charset="0"/>
              </a:defRPr>
            </a:lvl5pPr>
            <a:lvl6pPr marL="2426595" indent="-220599" algn="ctr" defTabSz="932952" eaLnBrk="0" fontAlgn="base" hangingPunct="0">
              <a:spcBef>
                <a:spcPct val="0"/>
              </a:spcBef>
              <a:spcAft>
                <a:spcPct val="0"/>
              </a:spcAft>
              <a:defRPr sz="2300">
                <a:solidFill>
                  <a:schemeClr val="tx1"/>
                </a:solidFill>
                <a:latin typeface="Times New Roman" pitchFamily="18" charset="0"/>
              </a:defRPr>
            </a:lvl6pPr>
            <a:lvl7pPr marL="2867794" indent="-220599" algn="ctr" defTabSz="932952" eaLnBrk="0" fontAlgn="base" hangingPunct="0">
              <a:spcBef>
                <a:spcPct val="0"/>
              </a:spcBef>
              <a:spcAft>
                <a:spcPct val="0"/>
              </a:spcAft>
              <a:defRPr sz="2300">
                <a:solidFill>
                  <a:schemeClr val="tx1"/>
                </a:solidFill>
                <a:latin typeface="Times New Roman" pitchFamily="18" charset="0"/>
              </a:defRPr>
            </a:lvl7pPr>
            <a:lvl8pPr marL="3308993" indent="-220599" algn="ctr" defTabSz="932952" eaLnBrk="0" fontAlgn="base" hangingPunct="0">
              <a:spcBef>
                <a:spcPct val="0"/>
              </a:spcBef>
              <a:spcAft>
                <a:spcPct val="0"/>
              </a:spcAft>
              <a:defRPr sz="2300">
                <a:solidFill>
                  <a:schemeClr val="tx1"/>
                </a:solidFill>
                <a:latin typeface="Times New Roman" pitchFamily="18" charset="0"/>
              </a:defRPr>
            </a:lvl8pPr>
            <a:lvl9pPr marL="3750192" indent="-220599" algn="ctr" defTabSz="932952" eaLnBrk="0" fontAlgn="base" hangingPunct="0">
              <a:spcBef>
                <a:spcPct val="0"/>
              </a:spcBef>
              <a:spcAft>
                <a:spcPct val="0"/>
              </a:spcAft>
              <a:defRPr sz="2300">
                <a:solidFill>
                  <a:schemeClr val="tx1"/>
                </a:solidFill>
                <a:latin typeface="Times New Roman" pitchFamily="18" charset="0"/>
              </a:defRPr>
            </a:lvl9pPr>
          </a:lstStyle>
          <a:p>
            <a:fld id="{AFF6FDD9-3FD9-4FE8-B8C3-DE99104B2C30}" type="slidenum">
              <a:rPr lang="zh-CN" altLang="en-US" sz="1100"/>
              <a:pPr/>
              <a:t>43</a:t>
            </a:fld>
            <a:endParaRPr lang="en-US" altLang="zh-CN" sz="1100"/>
          </a:p>
        </p:txBody>
      </p:sp>
    </p:spTree>
    <p:extLst>
      <p:ext uri="{BB962C8B-B14F-4D97-AF65-F5344CB8AC3E}">
        <p14:creationId xmlns:p14="http://schemas.microsoft.com/office/powerpoint/2010/main" val="7226125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Huhns and Singh: “Agents are active, persistent (software) components that perceive, reason, act, and communicate.”</a:t>
            </a:r>
          </a:p>
          <a:p>
            <a:r>
              <a:rPr lang="en-US" dirty="0"/>
              <a:t>The photo is of Marco </a:t>
            </a:r>
            <a:r>
              <a:rPr lang="en-US" dirty="0" err="1"/>
              <a:t>Somalvico</a:t>
            </a:r>
            <a:r>
              <a:rPr lang="en-US" dirty="0"/>
              <a:t> (1941-2002, from: https://www.researchgate.net/profile/Giuseppina_Gini/publication/220061368_Robotics_Virtual_Reality_and_Agents_and_their_Body_A_Special_Issue_in_Memory_of_Marco_Somalvico/links/58908de8aca272bc14be5182/Robotics-Virtual-Reality-and-Agents-and-their-Body-A-Special-Issue-in-Memory-of-Marco-Somalvico.pdf). </a:t>
            </a:r>
          </a:p>
        </p:txBody>
      </p:sp>
      <p:sp>
        <p:nvSpPr>
          <p:cNvPr id="4" name="Slide Number Placeholder 3"/>
          <p:cNvSpPr>
            <a:spLocks noGrp="1"/>
          </p:cNvSpPr>
          <p:nvPr>
            <p:ph type="sldNum" sz="quarter" idx="5"/>
          </p:nvPr>
        </p:nvSpPr>
        <p:spPr/>
        <p:txBody>
          <a:bodyPr/>
          <a:lstStyle/>
          <a:p>
            <a:pPr>
              <a:defRPr/>
            </a:pPr>
            <a:fld id="{64C6BC90-A373-4A19-BF0C-253EAD1E3C23}" type="slidenum">
              <a:rPr lang="zh-CN" altLang="en-US" smtClean="0"/>
              <a:pPr>
                <a:defRPr/>
              </a:pPr>
              <a:t>4</a:t>
            </a:fld>
            <a:endParaRPr lang="en-US" altLang="zh-CN"/>
          </a:p>
        </p:txBody>
      </p:sp>
    </p:spTree>
    <p:extLst>
      <p:ext uri="{BB962C8B-B14F-4D97-AF65-F5344CB8AC3E}">
        <p14:creationId xmlns:p14="http://schemas.microsoft.com/office/powerpoint/2010/main" val="389254093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Slide Image Placeholder 1"/>
          <p:cNvSpPr>
            <a:spLocks noGrp="1" noRot="1" noChangeAspect="1" noTextEdit="1"/>
          </p:cNvSpPr>
          <p:nvPr>
            <p:ph type="sldImg"/>
          </p:nvPr>
        </p:nvSpPr>
        <p:spPr>
          <a:ln/>
        </p:spPr>
      </p:sp>
      <p:sp>
        <p:nvSpPr>
          <p:cNvPr id="95235"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lstStyle/>
          <a:p>
            <a:pPr eaLnBrk="1" hangingPunct="1"/>
            <a:endParaRPr lang="en-US" altLang="en-US"/>
          </a:p>
        </p:txBody>
      </p:sp>
      <p:sp>
        <p:nvSpPr>
          <p:cNvPr id="95236" name="Slide Number Placeholder 3"/>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defTabSz="932952">
              <a:defRPr sz="2300">
                <a:solidFill>
                  <a:schemeClr val="tx1"/>
                </a:solidFill>
                <a:latin typeface="Times New Roman" pitchFamily="18" charset="0"/>
              </a:defRPr>
            </a:lvl1pPr>
            <a:lvl2pPr marL="716948" indent="-275750" defTabSz="932952">
              <a:defRPr sz="2300">
                <a:solidFill>
                  <a:schemeClr val="tx1"/>
                </a:solidFill>
                <a:latin typeface="Times New Roman" pitchFamily="18" charset="0"/>
              </a:defRPr>
            </a:lvl2pPr>
            <a:lvl3pPr marL="1102998" indent="-220599" defTabSz="932952">
              <a:defRPr sz="2300">
                <a:solidFill>
                  <a:schemeClr val="tx1"/>
                </a:solidFill>
                <a:latin typeface="Times New Roman" pitchFamily="18" charset="0"/>
              </a:defRPr>
            </a:lvl3pPr>
            <a:lvl4pPr marL="1544196" indent="-220599" defTabSz="932952">
              <a:defRPr sz="2300">
                <a:solidFill>
                  <a:schemeClr val="tx1"/>
                </a:solidFill>
                <a:latin typeface="Times New Roman" pitchFamily="18" charset="0"/>
              </a:defRPr>
            </a:lvl4pPr>
            <a:lvl5pPr marL="1985396" indent="-220599" defTabSz="932952">
              <a:defRPr sz="2300">
                <a:solidFill>
                  <a:schemeClr val="tx1"/>
                </a:solidFill>
                <a:latin typeface="Times New Roman" pitchFamily="18" charset="0"/>
              </a:defRPr>
            </a:lvl5pPr>
            <a:lvl6pPr marL="2426595" indent="-220599" algn="ctr" defTabSz="932952" eaLnBrk="0" fontAlgn="base" hangingPunct="0">
              <a:spcBef>
                <a:spcPct val="0"/>
              </a:spcBef>
              <a:spcAft>
                <a:spcPct val="0"/>
              </a:spcAft>
              <a:defRPr sz="2300">
                <a:solidFill>
                  <a:schemeClr val="tx1"/>
                </a:solidFill>
                <a:latin typeface="Times New Roman" pitchFamily="18" charset="0"/>
              </a:defRPr>
            </a:lvl6pPr>
            <a:lvl7pPr marL="2867794" indent="-220599" algn="ctr" defTabSz="932952" eaLnBrk="0" fontAlgn="base" hangingPunct="0">
              <a:spcBef>
                <a:spcPct val="0"/>
              </a:spcBef>
              <a:spcAft>
                <a:spcPct val="0"/>
              </a:spcAft>
              <a:defRPr sz="2300">
                <a:solidFill>
                  <a:schemeClr val="tx1"/>
                </a:solidFill>
                <a:latin typeface="Times New Roman" pitchFamily="18" charset="0"/>
              </a:defRPr>
            </a:lvl7pPr>
            <a:lvl8pPr marL="3308993" indent="-220599" algn="ctr" defTabSz="932952" eaLnBrk="0" fontAlgn="base" hangingPunct="0">
              <a:spcBef>
                <a:spcPct val="0"/>
              </a:spcBef>
              <a:spcAft>
                <a:spcPct val="0"/>
              </a:spcAft>
              <a:defRPr sz="2300">
                <a:solidFill>
                  <a:schemeClr val="tx1"/>
                </a:solidFill>
                <a:latin typeface="Times New Roman" pitchFamily="18" charset="0"/>
              </a:defRPr>
            </a:lvl8pPr>
            <a:lvl9pPr marL="3750192" indent="-220599" algn="ctr" defTabSz="932952" eaLnBrk="0" fontAlgn="base" hangingPunct="0">
              <a:spcBef>
                <a:spcPct val="0"/>
              </a:spcBef>
              <a:spcAft>
                <a:spcPct val="0"/>
              </a:spcAft>
              <a:defRPr sz="2300">
                <a:solidFill>
                  <a:schemeClr val="tx1"/>
                </a:solidFill>
                <a:latin typeface="Times New Roman" pitchFamily="18" charset="0"/>
              </a:defRPr>
            </a:lvl9pPr>
          </a:lstStyle>
          <a:p>
            <a:fld id="{77D97A45-CFF4-4315-86ED-F1C8790FF952}" type="slidenum">
              <a:rPr lang="zh-CN" altLang="en-US" sz="1100"/>
              <a:pPr/>
              <a:t>44</a:t>
            </a:fld>
            <a:endParaRPr lang="en-US" altLang="zh-CN" sz="1100"/>
          </a:p>
        </p:txBody>
      </p:sp>
    </p:spTree>
    <p:extLst>
      <p:ext uri="{BB962C8B-B14F-4D97-AF65-F5344CB8AC3E}">
        <p14:creationId xmlns:p14="http://schemas.microsoft.com/office/powerpoint/2010/main" val="374352418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a:ln/>
        </p:spPr>
      </p:sp>
      <p:sp>
        <p:nvSpPr>
          <p:cNvPr id="96259"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lstStyle/>
          <a:p>
            <a:pPr eaLnBrk="1" hangingPunct="1"/>
            <a:r>
              <a:rPr lang="en-US" altLang="en-US" dirty="0"/>
              <a:t>[Pearl after Cochran]...Consider an experiment in which soil fumigants ($X$) are used to increase oat crop yields ($Y$) by controlling the eelworm population $Z$; the fumigants may also have direct effects (both beneficial and adverse) on yields beside the control of eelworms. We wish to assess the total effect of the fumigants on yields when this typical study is complicated by several factors. First, controlled randomized experiments are infeasible--farmers insist on deciding for themselves which plots are to be fumigated. Second, farmers' choice of treatment depends on last year's eel worm population $Z_0$, an unknown quantity that is strongly correlated with this year's population. Thus we have a classical case of confounding bias that interferes with the assessment of treatment effects regardless of sample size. Fortunately, through laboratory analysis of soil samples, we can determine the eel worm populations before and after the treatment; furthermore, because the fumigants are known to be active for a short period only, we can safely to assume that they do not affect the growth of eelworms surviving the treatment. Instead, eelworms' growth depends on the population of birds (and other predators), which is correlated with last year's eelworm population and hence with the treatment itself.</a:t>
            </a:r>
          </a:p>
        </p:txBody>
      </p:sp>
      <p:sp>
        <p:nvSpPr>
          <p:cNvPr id="96260" name="Slide Number Placeholder 3"/>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defTabSz="932952">
              <a:defRPr sz="2300">
                <a:solidFill>
                  <a:schemeClr val="tx1"/>
                </a:solidFill>
                <a:latin typeface="Times New Roman" pitchFamily="18" charset="0"/>
              </a:defRPr>
            </a:lvl1pPr>
            <a:lvl2pPr marL="716948" indent="-275750" defTabSz="932952">
              <a:defRPr sz="2300">
                <a:solidFill>
                  <a:schemeClr val="tx1"/>
                </a:solidFill>
                <a:latin typeface="Times New Roman" pitchFamily="18" charset="0"/>
              </a:defRPr>
            </a:lvl2pPr>
            <a:lvl3pPr marL="1102998" indent="-220599" defTabSz="932952">
              <a:defRPr sz="2300">
                <a:solidFill>
                  <a:schemeClr val="tx1"/>
                </a:solidFill>
                <a:latin typeface="Times New Roman" pitchFamily="18" charset="0"/>
              </a:defRPr>
            </a:lvl3pPr>
            <a:lvl4pPr marL="1544196" indent="-220599" defTabSz="932952">
              <a:defRPr sz="2300">
                <a:solidFill>
                  <a:schemeClr val="tx1"/>
                </a:solidFill>
                <a:latin typeface="Times New Roman" pitchFamily="18" charset="0"/>
              </a:defRPr>
            </a:lvl4pPr>
            <a:lvl5pPr marL="1985396" indent="-220599" defTabSz="932952">
              <a:defRPr sz="2300">
                <a:solidFill>
                  <a:schemeClr val="tx1"/>
                </a:solidFill>
                <a:latin typeface="Times New Roman" pitchFamily="18" charset="0"/>
              </a:defRPr>
            </a:lvl5pPr>
            <a:lvl6pPr marL="2426595" indent="-220599" algn="ctr" defTabSz="932952" eaLnBrk="0" fontAlgn="base" hangingPunct="0">
              <a:spcBef>
                <a:spcPct val="0"/>
              </a:spcBef>
              <a:spcAft>
                <a:spcPct val="0"/>
              </a:spcAft>
              <a:defRPr sz="2300">
                <a:solidFill>
                  <a:schemeClr val="tx1"/>
                </a:solidFill>
                <a:latin typeface="Times New Roman" pitchFamily="18" charset="0"/>
              </a:defRPr>
            </a:lvl6pPr>
            <a:lvl7pPr marL="2867794" indent="-220599" algn="ctr" defTabSz="932952" eaLnBrk="0" fontAlgn="base" hangingPunct="0">
              <a:spcBef>
                <a:spcPct val="0"/>
              </a:spcBef>
              <a:spcAft>
                <a:spcPct val="0"/>
              </a:spcAft>
              <a:defRPr sz="2300">
                <a:solidFill>
                  <a:schemeClr val="tx1"/>
                </a:solidFill>
                <a:latin typeface="Times New Roman" pitchFamily="18" charset="0"/>
              </a:defRPr>
            </a:lvl7pPr>
            <a:lvl8pPr marL="3308993" indent="-220599" algn="ctr" defTabSz="932952" eaLnBrk="0" fontAlgn="base" hangingPunct="0">
              <a:spcBef>
                <a:spcPct val="0"/>
              </a:spcBef>
              <a:spcAft>
                <a:spcPct val="0"/>
              </a:spcAft>
              <a:defRPr sz="2300">
                <a:solidFill>
                  <a:schemeClr val="tx1"/>
                </a:solidFill>
                <a:latin typeface="Times New Roman" pitchFamily="18" charset="0"/>
              </a:defRPr>
            </a:lvl8pPr>
            <a:lvl9pPr marL="3750192" indent="-220599" algn="ctr" defTabSz="932952" eaLnBrk="0" fontAlgn="base" hangingPunct="0">
              <a:spcBef>
                <a:spcPct val="0"/>
              </a:spcBef>
              <a:spcAft>
                <a:spcPct val="0"/>
              </a:spcAft>
              <a:defRPr sz="2300">
                <a:solidFill>
                  <a:schemeClr val="tx1"/>
                </a:solidFill>
                <a:latin typeface="Times New Roman" pitchFamily="18" charset="0"/>
              </a:defRPr>
            </a:lvl9pPr>
          </a:lstStyle>
          <a:p>
            <a:fld id="{BF38D54C-E447-42CD-9136-C1E2B54EB04C}" type="slidenum">
              <a:rPr lang="zh-CN" altLang="en-US" sz="1100"/>
              <a:pPr/>
              <a:t>45</a:t>
            </a:fld>
            <a:endParaRPr lang="en-US" altLang="zh-CN" sz="1100"/>
          </a:p>
        </p:txBody>
      </p:sp>
    </p:spTree>
    <p:extLst>
      <p:ext uri="{BB962C8B-B14F-4D97-AF65-F5344CB8AC3E}">
        <p14:creationId xmlns:p14="http://schemas.microsoft.com/office/powerpoint/2010/main" val="168158127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Image Placeholder 1"/>
          <p:cNvSpPr>
            <a:spLocks noGrp="1" noRot="1" noChangeAspect="1" noTextEdit="1"/>
          </p:cNvSpPr>
          <p:nvPr>
            <p:ph type="sldImg"/>
          </p:nvPr>
        </p:nvSpPr>
        <p:spPr>
          <a:ln/>
        </p:spPr>
      </p:sp>
      <p:sp>
        <p:nvSpPr>
          <p:cNvPr id="97283"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lstStyle/>
          <a:p>
            <a:pPr eaLnBrk="1" hangingPunct="1"/>
            <a:r>
              <a:rPr lang="en-US" altLang="en-US"/>
              <a:t>Pearl 2000</a:t>
            </a:r>
          </a:p>
        </p:txBody>
      </p:sp>
      <p:sp>
        <p:nvSpPr>
          <p:cNvPr id="97284" name="Slide Number Placeholder 3"/>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defTabSz="932952">
              <a:defRPr sz="2300">
                <a:solidFill>
                  <a:schemeClr val="tx1"/>
                </a:solidFill>
                <a:latin typeface="Times New Roman" pitchFamily="18" charset="0"/>
              </a:defRPr>
            </a:lvl1pPr>
            <a:lvl2pPr marL="716948" indent="-275750" defTabSz="932952">
              <a:defRPr sz="2300">
                <a:solidFill>
                  <a:schemeClr val="tx1"/>
                </a:solidFill>
                <a:latin typeface="Times New Roman" pitchFamily="18" charset="0"/>
              </a:defRPr>
            </a:lvl2pPr>
            <a:lvl3pPr marL="1102998" indent="-220599" defTabSz="932952">
              <a:defRPr sz="2300">
                <a:solidFill>
                  <a:schemeClr val="tx1"/>
                </a:solidFill>
                <a:latin typeface="Times New Roman" pitchFamily="18" charset="0"/>
              </a:defRPr>
            </a:lvl3pPr>
            <a:lvl4pPr marL="1544196" indent="-220599" defTabSz="932952">
              <a:defRPr sz="2300">
                <a:solidFill>
                  <a:schemeClr val="tx1"/>
                </a:solidFill>
                <a:latin typeface="Times New Roman" pitchFamily="18" charset="0"/>
              </a:defRPr>
            </a:lvl4pPr>
            <a:lvl5pPr marL="1985396" indent="-220599" defTabSz="932952">
              <a:defRPr sz="2300">
                <a:solidFill>
                  <a:schemeClr val="tx1"/>
                </a:solidFill>
                <a:latin typeface="Times New Roman" pitchFamily="18" charset="0"/>
              </a:defRPr>
            </a:lvl5pPr>
            <a:lvl6pPr marL="2426595" indent="-220599" algn="ctr" defTabSz="932952" eaLnBrk="0" fontAlgn="base" hangingPunct="0">
              <a:spcBef>
                <a:spcPct val="0"/>
              </a:spcBef>
              <a:spcAft>
                <a:spcPct val="0"/>
              </a:spcAft>
              <a:defRPr sz="2300">
                <a:solidFill>
                  <a:schemeClr val="tx1"/>
                </a:solidFill>
                <a:latin typeface="Times New Roman" pitchFamily="18" charset="0"/>
              </a:defRPr>
            </a:lvl6pPr>
            <a:lvl7pPr marL="2867794" indent="-220599" algn="ctr" defTabSz="932952" eaLnBrk="0" fontAlgn="base" hangingPunct="0">
              <a:spcBef>
                <a:spcPct val="0"/>
              </a:spcBef>
              <a:spcAft>
                <a:spcPct val="0"/>
              </a:spcAft>
              <a:defRPr sz="2300">
                <a:solidFill>
                  <a:schemeClr val="tx1"/>
                </a:solidFill>
                <a:latin typeface="Times New Roman" pitchFamily="18" charset="0"/>
              </a:defRPr>
            </a:lvl7pPr>
            <a:lvl8pPr marL="3308993" indent="-220599" algn="ctr" defTabSz="932952" eaLnBrk="0" fontAlgn="base" hangingPunct="0">
              <a:spcBef>
                <a:spcPct val="0"/>
              </a:spcBef>
              <a:spcAft>
                <a:spcPct val="0"/>
              </a:spcAft>
              <a:defRPr sz="2300">
                <a:solidFill>
                  <a:schemeClr val="tx1"/>
                </a:solidFill>
                <a:latin typeface="Times New Roman" pitchFamily="18" charset="0"/>
              </a:defRPr>
            </a:lvl8pPr>
            <a:lvl9pPr marL="3750192" indent="-220599" algn="ctr" defTabSz="932952" eaLnBrk="0" fontAlgn="base" hangingPunct="0">
              <a:spcBef>
                <a:spcPct val="0"/>
              </a:spcBef>
              <a:spcAft>
                <a:spcPct val="0"/>
              </a:spcAft>
              <a:defRPr sz="2300">
                <a:solidFill>
                  <a:schemeClr val="tx1"/>
                </a:solidFill>
                <a:latin typeface="Times New Roman" pitchFamily="18" charset="0"/>
              </a:defRPr>
            </a:lvl9pPr>
          </a:lstStyle>
          <a:p>
            <a:fld id="{C48914AD-F7F3-4C10-BCA1-9467237D97F0}" type="slidenum">
              <a:rPr lang="zh-CN" altLang="en-US" sz="1100"/>
              <a:pPr/>
              <a:t>46</a:t>
            </a:fld>
            <a:endParaRPr lang="en-US" altLang="zh-CN" sz="1100"/>
          </a:p>
        </p:txBody>
      </p:sp>
    </p:spTree>
    <p:extLst>
      <p:ext uri="{BB962C8B-B14F-4D97-AF65-F5344CB8AC3E}">
        <p14:creationId xmlns:p14="http://schemas.microsoft.com/office/powerpoint/2010/main" val="151326786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lide Image Placeholder 1"/>
          <p:cNvSpPr>
            <a:spLocks noGrp="1" noRot="1" noChangeAspect="1" noTextEdit="1"/>
          </p:cNvSpPr>
          <p:nvPr>
            <p:ph type="sldImg"/>
          </p:nvPr>
        </p:nvSpPr>
        <p:spPr>
          <a:ln/>
        </p:spPr>
      </p:sp>
      <p:sp>
        <p:nvSpPr>
          <p:cNvPr id="98307"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lstStyle/>
          <a:p>
            <a:pPr eaLnBrk="1" hangingPunct="1"/>
            <a:r>
              <a:rPr lang="en-US" altLang="en-US"/>
              <a:t>Formula numbers and theorem are from Pearl [2009]</a:t>
            </a:r>
          </a:p>
          <a:p>
            <a:pPr eaLnBrk="1" hangingPunct="1"/>
            <a:r>
              <a:rPr lang="en-US" altLang="en-US"/>
              <a:t>Summing (3.12) over all variables except Y U X_i yields Theorem 3.2.2.</a:t>
            </a:r>
          </a:p>
        </p:txBody>
      </p:sp>
      <p:sp>
        <p:nvSpPr>
          <p:cNvPr id="98308" name="Slide Number Placeholder 3"/>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defTabSz="932952">
              <a:defRPr sz="2300">
                <a:solidFill>
                  <a:schemeClr val="tx1"/>
                </a:solidFill>
                <a:latin typeface="Times New Roman" pitchFamily="18" charset="0"/>
              </a:defRPr>
            </a:lvl1pPr>
            <a:lvl2pPr marL="716948" indent="-275750" defTabSz="932952">
              <a:defRPr sz="2300">
                <a:solidFill>
                  <a:schemeClr val="tx1"/>
                </a:solidFill>
                <a:latin typeface="Times New Roman" pitchFamily="18" charset="0"/>
              </a:defRPr>
            </a:lvl2pPr>
            <a:lvl3pPr marL="1102998" indent="-220599" defTabSz="932952">
              <a:defRPr sz="2300">
                <a:solidFill>
                  <a:schemeClr val="tx1"/>
                </a:solidFill>
                <a:latin typeface="Times New Roman" pitchFamily="18" charset="0"/>
              </a:defRPr>
            </a:lvl3pPr>
            <a:lvl4pPr marL="1544196" indent="-220599" defTabSz="932952">
              <a:defRPr sz="2300">
                <a:solidFill>
                  <a:schemeClr val="tx1"/>
                </a:solidFill>
                <a:latin typeface="Times New Roman" pitchFamily="18" charset="0"/>
              </a:defRPr>
            </a:lvl4pPr>
            <a:lvl5pPr marL="1985396" indent="-220599" defTabSz="932952">
              <a:defRPr sz="2300">
                <a:solidFill>
                  <a:schemeClr val="tx1"/>
                </a:solidFill>
                <a:latin typeface="Times New Roman" pitchFamily="18" charset="0"/>
              </a:defRPr>
            </a:lvl5pPr>
            <a:lvl6pPr marL="2426595" indent="-220599" algn="ctr" defTabSz="932952" eaLnBrk="0" fontAlgn="base" hangingPunct="0">
              <a:spcBef>
                <a:spcPct val="0"/>
              </a:spcBef>
              <a:spcAft>
                <a:spcPct val="0"/>
              </a:spcAft>
              <a:defRPr sz="2300">
                <a:solidFill>
                  <a:schemeClr val="tx1"/>
                </a:solidFill>
                <a:latin typeface="Times New Roman" pitchFamily="18" charset="0"/>
              </a:defRPr>
            </a:lvl6pPr>
            <a:lvl7pPr marL="2867794" indent="-220599" algn="ctr" defTabSz="932952" eaLnBrk="0" fontAlgn="base" hangingPunct="0">
              <a:spcBef>
                <a:spcPct val="0"/>
              </a:spcBef>
              <a:spcAft>
                <a:spcPct val="0"/>
              </a:spcAft>
              <a:defRPr sz="2300">
                <a:solidFill>
                  <a:schemeClr val="tx1"/>
                </a:solidFill>
                <a:latin typeface="Times New Roman" pitchFamily="18" charset="0"/>
              </a:defRPr>
            </a:lvl7pPr>
            <a:lvl8pPr marL="3308993" indent="-220599" algn="ctr" defTabSz="932952" eaLnBrk="0" fontAlgn="base" hangingPunct="0">
              <a:spcBef>
                <a:spcPct val="0"/>
              </a:spcBef>
              <a:spcAft>
                <a:spcPct val="0"/>
              </a:spcAft>
              <a:defRPr sz="2300">
                <a:solidFill>
                  <a:schemeClr val="tx1"/>
                </a:solidFill>
                <a:latin typeface="Times New Roman" pitchFamily="18" charset="0"/>
              </a:defRPr>
            </a:lvl8pPr>
            <a:lvl9pPr marL="3750192" indent="-220599" algn="ctr" defTabSz="932952" eaLnBrk="0" fontAlgn="base" hangingPunct="0">
              <a:spcBef>
                <a:spcPct val="0"/>
              </a:spcBef>
              <a:spcAft>
                <a:spcPct val="0"/>
              </a:spcAft>
              <a:defRPr sz="2300">
                <a:solidFill>
                  <a:schemeClr val="tx1"/>
                </a:solidFill>
                <a:latin typeface="Times New Roman" pitchFamily="18" charset="0"/>
              </a:defRPr>
            </a:lvl9pPr>
          </a:lstStyle>
          <a:p>
            <a:fld id="{58A078E7-FEA9-4577-9D37-9232C8D409CF}" type="slidenum">
              <a:rPr lang="zh-CN" altLang="en-US" sz="1100"/>
              <a:pPr/>
              <a:t>47</a:t>
            </a:fld>
            <a:endParaRPr lang="en-US" altLang="zh-CN" sz="1100"/>
          </a:p>
        </p:txBody>
      </p:sp>
    </p:spTree>
    <p:extLst>
      <p:ext uri="{BB962C8B-B14F-4D97-AF65-F5344CB8AC3E}">
        <p14:creationId xmlns:p14="http://schemas.microsoft.com/office/powerpoint/2010/main" val="89804175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Slide Image Placeholder 1"/>
          <p:cNvSpPr>
            <a:spLocks noGrp="1" noRot="1" noChangeAspect="1" noTextEdit="1"/>
          </p:cNvSpPr>
          <p:nvPr>
            <p:ph type="sldImg"/>
          </p:nvPr>
        </p:nvSpPr>
        <p:spPr>
          <a:ln/>
        </p:spPr>
      </p:sp>
      <p:sp>
        <p:nvSpPr>
          <p:cNvPr id="9933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lstStyle/>
          <a:p>
            <a:r>
              <a:rPr lang="en-US" altLang="en-US" dirty="0"/>
              <a:t>This is also from Valtorta and Huang (recommended reading).</a:t>
            </a:r>
          </a:p>
        </p:txBody>
      </p:sp>
      <p:sp>
        <p:nvSpPr>
          <p:cNvPr id="99332" name="Slide Number Placeholder 3"/>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defTabSz="932952">
              <a:defRPr sz="2300">
                <a:solidFill>
                  <a:schemeClr val="tx1"/>
                </a:solidFill>
                <a:latin typeface="Times New Roman" pitchFamily="18" charset="0"/>
              </a:defRPr>
            </a:lvl1pPr>
            <a:lvl2pPr marL="716948" indent="-275750" defTabSz="932952">
              <a:defRPr sz="2300">
                <a:solidFill>
                  <a:schemeClr val="tx1"/>
                </a:solidFill>
                <a:latin typeface="Times New Roman" pitchFamily="18" charset="0"/>
              </a:defRPr>
            </a:lvl2pPr>
            <a:lvl3pPr marL="1102998" indent="-220599" defTabSz="932952">
              <a:defRPr sz="2300">
                <a:solidFill>
                  <a:schemeClr val="tx1"/>
                </a:solidFill>
                <a:latin typeface="Times New Roman" pitchFamily="18" charset="0"/>
              </a:defRPr>
            </a:lvl3pPr>
            <a:lvl4pPr marL="1544196" indent="-220599" defTabSz="932952">
              <a:defRPr sz="2300">
                <a:solidFill>
                  <a:schemeClr val="tx1"/>
                </a:solidFill>
                <a:latin typeface="Times New Roman" pitchFamily="18" charset="0"/>
              </a:defRPr>
            </a:lvl4pPr>
            <a:lvl5pPr marL="1985396" indent="-220599" defTabSz="932952">
              <a:defRPr sz="2300">
                <a:solidFill>
                  <a:schemeClr val="tx1"/>
                </a:solidFill>
                <a:latin typeface="Times New Roman" pitchFamily="18" charset="0"/>
              </a:defRPr>
            </a:lvl5pPr>
            <a:lvl6pPr marL="2426595" indent="-220599" algn="ctr" defTabSz="932952" eaLnBrk="0" fontAlgn="base" hangingPunct="0">
              <a:spcBef>
                <a:spcPct val="0"/>
              </a:spcBef>
              <a:spcAft>
                <a:spcPct val="0"/>
              </a:spcAft>
              <a:defRPr sz="2300">
                <a:solidFill>
                  <a:schemeClr val="tx1"/>
                </a:solidFill>
                <a:latin typeface="Times New Roman" pitchFamily="18" charset="0"/>
              </a:defRPr>
            </a:lvl6pPr>
            <a:lvl7pPr marL="2867794" indent="-220599" algn="ctr" defTabSz="932952" eaLnBrk="0" fontAlgn="base" hangingPunct="0">
              <a:spcBef>
                <a:spcPct val="0"/>
              </a:spcBef>
              <a:spcAft>
                <a:spcPct val="0"/>
              </a:spcAft>
              <a:defRPr sz="2300">
                <a:solidFill>
                  <a:schemeClr val="tx1"/>
                </a:solidFill>
                <a:latin typeface="Times New Roman" pitchFamily="18" charset="0"/>
              </a:defRPr>
            </a:lvl7pPr>
            <a:lvl8pPr marL="3308993" indent="-220599" algn="ctr" defTabSz="932952" eaLnBrk="0" fontAlgn="base" hangingPunct="0">
              <a:spcBef>
                <a:spcPct val="0"/>
              </a:spcBef>
              <a:spcAft>
                <a:spcPct val="0"/>
              </a:spcAft>
              <a:defRPr sz="2300">
                <a:solidFill>
                  <a:schemeClr val="tx1"/>
                </a:solidFill>
                <a:latin typeface="Times New Roman" pitchFamily="18" charset="0"/>
              </a:defRPr>
            </a:lvl8pPr>
            <a:lvl9pPr marL="3750192" indent="-220599" algn="ctr" defTabSz="932952" eaLnBrk="0" fontAlgn="base" hangingPunct="0">
              <a:spcBef>
                <a:spcPct val="0"/>
              </a:spcBef>
              <a:spcAft>
                <a:spcPct val="0"/>
              </a:spcAft>
              <a:defRPr sz="2300">
                <a:solidFill>
                  <a:schemeClr val="tx1"/>
                </a:solidFill>
                <a:latin typeface="Times New Roman" pitchFamily="18" charset="0"/>
              </a:defRPr>
            </a:lvl9pPr>
          </a:lstStyle>
          <a:p>
            <a:fld id="{EA16058B-524B-4C84-BB87-3FCB0DCAE3D0}" type="slidenum">
              <a:rPr lang="zh-CN" altLang="en-US" sz="1100"/>
              <a:pPr/>
              <a:t>48</a:t>
            </a:fld>
            <a:endParaRPr lang="en-US" altLang="zh-CN" sz="1100"/>
          </a:p>
        </p:txBody>
      </p:sp>
    </p:spTree>
    <p:extLst>
      <p:ext uri="{BB962C8B-B14F-4D97-AF65-F5344CB8AC3E}">
        <p14:creationId xmlns:p14="http://schemas.microsoft.com/office/powerpoint/2010/main" val="182109096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p:cNvSpPr>
            <a:spLocks noGrp="1" noRot="1" noChangeAspect="1" noTextEdit="1"/>
          </p:cNvSpPr>
          <p:nvPr>
            <p:ph type="sldImg"/>
          </p:nvPr>
        </p:nvSpPr>
        <p:spPr>
          <a:ln/>
        </p:spPr>
      </p:sp>
      <p:sp>
        <p:nvSpPr>
          <p:cNvPr id="100355"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lstStyle/>
          <a:p>
            <a:pPr eaLnBrk="1" hangingPunct="1"/>
            <a:r>
              <a:rPr lang="en-US" altLang="en-US"/>
              <a:t>Pearl 2000</a:t>
            </a:r>
          </a:p>
        </p:txBody>
      </p:sp>
      <p:sp>
        <p:nvSpPr>
          <p:cNvPr id="100356" name="Slide Number Placeholder 3"/>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defTabSz="932952">
              <a:defRPr sz="2300">
                <a:solidFill>
                  <a:schemeClr val="tx1"/>
                </a:solidFill>
                <a:latin typeface="Times New Roman" pitchFamily="18" charset="0"/>
              </a:defRPr>
            </a:lvl1pPr>
            <a:lvl2pPr marL="716948" indent="-275750" defTabSz="932952">
              <a:defRPr sz="2300">
                <a:solidFill>
                  <a:schemeClr val="tx1"/>
                </a:solidFill>
                <a:latin typeface="Times New Roman" pitchFamily="18" charset="0"/>
              </a:defRPr>
            </a:lvl2pPr>
            <a:lvl3pPr marL="1102998" indent="-220599" defTabSz="932952">
              <a:defRPr sz="2300">
                <a:solidFill>
                  <a:schemeClr val="tx1"/>
                </a:solidFill>
                <a:latin typeface="Times New Roman" pitchFamily="18" charset="0"/>
              </a:defRPr>
            </a:lvl3pPr>
            <a:lvl4pPr marL="1544196" indent="-220599" defTabSz="932952">
              <a:defRPr sz="2300">
                <a:solidFill>
                  <a:schemeClr val="tx1"/>
                </a:solidFill>
                <a:latin typeface="Times New Roman" pitchFamily="18" charset="0"/>
              </a:defRPr>
            </a:lvl4pPr>
            <a:lvl5pPr marL="1985396" indent="-220599" defTabSz="932952">
              <a:defRPr sz="2300">
                <a:solidFill>
                  <a:schemeClr val="tx1"/>
                </a:solidFill>
                <a:latin typeface="Times New Roman" pitchFamily="18" charset="0"/>
              </a:defRPr>
            </a:lvl5pPr>
            <a:lvl6pPr marL="2426595" indent="-220599" algn="ctr" defTabSz="932952" eaLnBrk="0" fontAlgn="base" hangingPunct="0">
              <a:spcBef>
                <a:spcPct val="0"/>
              </a:spcBef>
              <a:spcAft>
                <a:spcPct val="0"/>
              </a:spcAft>
              <a:defRPr sz="2300">
                <a:solidFill>
                  <a:schemeClr val="tx1"/>
                </a:solidFill>
                <a:latin typeface="Times New Roman" pitchFamily="18" charset="0"/>
              </a:defRPr>
            </a:lvl6pPr>
            <a:lvl7pPr marL="2867794" indent="-220599" algn="ctr" defTabSz="932952" eaLnBrk="0" fontAlgn="base" hangingPunct="0">
              <a:spcBef>
                <a:spcPct val="0"/>
              </a:spcBef>
              <a:spcAft>
                <a:spcPct val="0"/>
              </a:spcAft>
              <a:defRPr sz="2300">
                <a:solidFill>
                  <a:schemeClr val="tx1"/>
                </a:solidFill>
                <a:latin typeface="Times New Roman" pitchFamily="18" charset="0"/>
              </a:defRPr>
            </a:lvl7pPr>
            <a:lvl8pPr marL="3308993" indent="-220599" algn="ctr" defTabSz="932952" eaLnBrk="0" fontAlgn="base" hangingPunct="0">
              <a:spcBef>
                <a:spcPct val="0"/>
              </a:spcBef>
              <a:spcAft>
                <a:spcPct val="0"/>
              </a:spcAft>
              <a:defRPr sz="2300">
                <a:solidFill>
                  <a:schemeClr val="tx1"/>
                </a:solidFill>
                <a:latin typeface="Times New Roman" pitchFamily="18" charset="0"/>
              </a:defRPr>
            </a:lvl8pPr>
            <a:lvl9pPr marL="3750192" indent="-220599" algn="ctr" defTabSz="932952" eaLnBrk="0" fontAlgn="base" hangingPunct="0">
              <a:spcBef>
                <a:spcPct val="0"/>
              </a:spcBef>
              <a:spcAft>
                <a:spcPct val="0"/>
              </a:spcAft>
              <a:defRPr sz="2300">
                <a:solidFill>
                  <a:schemeClr val="tx1"/>
                </a:solidFill>
                <a:latin typeface="Times New Roman" pitchFamily="18" charset="0"/>
              </a:defRPr>
            </a:lvl9pPr>
          </a:lstStyle>
          <a:p>
            <a:fld id="{CB1ED391-0A1B-4E86-B4EF-581C165F3CA3}" type="slidenum">
              <a:rPr lang="zh-CN" altLang="en-US" sz="1100"/>
              <a:pPr/>
              <a:t>49</a:t>
            </a:fld>
            <a:endParaRPr lang="en-US" altLang="zh-CN" sz="1100"/>
          </a:p>
        </p:txBody>
      </p:sp>
    </p:spTree>
    <p:extLst>
      <p:ext uri="{BB962C8B-B14F-4D97-AF65-F5344CB8AC3E}">
        <p14:creationId xmlns:p14="http://schemas.microsoft.com/office/powerpoint/2010/main" val="122042830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Slide Image Placeholder 1"/>
          <p:cNvSpPr>
            <a:spLocks noGrp="1" noRot="1" noChangeAspect="1" noTextEdit="1"/>
          </p:cNvSpPr>
          <p:nvPr>
            <p:ph type="sldImg"/>
          </p:nvPr>
        </p:nvSpPr>
        <p:spPr>
          <a:ln/>
        </p:spPr>
      </p:sp>
      <p:sp>
        <p:nvSpPr>
          <p:cNvPr id="101379"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lstStyle/>
          <a:p>
            <a:pPr eaLnBrk="1" hangingPunct="1"/>
            <a:endParaRPr lang="en-US" altLang="en-US"/>
          </a:p>
        </p:txBody>
      </p:sp>
      <p:sp>
        <p:nvSpPr>
          <p:cNvPr id="101380" name="Slide Number Placeholder 3"/>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defTabSz="928357">
              <a:defRPr sz="2300">
                <a:solidFill>
                  <a:schemeClr val="tx1"/>
                </a:solidFill>
                <a:latin typeface="Times New Roman" pitchFamily="18" charset="0"/>
              </a:defRPr>
            </a:lvl1pPr>
            <a:lvl2pPr marL="716948" indent="-275750" defTabSz="928357">
              <a:defRPr sz="2300">
                <a:solidFill>
                  <a:schemeClr val="tx1"/>
                </a:solidFill>
                <a:latin typeface="Times New Roman" pitchFamily="18" charset="0"/>
              </a:defRPr>
            </a:lvl2pPr>
            <a:lvl3pPr marL="1102998" indent="-220599" defTabSz="928357">
              <a:defRPr sz="2300">
                <a:solidFill>
                  <a:schemeClr val="tx1"/>
                </a:solidFill>
                <a:latin typeface="Times New Roman" pitchFamily="18" charset="0"/>
              </a:defRPr>
            </a:lvl3pPr>
            <a:lvl4pPr marL="1544196" indent="-220599" defTabSz="928357">
              <a:defRPr sz="2300">
                <a:solidFill>
                  <a:schemeClr val="tx1"/>
                </a:solidFill>
                <a:latin typeface="Times New Roman" pitchFamily="18" charset="0"/>
              </a:defRPr>
            </a:lvl4pPr>
            <a:lvl5pPr marL="1985396" indent="-220599" defTabSz="928357">
              <a:defRPr sz="2300">
                <a:solidFill>
                  <a:schemeClr val="tx1"/>
                </a:solidFill>
                <a:latin typeface="Times New Roman" pitchFamily="18" charset="0"/>
              </a:defRPr>
            </a:lvl5pPr>
            <a:lvl6pPr marL="2426595" indent="-220599" algn="ctr" defTabSz="928357" eaLnBrk="0" fontAlgn="base" hangingPunct="0">
              <a:spcBef>
                <a:spcPct val="0"/>
              </a:spcBef>
              <a:spcAft>
                <a:spcPct val="0"/>
              </a:spcAft>
              <a:defRPr sz="2300">
                <a:solidFill>
                  <a:schemeClr val="tx1"/>
                </a:solidFill>
                <a:latin typeface="Times New Roman" pitchFamily="18" charset="0"/>
              </a:defRPr>
            </a:lvl6pPr>
            <a:lvl7pPr marL="2867794" indent="-220599" algn="ctr" defTabSz="928357" eaLnBrk="0" fontAlgn="base" hangingPunct="0">
              <a:spcBef>
                <a:spcPct val="0"/>
              </a:spcBef>
              <a:spcAft>
                <a:spcPct val="0"/>
              </a:spcAft>
              <a:defRPr sz="2300">
                <a:solidFill>
                  <a:schemeClr val="tx1"/>
                </a:solidFill>
                <a:latin typeface="Times New Roman" pitchFamily="18" charset="0"/>
              </a:defRPr>
            </a:lvl7pPr>
            <a:lvl8pPr marL="3308993" indent="-220599" algn="ctr" defTabSz="928357" eaLnBrk="0" fontAlgn="base" hangingPunct="0">
              <a:spcBef>
                <a:spcPct val="0"/>
              </a:spcBef>
              <a:spcAft>
                <a:spcPct val="0"/>
              </a:spcAft>
              <a:defRPr sz="2300">
                <a:solidFill>
                  <a:schemeClr val="tx1"/>
                </a:solidFill>
                <a:latin typeface="Times New Roman" pitchFamily="18" charset="0"/>
              </a:defRPr>
            </a:lvl8pPr>
            <a:lvl9pPr marL="3750192" indent="-220599" algn="ctr" defTabSz="928357" eaLnBrk="0" fontAlgn="base" hangingPunct="0">
              <a:spcBef>
                <a:spcPct val="0"/>
              </a:spcBef>
              <a:spcAft>
                <a:spcPct val="0"/>
              </a:spcAft>
              <a:defRPr sz="2300">
                <a:solidFill>
                  <a:schemeClr val="tx1"/>
                </a:solidFill>
                <a:latin typeface="Times New Roman" pitchFamily="18" charset="0"/>
              </a:defRPr>
            </a:lvl9pPr>
          </a:lstStyle>
          <a:p>
            <a:fld id="{12196D16-814A-43FB-B931-F1E39037CE66}" type="slidenum">
              <a:rPr lang="zh-CN" altLang="en-US" sz="1100"/>
              <a:pPr/>
              <a:t>50</a:t>
            </a:fld>
            <a:endParaRPr lang="en-US" altLang="zh-CN" sz="1100"/>
          </a:p>
        </p:txBody>
      </p:sp>
    </p:spTree>
    <p:extLst>
      <p:ext uri="{BB962C8B-B14F-4D97-AF65-F5344CB8AC3E}">
        <p14:creationId xmlns:p14="http://schemas.microsoft.com/office/powerpoint/2010/main" val="280630726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64C6BC90-A373-4A19-BF0C-253EAD1E3C23}" type="slidenum">
              <a:rPr lang="zh-CN" altLang="en-US" smtClean="0"/>
              <a:pPr>
                <a:defRPr/>
              </a:pPr>
              <a:t>51</a:t>
            </a:fld>
            <a:endParaRPr lang="en-US" altLang="zh-CN"/>
          </a:p>
        </p:txBody>
      </p:sp>
    </p:spTree>
    <p:extLst>
      <p:ext uri="{BB962C8B-B14F-4D97-AF65-F5344CB8AC3E}">
        <p14:creationId xmlns:p14="http://schemas.microsoft.com/office/powerpoint/2010/main" val="409510497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64C6BC90-A373-4A19-BF0C-253EAD1E3C23}" type="slidenum">
              <a:rPr lang="zh-CN" altLang="en-US" smtClean="0"/>
              <a:pPr>
                <a:defRPr/>
              </a:pPr>
              <a:t>52</a:t>
            </a:fld>
            <a:endParaRPr lang="en-US" altLang="zh-CN"/>
          </a:p>
        </p:txBody>
      </p:sp>
    </p:spTree>
    <p:extLst>
      <p:ext uri="{BB962C8B-B14F-4D97-AF65-F5344CB8AC3E}">
        <p14:creationId xmlns:p14="http://schemas.microsoft.com/office/powerpoint/2010/main" val="213999840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Image Placeholder 1"/>
          <p:cNvSpPr>
            <a:spLocks noGrp="1" noRot="1" noChangeAspect="1" noTextEdit="1"/>
          </p:cNvSpPr>
          <p:nvPr>
            <p:ph type="sldImg"/>
          </p:nvPr>
        </p:nvSpPr>
        <p:spPr>
          <a:ln/>
        </p:spPr>
      </p:sp>
      <p:sp>
        <p:nvSpPr>
          <p:cNvPr id="102403"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p>
            <a:r>
              <a:rPr lang="en-US" altLang="en-US" dirty="0"/>
              <a:t>Identifiability matches the natural scientist’s perspective </a:t>
            </a:r>
          </a:p>
          <a:p>
            <a:r>
              <a:rPr lang="en-US" altLang="en-US" dirty="0"/>
              <a:t>(“find a model of a natural (small) world”).</a:t>
            </a:r>
          </a:p>
          <a:p>
            <a:r>
              <a:rPr lang="en-US" altLang="en-US" dirty="0"/>
              <a:t>Identifiability_2 matches the social scientist’s perspective </a:t>
            </a:r>
          </a:p>
          <a:p>
            <a:r>
              <a:rPr lang="en-US" altLang="en-US" dirty="0"/>
              <a:t>(“what is the effect of intervention on the world?”). </a:t>
            </a:r>
          </a:p>
        </p:txBody>
      </p:sp>
      <p:sp>
        <p:nvSpPr>
          <p:cNvPr id="102404" name="Slide Number Placeholder 3"/>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defTabSz="932952">
              <a:defRPr sz="2300">
                <a:solidFill>
                  <a:schemeClr val="tx1"/>
                </a:solidFill>
                <a:latin typeface="Times New Roman" pitchFamily="18" charset="0"/>
              </a:defRPr>
            </a:lvl1pPr>
            <a:lvl2pPr marL="716948" indent="-275750" defTabSz="932952">
              <a:defRPr sz="2300">
                <a:solidFill>
                  <a:schemeClr val="tx1"/>
                </a:solidFill>
                <a:latin typeface="Times New Roman" pitchFamily="18" charset="0"/>
              </a:defRPr>
            </a:lvl2pPr>
            <a:lvl3pPr marL="1102998" indent="-220599" defTabSz="932952">
              <a:defRPr sz="2300">
                <a:solidFill>
                  <a:schemeClr val="tx1"/>
                </a:solidFill>
                <a:latin typeface="Times New Roman" pitchFamily="18" charset="0"/>
              </a:defRPr>
            </a:lvl3pPr>
            <a:lvl4pPr marL="1544196" indent="-220599" defTabSz="932952">
              <a:defRPr sz="2300">
                <a:solidFill>
                  <a:schemeClr val="tx1"/>
                </a:solidFill>
                <a:latin typeface="Times New Roman" pitchFamily="18" charset="0"/>
              </a:defRPr>
            </a:lvl4pPr>
            <a:lvl5pPr marL="1985396" indent="-220599" defTabSz="932952">
              <a:defRPr sz="2300">
                <a:solidFill>
                  <a:schemeClr val="tx1"/>
                </a:solidFill>
                <a:latin typeface="Times New Roman" pitchFamily="18" charset="0"/>
              </a:defRPr>
            </a:lvl5pPr>
            <a:lvl6pPr marL="2426595" indent="-220599" algn="ctr" defTabSz="932952" eaLnBrk="0" fontAlgn="base" hangingPunct="0">
              <a:spcBef>
                <a:spcPct val="0"/>
              </a:spcBef>
              <a:spcAft>
                <a:spcPct val="0"/>
              </a:spcAft>
              <a:defRPr sz="2300">
                <a:solidFill>
                  <a:schemeClr val="tx1"/>
                </a:solidFill>
                <a:latin typeface="Times New Roman" pitchFamily="18" charset="0"/>
              </a:defRPr>
            </a:lvl6pPr>
            <a:lvl7pPr marL="2867794" indent="-220599" algn="ctr" defTabSz="932952" eaLnBrk="0" fontAlgn="base" hangingPunct="0">
              <a:spcBef>
                <a:spcPct val="0"/>
              </a:spcBef>
              <a:spcAft>
                <a:spcPct val="0"/>
              </a:spcAft>
              <a:defRPr sz="2300">
                <a:solidFill>
                  <a:schemeClr val="tx1"/>
                </a:solidFill>
                <a:latin typeface="Times New Roman" pitchFamily="18" charset="0"/>
              </a:defRPr>
            </a:lvl7pPr>
            <a:lvl8pPr marL="3308993" indent="-220599" algn="ctr" defTabSz="932952" eaLnBrk="0" fontAlgn="base" hangingPunct="0">
              <a:spcBef>
                <a:spcPct val="0"/>
              </a:spcBef>
              <a:spcAft>
                <a:spcPct val="0"/>
              </a:spcAft>
              <a:defRPr sz="2300">
                <a:solidFill>
                  <a:schemeClr val="tx1"/>
                </a:solidFill>
                <a:latin typeface="Times New Roman" pitchFamily="18" charset="0"/>
              </a:defRPr>
            </a:lvl8pPr>
            <a:lvl9pPr marL="3750192" indent="-220599" algn="ctr" defTabSz="932952" eaLnBrk="0" fontAlgn="base" hangingPunct="0">
              <a:spcBef>
                <a:spcPct val="0"/>
              </a:spcBef>
              <a:spcAft>
                <a:spcPct val="0"/>
              </a:spcAft>
              <a:defRPr sz="2300">
                <a:solidFill>
                  <a:schemeClr val="tx1"/>
                </a:solidFill>
                <a:latin typeface="Times New Roman" pitchFamily="18" charset="0"/>
              </a:defRPr>
            </a:lvl9pPr>
          </a:lstStyle>
          <a:p>
            <a:fld id="{7607FD82-6720-4992-9CFF-D525C97373EF}" type="slidenum">
              <a:rPr lang="zh-CN" altLang="en-US" sz="1100"/>
              <a:pPr/>
              <a:t>53</a:t>
            </a:fld>
            <a:endParaRPr lang="en-US" altLang="zh-CN" sz="1100"/>
          </a:p>
        </p:txBody>
      </p:sp>
    </p:spTree>
    <p:extLst>
      <p:ext uri="{BB962C8B-B14F-4D97-AF65-F5344CB8AC3E}">
        <p14:creationId xmlns:p14="http://schemas.microsoft.com/office/powerpoint/2010/main" val="24868834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r>
              <a:rPr lang="en-US" dirty="0" err="1"/>
              <a:t>a,b,c</a:t>
            </a:r>
            <a:r>
              <a:rPr lang="en-US" dirty="0"/>
              <a:t>) indicate the pegs where the disks A, B, and C are, respectively.  Start state has all disks on the leftmost peg.  Goal state is shown.</a:t>
            </a:r>
          </a:p>
        </p:txBody>
      </p:sp>
      <p:sp>
        <p:nvSpPr>
          <p:cNvPr id="4" name="Slide Number Placeholder 3"/>
          <p:cNvSpPr>
            <a:spLocks noGrp="1"/>
          </p:cNvSpPr>
          <p:nvPr>
            <p:ph type="sldNum" sz="quarter" idx="5"/>
          </p:nvPr>
        </p:nvSpPr>
        <p:spPr/>
        <p:txBody>
          <a:bodyPr/>
          <a:lstStyle/>
          <a:p>
            <a:pPr>
              <a:defRPr/>
            </a:pPr>
            <a:fld id="{64C6BC90-A373-4A19-BF0C-253EAD1E3C23}" type="slidenum">
              <a:rPr lang="zh-CN" altLang="en-US" smtClean="0"/>
              <a:pPr>
                <a:defRPr/>
              </a:pPr>
              <a:t>6</a:t>
            </a:fld>
            <a:endParaRPr lang="en-US" altLang="zh-CN"/>
          </a:p>
        </p:txBody>
      </p:sp>
    </p:spTree>
    <p:extLst>
      <p:ext uri="{BB962C8B-B14F-4D97-AF65-F5344CB8AC3E}">
        <p14:creationId xmlns:p14="http://schemas.microsoft.com/office/powerpoint/2010/main" val="144532277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p:cNvSpPr>
            <a:spLocks noGrp="1" noRot="1" noChangeAspect="1" noTextEdit="1"/>
          </p:cNvSpPr>
          <p:nvPr>
            <p:ph type="sldImg"/>
          </p:nvPr>
        </p:nvSpPr>
        <p:spPr>
          <a:ln/>
        </p:spPr>
      </p:sp>
      <p:sp>
        <p:nvSpPr>
          <p:cNvPr id="103427"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lstStyle/>
          <a:p>
            <a:pPr eaLnBrk="1" hangingPunct="1"/>
            <a:r>
              <a:rPr lang="en-US" altLang="en-US"/>
              <a:t>Fisher, Nature, 1958.</a:t>
            </a:r>
          </a:p>
        </p:txBody>
      </p:sp>
      <p:sp>
        <p:nvSpPr>
          <p:cNvPr id="103428" name="Slide Number Placeholder 3"/>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defTabSz="928357">
              <a:defRPr sz="2300">
                <a:solidFill>
                  <a:schemeClr val="tx1"/>
                </a:solidFill>
                <a:latin typeface="Times New Roman" pitchFamily="18" charset="0"/>
              </a:defRPr>
            </a:lvl1pPr>
            <a:lvl2pPr marL="716948" indent="-275750" defTabSz="928357">
              <a:defRPr sz="2300">
                <a:solidFill>
                  <a:schemeClr val="tx1"/>
                </a:solidFill>
                <a:latin typeface="Times New Roman" pitchFamily="18" charset="0"/>
              </a:defRPr>
            </a:lvl2pPr>
            <a:lvl3pPr marL="1102998" indent="-220599" defTabSz="928357">
              <a:defRPr sz="2300">
                <a:solidFill>
                  <a:schemeClr val="tx1"/>
                </a:solidFill>
                <a:latin typeface="Times New Roman" pitchFamily="18" charset="0"/>
              </a:defRPr>
            </a:lvl3pPr>
            <a:lvl4pPr marL="1544196" indent="-220599" defTabSz="928357">
              <a:defRPr sz="2300">
                <a:solidFill>
                  <a:schemeClr val="tx1"/>
                </a:solidFill>
                <a:latin typeface="Times New Roman" pitchFamily="18" charset="0"/>
              </a:defRPr>
            </a:lvl4pPr>
            <a:lvl5pPr marL="1985396" indent="-220599" defTabSz="928357">
              <a:defRPr sz="2300">
                <a:solidFill>
                  <a:schemeClr val="tx1"/>
                </a:solidFill>
                <a:latin typeface="Times New Roman" pitchFamily="18" charset="0"/>
              </a:defRPr>
            </a:lvl5pPr>
            <a:lvl6pPr marL="2426595" indent="-220599" algn="ctr" defTabSz="928357" eaLnBrk="0" fontAlgn="base" hangingPunct="0">
              <a:spcBef>
                <a:spcPct val="0"/>
              </a:spcBef>
              <a:spcAft>
                <a:spcPct val="0"/>
              </a:spcAft>
              <a:defRPr sz="2300">
                <a:solidFill>
                  <a:schemeClr val="tx1"/>
                </a:solidFill>
                <a:latin typeface="Times New Roman" pitchFamily="18" charset="0"/>
              </a:defRPr>
            </a:lvl6pPr>
            <a:lvl7pPr marL="2867794" indent="-220599" algn="ctr" defTabSz="928357" eaLnBrk="0" fontAlgn="base" hangingPunct="0">
              <a:spcBef>
                <a:spcPct val="0"/>
              </a:spcBef>
              <a:spcAft>
                <a:spcPct val="0"/>
              </a:spcAft>
              <a:defRPr sz="2300">
                <a:solidFill>
                  <a:schemeClr val="tx1"/>
                </a:solidFill>
                <a:latin typeface="Times New Roman" pitchFamily="18" charset="0"/>
              </a:defRPr>
            </a:lvl7pPr>
            <a:lvl8pPr marL="3308993" indent="-220599" algn="ctr" defTabSz="928357" eaLnBrk="0" fontAlgn="base" hangingPunct="0">
              <a:spcBef>
                <a:spcPct val="0"/>
              </a:spcBef>
              <a:spcAft>
                <a:spcPct val="0"/>
              </a:spcAft>
              <a:defRPr sz="2300">
                <a:solidFill>
                  <a:schemeClr val="tx1"/>
                </a:solidFill>
                <a:latin typeface="Times New Roman" pitchFamily="18" charset="0"/>
              </a:defRPr>
            </a:lvl8pPr>
            <a:lvl9pPr marL="3750192" indent="-220599" algn="ctr" defTabSz="928357" eaLnBrk="0" fontAlgn="base" hangingPunct="0">
              <a:spcBef>
                <a:spcPct val="0"/>
              </a:spcBef>
              <a:spcAft>
                <a:spcPct val="0"/>
              </a:spcAft>
              <a:defRPr sz="2300">
                <a:solidFill>
                  <a:schemeClr val="tx1"/>
                </a:solidFill>
                <a:latin typeface="Times New Roman" pitchFamily="18" charset="0"/>
              </a:defRPr>
            </a:lvl9pPr>
          </a:lstStyle>
          <a:p>
            <a:fld id="{F01BC970-E8E1-44D9-9C58-CC74EC7B3DA8}" type="slidenum">
              <a:rPr lang="zh-CN" altLang="en-US" sz="1100"/>
              <a:pPr/>
              <a:t>54</a:t>
            </a:fld>
            <a:endParaRPr lang="en-US" altLang="zh-CN" sz="1100"/>
          </a:p>
        </p:txBody>
      </p:sp>
    </p:spTree>
    <p:extLst>
      <p:ext uri="{BB962C8B-B14F-4D97-AF65-F5344CB8AC3E}">
        <p14:creationId xmlns:p14="http://schemas.microsoft.com/office/powerpoint/2010/main" val="98368838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Slide Image Placeholder 1"/>
          <p:cNvSpPr>
            <a:spLocks noGrp="1" noRot="1" noChangeAspect="1" noTextEdit="1"/>
          </p:cNvSpPr>
          <p:nvPr>
            <p:ph type="sldImg"/>
          </p:nvPr>
        </p:nvSpPr>
        <p:spPr>
          <a:ln/>
        </p:spPr>
      </p:sp>
      <p:sp>
        <p:nvSpPr>
          <p:cNvPr id="10445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lstStyle/>
          <a:p>
            <a:pPr eaLnBrk="1" hangingPunct="1"/>
            <a:endParaRPr lang="en-US" altLang="en-US"/>
          </a:p>
        </p:txBody>
      </p:sp>
      <p:sp>
        <p:nvSpPr>
          <p:cNvPr id="104452" name="Slide Number Placeholder 3"/>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defTabSz="928357">
              <a:defRPr sz="2300">
                <a:solidFill>
                  <a:schemeClr val="tx1"/>
                </a:solidFill>
                <a:latin typeface="Times New Roman" pitchFamily="18" charset="0"/>
              </a:defRPr>
            </a:lvl1pPr>
            <a:lvl2pPr marL="716948" indent="-275750" defTabSz="928357">
              <a:defRPr sz="2300">
                <a:solidFill>
                  <a:schemeClr val="tx1"/>
                </a:solidFill>
                <a:latin typeface="Times New Roman" pitchFamily="18" charset="0"/>
              </a:defRPr>
            </a:lvl2pPr>
            <a:lvl3pPr marL="1102998" indent="-220599" defTabSz="928357">
              <a:defRPr sz="2300">
                <a:solidFill>
                  <a:schemeClr val="tx1"/>
                </a:solidFill>
                <a:latin typeface="Times New Roman" pitchFamily="18" charset="0"/>
              </a:defRPr>
            </a:lvl3pPr>
            <a:lvl4pPr marL="1544196" indent="-220599" defTabSz="928357">
              <a:defRPr sz="2300">
                <a:solidFill>
                  <a:schemeClr val="tx1"/>
                </a:solidFill>
                <a:latin typeface="Times New Roman" pitchFamily="18" charset="0"/>
              </a:defRPr>
            </a:lvl4pPr>
            <a:lvl5pPr marL="1985396" indent="-220599" defTabSz="928357">
              <a:defRPr sz="2300">
                <a:solidFill>
                  <a:schemeClr val="tx1"/>
                </a:solidFill>
                <a:latin typeface="Times New Roman" pitchFamily="18" charset="0"/>
              </a:defRPr>
            </a:lvl5pPr>
            <a:lvl6pPr marL="2426595" indent="-220599" algn="ctr" defTabSz="928357" eaLnBrk="0" fontAlgn="base" hangingPunct="0">
              <a:spcBef>
                <a:spcPct val="0"/>
              </a:spcBef>
              <a:spcAft>
                <a:spcPct val="0"/>
              </a:spcAft>
              <a:defRPr sz="2300">
                <a:solidFill>
                  <a:schemeClr val="tx1"/>
                </a:solidFill>
                <a:latin typeface="Times New Roman" pitchFamily="18" charset="0"/>
              </a:defRPr>
            </a:lvl6pPr>
            <a:lvl7pPr marL="2867794" indent="-220599" algn="ctr" defTabSz="928357" eaLnBrk="0" fontAlgn="base" hangingPunct="0">
              <a:spcBef>
                <a:spcPct val="0"/>
              </a:spcBef>
              <a:spcAft>
                <a:spcPct val="0"/>
              </a:spcAft>
              <a:defRPr sz="2300">
                <a:solidFill>
                  <a:schemeClr val="tx1"/>
                </a:solidFill>
                <a:latin typeface="Times New Roman" pitchFamily="18" charset="0"/>
              </a:defRPr>
            </a:lvl7pPr>
            <a:lvl8pPr marL="3308993" indent="-220599" algn="ctr" defTabSz="928357" eaLnBrk="0" fontAlgn="base" hangingPunct="0">
              <a:spcBef>
                <a:spcPct val="0"/>
              </a:spcBef>
              <a:spcAft>
                <a:spcPct val="0"/>
              </a:spcAft>
              <a:defRPr sz="2300">
                <a:solidFill>
                  <a:schemeClr val="tx1"/>
                </a:solidFill>
                <a:latin typeface="Times New Roman" pitchFamily="18" charset="0"/>
              </a:defRPr>
            </a:lvl8pPr>
            <a:lvl9pPr marL="3750192" indent="-220599" algn="ctr" defTabSz="928357" eaLnBrk="0" fontAlgn="base" hangingPunct="0">
              <a:spcBef>
                <a:spcPct val="0"/>
              </a:spcBef>
              <a:spcAft>
                <a:spcPct val="0"/>
              </a:spcAft>
              <a:defRPr sz="2300">
                <a:solidFill>
                  <a:schemeClr val="tx1"/>
                </a:solidFill>
                <a:latin typeface="Times New Roman" pitchFamily="18" charset="0"/>
              </a:defRPr>
            </a:lvl9pPr>
          </a:lstStyle>
          <a:p>
            <a:fld id="{97F7B991-AD4C-437E-9138-5D432C34D75B}" type="slidenum">
              <a:rPr lang="zh-CN" altLang="en-US" sz="1100"/>
              <a:pPr/>
              <a:t>55</a:t>
            </a:fld>
            <a:endParaRPr lang="en-US" altLang="zh-CN" sz="1100"/>
          </a:p>
        </p:txBody>
      </p:sp>
    </p:spTree>
    <p:extLst>
      <p:ext uri="{BB962C8B-B14F-4D97-AF65-F5344CB8AC3E}">
        <p14:creationId xmlns:p14="http://schemas.microsoft.com/office/powerpoint/2010/main" val="330816308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Slide Image Placeholder 1"/>
          <p:cNvSpPr>
            <a:spLocks noGrp="1" noRot="1" noChangeAspect="1" noTextEdit="1"/>
          </p:cNvSpPr>
          <p:nvPr>
            <p:ph type="sldImg"/>
          </p:nvPr>
        </p:nvSpPr>
        <p:spPr>
          <a:ln/>
        </p:spPr>
      </p:sp>
      <p:sp>
        <p:nvSpPr>
          <p:cNvPr id="105475"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lstStyle/>
          <a:p>
            <a:pPr eaLnBrk="1" hangingPunct="1"/>
            <a:endParaRPr lang="en-US" altLang="en-US"/>
          </a:p>
        </p:txBody>
      </p:sp>
      <p:sp>
        <p:nvSpPr>
          <p:cNvPr id="105476" name="Slide Number Placeholder 3"/>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defTabSz="928357">
              <a:defRPr sz="2300">
                <a:solidFill>
                  <a:schemeClr val="tx1"/>
                </a:solidFill>
                <a:latin typeface="Times New Roman" pitchFamily="18" charset="0"/>
              </a:defRPr>
            </a:lvl1pPr>
            <a:lvl2pPr marL="716948" indent="-275750" defTabSz="928357">
              <a:defRPr sz="2300">
                <a:solidFill>
                  <a:schemeClr val="tx1"/>
                </a:solidFill>
                <a:latin typeface="Times New Roman" pitchFamily="18" charset="0"/>
              </a:defRPr>
            </a:lvl2pPr>
            <a:lvl3pPr marL="1102998" indent="-220599" defTabSz="928357">
              <a:defRPr sz="2300">
                <a:solidFill>
                  <a:schemeClr val="tx1"/>
                </a:solidFill>
                <a:latin typeface="Times New Roman" pitchFamily="18" charset="0"/>
              </a:defRPr>
            </a:lvl3pPr>
            <a:lvl4pPr marL="1544196" indent="-220599" defTabSz="928357">
              <a:defRPr sz="2300">
                <a:solidFill>
                  <a:schemeClr val="tx1"/>
                </a:solidFill>
                <a:latin typeface="Times New Roman" pitchFamily="18" charset="0"/>
              </a:defRPr>
            </a:lvl4pPr>
            <a:lvl5pPr marL="1985396" indent="-220599" defTabSz="928357">
              <a:defRPr sz="2300">
                <a:solidFill>
                  <a:schemeClr val="tx1"/>
                </a:solidFill>
                <a:latin typeface="Times New Roman" pitchFamily="18" charset="0"/>
              </a:defRPr>
            </a:lvl5pPr>
            <a:lvl6pPr marL="2426595" indent="-220599" algn="ctr" defTabSz="928357" eaLnBrk="0" fontAlgn="base" hangingPunct="0">
              <a:spcBef>
                <a:spcPct val="0"/>
              </a:spcBef>
              <a:spcAft>
                <a:spcPct val="0"/>
              </a:spcAft>
              <a:defRPr sz="2300">
                <a:solidFill>
                  <a:schemeClr val="tx1"/>
                </a:solidFill>
                <a:latin typeface="Times New Roman" pitchFamily="18" charset="0"/>
              </a:defRPr>
            </a:lvl6pPr>
            <a:lvl7pPr marL="2867794" indent="-220599" algn="ctr" defTabSz="928357" eaLnBrk="0" fontAlgn="base" hangingPunct="0">
              <a:spcBef>
                <a:spcPct val="0"/>
              </a:spcBef>
              <a:spcAft>
                <a:spcPct val="0"/>
              </a:spcAft>
              <a:defRPr sz="2300">
                <a:solidFill>
                  <a:schemeClr val="tx1"/>
                </a:solidFill>
                <a:latin typeface="Times New Roman" pitchFamily="18" charset="0"/>
              </a:defRPr>
            </a:lvl7pPr>
            <a:lvl8pPr marL="3308993" indent="-220599" algn="ctr" defTabSz="928357" eaLnBrk="0" fontAlgn="base" hangingPunct="0">
              <a:spcBef>
                <a:spcPct val="0"/>
              </a:spcBef>
              <a:spcAft>
                <a:spcPct val="0"/>
              </a:spcAft>
              <a:defRPr sz="2300">
                <a:solidFill>
                  <a:schemeClr val="tx1"/>
                </a:solidFill>
                <a:latin typeface="Times New Roman" pitchFamily="18" charset="0"/>
              </a:defRPr>
            </a:lvl8pPr>
            <a:lvl9pPr marL="3750192" indent="-220599" algn="ctr" defTabSz="928357" eaLnBrk="0" fontAlgn="base" hangingPunct="0">
              <a:spcBef>
                <a:spcPct val="0"/>
              </a:spcBef>
              <a:spcAft>
                <a:spcPct val="0"/>
              </a:spcAft>
              <a:defRPr sz="2300">
                <a:solidFill>
                  <a:schemeClr val="tx1"/>
                </a:solidFill>
                <a:latin typeface="Times New Roman" pitchFamily="18" charset="0"/>
              </a:defRPr>
            </a:lvl9pPr>
          </a:lstStyle>
          <a:p>
            <a:fld id="{540A7537-7F1E-4187-A513-CDEF32886025}" type="slidenum">
              <a:rPr lang="zh-CN" altLang="en-US" sz="1100">
                <a:solidFill>
                  <a:srgbClr val="000000"/>
                </a:solidFill>
              </a:rPr>
              <a:pPr/>
              <a:t>56</a:t>
            </a:fld>
            <a:endParaRPr lang="en-US" altLang="zh-CN" sz="1100">
              <a:solidFill>
                <a:srgbClr val="000000"/>
              </a:solidFill>
            </a:endParaRPr>
          </a:p>
        </p:txBody>
      </p:sp>
    </p:spTree>
    <p:extLst>
      <p:ext uri="{BB962C8B-B14F-4D97-AF65-F5344CB8AC3E}">
        <p14:creationId xmlns:p14="http://schemas.microsoft.com/office/powerpoint/2010/main" val="26426797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Slide Image Placeholder 1"/>
          <p:cNvSpPr>
            <a:spLocks noGrp="1" noRot="1" noChangeAspect="1" noTextEdit="1"/>
          </p:cNvSpPr>
          <p:nvPr>
            <p:ph type="sldImg"/>
          </p:nvPr>
        </p:nvSpPr>
        <p:spPr>
          <a:ln/>
        </p:spPr>
      </p:sp>
      <p:sp>
        <p:nvSpPr>
          <p:cNvPr id="106499"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lstStyle/>
          <a:p>
            <a:pPr eaLnBrk="1" hangingPunct="1"/>
            <a:endParaRPr lang="en-US" altLang="en-US"/>
          </a:p>
        </p:txBody>
      </p:sp>
      <p:sp>
        <p:nvSpPr>
          <p:cNvPr id="106500" name="Slide Number Placeholder 3"/>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defTabSz="928357">
              <a:defRPr sz="2300">
                <a:solidFill>
                  <a:schemeClr val="tx1"/>
                </a:solidFill>
                <a:latin typeface="Times New Roman" pitchFamily="18" charset="0"/>
              </a:defRPr>
            </a:lvl1pPr>
            <a:lvl2pPr marL="716948" indent="-275750" defTabSz="928357">
              <a:defRPr sz="2300">
                <a:solidFill>
                  <a:schemeClr val="tx1"/>
                </a:solidFill>
                <a:latin typeface="Times New Roman" pitchFamily="18" charset="0"/>
              </a:defRPr>
            </a:lvl2pPr>
            <a:lvl3pPr marL="1102998" indent="-220599" defTabSz="928357">
              <a:defRPr sz="2300">
                <a:solidFill>
                  <a:schemeClr val="tx1"/>
                </a:solidFill>
                <a:latin typeface="Times New Roman" pitchFamily="18" charset="0"/>
              </a:defRPr>
            </a:lvl3pPr>
            <a:lvl4pPr marL="1544196" indent="-220599" defTabSz="928357">
              <a:defRPr sz="2300">
                <a:solidFill>
                  <a:schemeClr val="tx1"/>
                </a:solidFill>
                <a:latin typeface="Times New Roman" pitchFamily="18" charset="0"/>
              </a:defRPr>
            </a:lvl4pPr>
            <a:lvl5pPr marL="1985396" indent="-220599" defTabSz="928357">
              <a:defRPr sz="2300">
                <a:solidFill>
                  <a:schemeClr val="tx1"/>
                </a:solidFill>
                <a:latin typeface="Times New Roman" pitchFamily="18" charset="0"/>
              </a:defRPr>
            </a:lvl5pPr>
            <a:lvl6pPr marL="2426595" indent="-220599" algn="ctr" defTabSz="928357" eaLnBrk="0" fontAlgn="base" hangingPunct="0">
              <a:spcBef>
                <a:spcPct val="0"/>
              </a:spcBef>
              <a:spcAft>
                <a:spcPct val="0"/>
              </a:spcAft>
              <a:defRPr sz="2300">
                <a:solidFill>
                  <a:schemeClr val="tx1"/>
                </a:solidFill>
                <a:latin typeface="Times New Roman" pitchFamily="18" charset="0"/>
              </a:defRPr>
            </a:lvl6pPr>
            <a:lvl7pPr marL="2867794" indent="-220599" algn="ctr" defTabSz="928357" eaLnBrk="0" fontAlgn="base" hangingPunct="0">
              <a:spcBef>
                <a:spcPct val="0"/>
              </a:spcBef>
              <a:spcAft>
                <a:spcPct val="0"/>
              </a:spcAft>
              <a:defRPr sz="2300">
                <a:solidFill>
                  <a:schemeClr val="tx1"/>
                </a:solidFill>
                <a:latin typeface="Times New Roman" pitchFamily="18" charset="0"/>
              </a:defRPr>
            </a:lvl7pPr>
            <a:lvl8pPr marL="3308993" indent="-220599" algn="ctr" defTabSz="928357" eaLnBrk="0" fontAlgn="base" hangingPunct="0">
              <a:spcBef>
                <a:spcPct val="0"/>
              </a:spcBef>
              <a:spcAft>
                <a:spcPct val="0"/>
              </a:spcAft>
              <a:defRPr sz="2300">
                <a:solidFill>
                  <a:schemeClr val="tx1"/>
                </a:solidFill>
                <a:latin typeface="Times New Roman" pitchFamily="18" charset="0"/>
              </a:defRPr>
            </a:lvl8pPr>
            <a:lvl9pPr marL="3750192" indent="-220599" algn="ctr" defTabSz="928357" eaLnBrk="0" fontAlgn="base" hangingPunct="0">
              <a:spcBef>
                <a:spcPct val="0"/>
              </a:spcBef>
              <a:spcAft>
                <a:spcPct val="0"/>
              </a:spcAft>
              <a:defRPr sz="2300">
                <a:solidFill>
                  <a:schemeClr val="tx1"/>
                </a:solidFill>
                <a:latin typeface="Times New Roman" pitchFamily="18" charset="0"/>
              </a:defRPr>
            </a:lvl9pPr>
          </a:lstStyle>
          <a:p>
            <a:fld id="{44FE08DB-0AA4-4446-A637-94B4F54DF6DE}" type="slidenum">
              <a:rPr lang="zh-CN" altLang="en-US" sz="1100">
                <a:solidFill>
                  <a:srgbClr val="000000"/>
                </a:solidFill>
              </a:rPr>
              <a:pPr/>
              <a:t>57</a:t>
            </a:fld>
            <a:endParaRPr lang="en-US" altLang="zh-CN" sz="1100">
              <a:solidFill>
                <a:srgbClr val="000000"/>
              </a:solidFill>
            </a:endParaRPr>
          </a:p>
        </p:txBody>
      </p:sp>
    </p:spTree>
    <p:extLst>
      <p:ext uri="{BB962C8B-B14F-4D97-AF65-F5344CB8AC3E}">
        <p14:creationId xmlns:p14="http://schemas.microsoft.com/office/powerpoint/2010/main" val="408523341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p:cNvSpPr>
            <a:spLocks noGrp="1" noRot="1" noChangeAspect="1" noTextEdit="1"/>
          </p:cNvSpPr>
          <p:nvPr>
            <p:ph type="sldImg"/>
          </p:nvPr>
        </p:nvSpPr>
        <p:spPr>
          <a:ln/>
        </p:spPr>
      </p:sp>
      <p:sp>
        <p:nvSpPr>
          <p:cNvPr id="103427"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lstStyle/>
          <a:p>
            <a:pPr eaLnBrk="1" hangingPunct="1"/>
            <a:r>
              <a:rPr lang="en-US" altLang="en-US"/>
              <a:t>Fisher, Nature, 1958.</a:t>
            </a:r>
          </a:p>
        </p:txBody>
      </p:sp>
      <p:sp>
        <p:nvSpPr>
          <p:cNvPr id="103428" name="Slide Number Placeholder 3"/>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defTabSz="928357">
              <a:defRPr sz="2300">
                <a:solidFill>
                  <a:schemeClr val="tx1"/>
                </a:solidFill>
                <a:latin typeface="Times New Roman" pitchFamily="18" charset="0"/>
              </a:defRPr>
            </a:lvl1pPr>
            <a:lvl2pPr marL="716948" indent="-275750" defTabSz="928357">
              <a:defRPr sz="2300">
                <a:solidFill>
                  <a:schemeClr val="tx1"/>
                </a:solidFill>
                <a:latin typeface="Times New Roman" pitchFamily="18" charset="0"/>
              </a:defRPr>
            </a:lvl2pPr>
            <a:lvl3pPr marL="1102998" indent="-220599" defTabSz="928357">
              <a:defRPr sz="2300">
                <a:solidFill>
                  <a:schemeClr val="tx1"/>
                </a:solidFill>
                <a:latin typeface="Times New Roman" pitchFamily="18" charset="0"/>
              </a:defRPr>
            </a:lvl3pPr>
            <a:lvl4pPr marL="1544196" indent="-220599" defTabSz="928357">
              <a:defRPr sz="2300">
                <a:solidFill>
                  <a:schemeClr val="tx1"/>
                </a:solidFill>
                <a:latin typeface="Times New Roman" pitchFamily="18" charset="0"/>
              </a:defRPr>
            </a:lvl4pPr>
            <a:lvl5pPr marL="1985396" indent="-220599" defTabSz="928357">
              <a:defRPr sz="2300">
                <a:solidFill>
                  <a:schemeClr val="tx1"/>
                </a:solidFill>
                <a:latin typeface="Times New Roman" pitchFamily="18" charset="0"/>
              </a:defRPr>
            </a:lvl5pPr>
            <a:lvl6pPr marL="2426595" indent="-220599" algn="ctr" defTabSz="928357" eaLnBrk="0" fontAlgn="base" hangingPunct="0">
              <a:spcBef>
                <a:spcPct val="0"/>
              </a:spcBef>
              <a:spcAft>
                <a:spcPct val="0"/>
              </a:spcAft>
              <a:defRPr sz="2300">
                <a:solidFill>
                  <a:schemeClr val="tx1"/>
                </a:solidFill>
                <a:latin typeface="Times New Roman" pitchFamily="18" charset="0"/>
              </a:defRPr>
            </a:lvl6pPr>
            <a:lvl7pPr marL="2867794" indent="-220599" algn="ctr" defTabSz="928357" eaLnBrk="0" fontAlgn="base" hangingPunct="0">
              <a:spcBef>
                <a:spcPct val="0"/>
              </a:spcBef>
              <a:spcAft>
                <a:spcPct val="0"/>
              </a:spcAft>
              <a:defRPr sz="2300">
                <a:solidFill>
                  <a:schemeClr val="tx1"/>
                </a:solidFill>
                <a:latin typeface="Times New Roman" pitchFamily="18" charset="0"/>
              </a:defRPr>
            </a:lvl7pPr>
            <a:lvl8pPr marL="3308993" indent="-220599" algn="ctr" defTabSz="928357" eaLnBrk="0" fontAlgn="base" hangingPunct="0">
              <a:spcBef>
                <a:spcPct val="0"/>
              </a:spcBef>
              <a:spcAft>
                <a:spcPct val="0"/>
              </a:spcAft>
              <a:defRPr sz="2300">
                <a:solidFill>
                  <a:schemeClr val="tx1"/>
                </a:solidFill>
                <a:latin typeface="Times New Roman" pitchFamily="18" charset="0"/>
              </a:defRPr>
            </a:lvl8pPr>
            <a:lvl9pPr marL="3750192" indent="-220599" algn="ctr" defTabSz="928357" eaLnBrk="0" fontAlgn="base" hangingPunct="0">
              <a:spcBef>
                <a:spcPct val="0"/>
              </a:spcBef>
              <a:spcAft>
                <a:spcPct val="0"/>
              </a:spcAft>
              <a:defRPr sz="2300">
                <a:solidFill>
                  <a:schemeClr val="tx1"/>
                </a:solidFill>
                <a:latin typeface="Times New Roman" pitchFamily="18" charset="0"/>
              </a:defRPr>
            </a:lvl9pPr>
          </a:lstStyle>
          <a:p>
            <a:fld id="{F01BC970-E8E1-44D9-9C58-CC74EC7B3DA8}" type="slidenum">
              <a:rPr lang="zh-CN" altLang="en-US" sz="1100"/>
              <a:pPr/>
              <a:t>58</a:t>
            </a:fld>
            <a:endParaRPr lang="en-US" altLang="zh-CN" sz="1100"/>
          </a:p>
        </p:txBody>
      </p:sp>
    </p:spTree>
    <p:extLst>
      <p:ext uri="{BB962C8B-B14F-4D97-AF65-F5344CB8AC3E}">
        <p14:creationId xmlns:p14="http://schemas.microsoft.com/office/powerpoint/2010/main" val="410434800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Slide Image Placeholder 1"/>
          <p:cNvSpPr>
            <a:spLocks noGrp="1" noRot="1" noChangeAspect="1" noTextEdit="1"/>
          </p:cNvSpPr>
          <p:nvPr>
            <p:ph type="sldImg"/>
          </p:nvPr>
        </p:nvSpPr>
        <p:spPr>
          <a:ln/>
        </p:spPr>
      </p:sp>
      <p:sp>
        <p:nvSpPr>
          <p:cNvPr id="10445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lstStyle/>
          <a:p>
            <a:pPr eaLnBrk="1" hangingPunct="1"/>
            <a:endParaRPr lang="en-US" altLang="en-US"/>
          </a:p>
        </p:txBody>
      </p:sp>
      <p:sp>
        <p:nvSpPr>
          <p:cNvPr id="104452" name="Slide Number Placeholder 3"/>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defTabSz="928357">
              <a:defRPr sz="2300">
                <a:solidFill>
                  <a:schemeClr val="tx1"/>
                </a:solidFill>
                <a:latin typeface="Times New Roman" pitchFamily="18" charset="0"/>
              </a:defRPr>
            </a:lvl1pPr>
            <a:lvl2pPr marL="716948" indent="-275750" defTabSz="928357">
              <a:defRPr sz="2300">
                <a:solidFill>
                  <a:schemeClr val="tx1"/>
                </a:solidFill>
                <a:latin typeface="Times New Roman" pitchFamily="18" charset="0"/>
              </a:defRPr>
            </a:lvl2pPr>
            <a:lvl3pPr marL="1102998" indent="-220599" defTabSz="928357">
              <a:defRPr sz="2300">
                <a:solidFill>
                  <a:schemeClr val="tx1"/>
                </a:solidFill>
                <a:latin typeface="Times New Roman" pitchFamily="18" charset="0"/>
              </a:defRPr>
            </a:lvl3pPr>
            <a:lvl4pPr marL="1544196" indent="-220599" defTabSz="928357">
              <a:defRPr sz="2300">
                <a:solidFill>
                  <a:schemeClr val="tx1"/>
                </a:solidFill>
                <a:latin typeface="Times New Roman" pitchFamily="18" charset="0"/>
              </a:defRPr>
            </a:lvl4pPr>
            <a:lvl5pPr marL="1985396" indent="-220599" defTabSz="928357">
              <a:defRPr sz="2300">
                <a:solidFill>
                  <a:schemeClr val="tx1"/>
                </a:solidFill>
                <a:latin typeface="Times New Roman" pitchFamily="18" charset="0"/>
              </a:defRPr>
            </a:lvl5pPr>
            <a:lvl6pPr marL="2426595" indent="-220599" algn="ctr" defTabSz="928357" eaLnBrk="0" fontAlgn="base" hangingPunct="0">
              <a:spcBef>
                <a:spcPct val="0"/>
              </a:spcBef>
              <a:spcAft>
                <a:spcPct val="0"/>
              </a:spcAft>
              <a:defRPr sz="2300">
                <a:solidFill>
                  <a:schemeClr val="tx1"/>
                </a:solidFill>
                <a:latin typeface="Times New Roman" pitchFamily="18" charset="0"/>
              </a:defRPr>
            </a:lvl6pPr>
            <a:lvl7pPr marL="2867794" indent="-220599" algn="ctr" defTabSz="928357" eaLnBrk="0" fontAlgn="base" hangingPunct="0">
              <a:spcBef>
                <a:spcPct val="0"/>
              </a:spcBef>
              <a:spcAft>
                <a:spcPct val="0"/>
              </a:spcAft>
              <a:defRPr sz="2300">
                <a:solidFill>
                  <a:schemeClr val="tx1"/>
                </a:solidFill>
                <a:latin typeface="Times New Roman" pitchFamily="18" charset="0"/>
              </a:defRPr>
            </a:lvl7pPr>
            <a:lvl8pPr marL="3308993" indent="-220599" algn="ctr" defTabSz="928357" eaLnBrk="0" fontAlgn="base" hangingPunct="0">
              <a:spcBef>
                <a:spcPct val="0"/>
              </a:spcBef>
              <a:spcAft>
                <a:spcPct val="0"/>
              </a:spcAft>
              <a:defRPr sz="2300">
                <a:solidFill>
                  <a:schemeClr val="tx1"/>
                </a:solidFill>
                <a:latin typeface="Times New Roman" pitchFamily="18" charset="0"/>
              </a:defRPr>
            </a:lvl8pPr>
            <a:lvl9pPr marL="3750192" indent="-220599" algn="ctr" defTabSz="928357" eaLnBrk="0" fontAlgn="base" hangingPunct="0">
              <a:spcBef>
                <a:spcPct val="0"/>
              </a:spcBef>
              <a:spcAft>
                <a:spcPct val="0"/>
              </a:spcAft>
              <a:defRPr sz="2300">
                <a:solidFill>
                  <a:schemeClr val="tx1"/>
                </a:solidFill>
                <a:latin typeface="Times New Roman" pitchFamily="18" charset="0"/>
              </a:defRPr>
            </a:lvl9pPr>
          </a:lstStyle>
          <a:p>
            <a:fld id="{97F7B991-AD4C-437E-9138-5D432C34D75B}" type="slidenum">
              <a:rPr lang="zh-CN" altLang="en-US" sz="1100"/>
              <a:pPr/>
              <a:t>59</a:t>
            </a:fld>
            <a:endParaRPr lang="en-US" altLang="zh-CN" sz="1100"/>
          </a:p>
        </p:txBody>
      </p:sp>
    </p:spTree>
    <p:extLst>
      <p:ext uri="{BB962C8B-B14F-4D97-AF65-F5344CB8AC3E}">
        <p14:creationId xmlns:p14="http://schemas.microsoft.com/office/powerpoint/2010/main" val="381207408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Slide Image Placeholder 1"/>
          <p:cNvSpPr>
            <a:spLocks noGrp="1" noRot="1" noChangeAspect="1" noTextEdit="1"/>
          </p:cNvSpPr>
          <p:nvPr>
            <p:ph type="sldImg"/>
          </p:nvPr>
        </p:nvSpPr>
        <p:spPr>
          <a:ln/>
        </p:spPr>
      </p:sp>
      <p:sp>
        <p:nvSpPr>
          <p:cNvPr id="105475"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lstStyle/>
          <a:p>
            <a:pPr eaLnBrk="1" hangingPunct="1"/>
            <a:endParaRPr lang="en-US" altLang="en-US"/>
          </a:p>
        </p:txBody>
      </p:sp>
      <p:sp>
        <p:nvSpPr>
          <p:cNvPr id="105476" name="Slide Number Placeholder 3"/>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defTabSz="928357">
              <a:defRPr sz="2300">
                <a:solidFill>
                  <a:schemeClr val="tx1"/>
                </a:solidFill>
                <a:latin typeface="Times New Roman" pitchFamily="18" charset="0"/>
              </a:defRPr>
            </a:lvl1pPr>
            <a:lvl2pPr marL="716948" indent="-275750" defTabSz="928357">
              <a:defRPr sz="2300">
                <a:solidFill>
                  <a:schemeClr val="tx1"/>
                </a:solidFill>
                <a:latin typeface="Times New Roman" pitchFamily="18" charset="0"/>
              </a:defRPr>
            </a:lvl2pPr>
            <a:lvl3pPr marL="1102998" indent="-220599" defTabSz="928357">
              <a:defRPr sz="2300">
                <a:solidFill>
                  <a:schemeClr val="tx1"/>
                </a:solidFill>
                <a:latin typeface="Times New Roman" pitchFamily="18" charset="0"/>
              </a:defRPr>
            </a:lvl3pPr>
            <a:lvl4pPr marL="1544196" indent="-220599" defTabSz="928357">
              <a:defRPr sz="2300">
                <a:solidFill>
                  <a:schemeClr val="tx1"/>
                </a:solidFill>
                <a:latin typeface="Times New Roman" pitchFamily="18" charset="0"/>
              </a:defRPr>
            </a:lvl4pPr>
            <a:lvl5pPr marL="1985396" indent="-220599" defTabSz="928357">
              <a:defRPr sz="2300">
                <a:solidFill>
                  <a:schemeClr val="tx1"/>
                </a:solidFill>
                <a:latin typeface="Times New Roman" pitchFamily="18" charset="0"/>
              </a:defRPr>
            </a:lvl5pPr>
            <a:lvl6pPr marL="2426595" indent="-220599" algn="ctr" defTabSz="928357" eaLnBrk="0" fontAlgn="base" hangingPunct="0">
              <a:spcBef>
                <a:spcPct val="0"/>
              </a:spcBef>
              <a:spcAft>
                <a:spcPct val="0"/>
              </a:spcAft>
              <a:defRPr sz="2300">
                <a:solidFill>
                  <a:schemeClr val="tx1"/>
                </a:solidFill>
                <a:latin typeface="Times New Roman" pitchFamily="18" charset="0"/>
              </a:defRPr>
            </a:lvl6pPr>
            <a:lvl7pPr marL="2867794" indent="-220599" algn="ctr" defTabSz="928357" eaLnBrk="0" fontAlgn="base" hangingPunct="0">
              <a:spcBef>
                <a:spcPct val="0"/>
              </a:spcBef>
              <a:spcAft>
                <a:spcPct val="0"/>
              </a:spcAft>
              <a:defRPr sz="2300">
                <a:solidFill>
                  <a:schemeClr val="tx1"/>
                </a:solidFill>
                <a:latin typeface="Times New Roman" pitchFamily="18" charset="0"/>
              </a:defRPr>
            </a:lvl7pPr>
            <a:lvl8pPr marL="3308993" indent="-220599" algn="ctr" defTabSz="928357" eaLnBrk="0" fontAlgn="base" hangingPunct="0">
              <a:spcBef>
                <a:spcPct val="0"/>
              </a:spcBef>
              <a:spcAft>
                <a:spcPct val="0"/>
              </a:spcAft>
              <a:defRPr sz="2300">
                <a:solidFill>
                  <a:schemeClr val="tx1"/>
                </a:solidFill>
                <a:latin typeface="Times New Roman" pitchFamily="18" charset="0"/>
              </a:defRPr>
            </a:lvl8pPr>
            <a:lvl9pPr marL="3750192" indent="-220599" algn="ctr" defTabSz="928357" eaLnBrk="0" fontAlgn="base" hangingPunct="0">
              <a:spcBef>
                <a:spcPct val="0"/>
              </a:spcBef>
              <a:spcAft>
                <a:spcPct val="0"/>
              </a:spcAft>
              <a:defRPr sz="2300">
                <a:solidFill>
                  <a:schemeClr val="tx1"/>
                </a:solidFill>
                <a:latin typeface="Times New Roman" pitchFamily="18" charset="0"/>
              </a:defRPr>
            </a:lvl9pPr>
          </a:lstStyle>
          <a:p>
            <a:fld id="{540A7537-7F1E-4187-A513-CDEF32886025}" type="slidenum">
              <a:rPr lang="zh-CN" altLang="en-US" sz="1100">
                <a:solidFill>
                  <a:srgbClr val="000000"/>
                </a:solidFill>
              </a:rPr>
              <a:pPr/>
              <a:t>60</a:t>
            </a:fld>
            <a:endParaRPr lang="en-US" altLang="zh-CN" sz="1100">
              <a:solidFill>
                <a:srgbClr val="000000"/>
              </a:solidFill>
            </a:endParaRPr>
          </a:p>
        </p:txBody>
      </p:sp>
    </p:spTree>
    <p:extLst>
      <p:ext uri="{BB962C8B-B14F-4D97-AF65-F5344CB8AC3E}">
        <p14:creationId xmlns:p14="http://schemas.microsoft.com/office/powerpoint/2010/main" val="19012258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Slide Image Placeholder 1"/>
          <p:cNvSpPr>
            <a:spLocks noGrp="1" noRot="1" noChangeAspect="1" noTextEdit="1"/>
          </p:cNvSpPr>
          <p:nvPr>
            <p:ph type="sldImg"/>
          </p:nvPr>
        </p:nvSpPr>
        <p:spPr>
          <a:ln/>
        </p:spPr>
      </p:sp>
      <p:sp>
        <p:nvSpPr>
          <p:cNvPr id="106499"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lstStyle/>
          <a:p>
            <a:pPr eaLnBrk="1" hangingPunct="1"/>
            <a:endParaRPr lang="en-US" altLang="en-US"/>
          </a:p>
        </p:txBody>
      </p:sp>
      <p:sp>
        <p:nvSpPr>
          <p:cNvPr id="106500" name="Slide Number Placeholder 3"/>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defTabSz="928357">
              <a:defRPr sz="2300">
                <a:solidFill>
                  <a:schemeClr val="tx1"/>
                </a:solidFill>
                <a:latin typeface="Times New Roman" pitchFamily="18" charset="0"/>
              </a:defRPr>
            </a:lvl1pPr>
            <a:lvl2pPr marL="716948" indent="-275750" defTabSz="928357">
              <a:defRPr sz="2300">
                <a:solidFill>
                  <a:schemeClr val="tx1"/>
                </a:solidFill>
                <a:latin typeface="Times New Roman" pitchFamily="18" charset="0"/>
              </a:defRPr>
            </a:lvl2pPr>
            <a:lvl3pPr marL="1102998" indent="-220599" defTabSz="928357">
              <a:defRPr sz="2300">
                <a:solidFill>
                  <a:schemeClr val="tx1"/>
                </a:solidFill>
                <a:latin typeface="Times New Roman" pitchFamily="18" charset="0"/>
              </a:defRPr>
            </a:lvl3pPr>
            <a:lvl4pPr marL="1544196" indent="-220599" defTabSz="928357">
              <a:defRPr sz="2300">
                <a:solidFill>
                  <a:schemeClr val="tx1"/>
                </a:solidFill>
                <a:latin typeface="Times New Roman" pitchFamily="18" charset="0"/>
              </a:defRPr>
            </a:lvl4pPr>
            <a:lvl5pPr marL="1985396" indent="-220599" defTabSz="928357">
              <a:defRPr sz="2300">
                <a:solidFill>
                  <a:schemeClr val="tx1"/>
                </a:solidFill>
                <a:latin typeface="Times New Roman" pitchFamily="18" charset="0"/>
              </a:defRPr>
            </a:lvl5pPr>
            <a:lvl6pPr marL="2426595" indent="-220599" algn="ctr" defTabSz="928357" eaLnBrk="0" fontAlgn="base" hangingPunct="0">
              <a:spcBef>
                <a:spcPct val="0"/>
              </a:spcBef>
              <a:spcAft>
                <a:spcPct val="0"/>
              </a:spcAft>
              <a:defRPr sz="2300">
                <a:solidFill>
                  <a:schemeClr val="tx1"/>
                </a:solidFill>
                <a:latin typeface="Times New Roman" pitchFamily="18" charset="0"/>
              </a:defRPr>
            </a:lvl6pPr>
            <a:lvl7pPr marL="2867794" indent="-220599" algn="ctr" defTabSz="928357" eaLnBrk="0" fontAlgn="base" hangingPunct="0">
              <a:spcBef>
                <a:spcPct val="0"/>
              </a:spcBef>
              <a:spcAft>
                <a:spcPct val="0"/>
              </a:spcAft>
              <a:defRPr sz="2300">
                <a:solidFill>
                  <a:schemeClr val="tx1"/>
                </a:solidFill>
                <a:latin typeface="Times New Roman" pitchFamily="18" charset="0"/>
              </a:defRPr>
            </a:lvl7pPr>
            <a:lvl8pPr marL="3308993" indent="-220599" algn="ctr" defTabSz="928357" eaLnBrk="0" fontAlgn="base" hangingPunct="0">
              <a:spcBef>
                <a:spcPct val="0"/>
              </a:spcBef>
              <a:spcAft>
                <a:spcPct val="0"/>
              </a:spcAft>
              <a:defRPr sz="2300">
                <a:solidFill>
                  <a:schemeClr val="tx1"/>
                </a:solidFill>
                <a:latin typeface="Times New Roman" pitchFamily="18" charset="0"/>
              </a:defRPr>
            </a:lvl8pPr>
            <a:lvl9pPr marL="3750192" indent="-220599" algn="ctr" defTabSz="928357" eaLnBrk="0" fontAlgn="base" hangingPunct="0">
              <a:spcBef>
                <a:spcPct val="0"/>
              </a:spcBef>
              <a:spcAft>
                <a:spcPct val="0"/>
              </a:spcAft>
              <a:defRPr sz="2300">
                <a:solidFill>
                  <a:schemeClr val="tx1"/>
                </a:solidFill>
                <a:latin typeface="Times New Roman" pitchFamily="18" charset="0"/>
              </a:defRPr>
            </a:lvl9pPr>
          </a:lstStyle>
          <a:p>
            <a:fld id="{44FE08DB-0AA4-4446-A637-94B4F54DF6DE}" type="slidenum">
              <a:rPr lang="zh-CN" altLang="en-US" sz="1100">
                <a:solidFill>
                  <a:srgbClr val="000000"/>
                </a:solidFill>
              </a:rPr>
              <a:pPr/>
              <a:t>61</a:t>
            </a:fld>
            <a:endParaRPr lang="en-US" altLang="zh-CN" sz="1100">
              <a:solidFill>
                <a:srgbClr val="000000"/>
              </a:solidFill>
            </a:endParaRPr>
          </a:p>
        </p:txBody>
      </p:sp>
    </p:spTree>
    <p:extLst>
      <p:ext uri="{BB962C8B-B14F-4D97-AF65-F5344CB8AC3E}">
        <p14:creationId xmlns:p14="http://schemas.microsoft.com/office/powerpoint/2010/main" val="228867490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Slide Image Placeholder 1"/>
          <p:cNvSpPr>
            <a:spLocks noGrp="1" noRot="1" noChangeAspect="1" noTextEdit="1"/>
          </p:cNvSpPr>
          <p:nvPr>
            <p:ph type="sldImg"/>
          </p:nvPr>
        </p:nvSpPr>
        <p:spPr>
          <a:ln/>
        </p:spPr>
      </p:sp>
      <p:sp>
        <p:nvSpPr>
          <p:cNvPr id="107523"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lstStyle/>
          <a:p>
            <a:pPr eaLnBrk="1" hangingPunct="1"/>
            <a:r>
              <a:rPr lang="en-US" altLang="en-US"/>
              <a:t>John Rhodes noted on 10-10-05 that </a:t>
            </a:r>
          </a:p>
        </p:txBody>
      </p:sp>
      <p:sp>
        <p:nvSpPr>
          <p:cNvPr id="107524" name="Slide Number Placeholder 3"/>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defTabSz="928357">
              <a:defRPr sz="2300">
                <a:solidFill>
                  <a:schemeClr val="tx1"/>
                </a:solidFill>
                <a:latin typeface="Times New Roman" pitchFamily="18" charset="0"/>
              </a:defRPr>
            </a:lvl1pPr>
            <a:lvl2pPr marL="716948" indent="-275750" defTabSz="928357">
              <a:defRPr sz="2300">
                <a:solidFill>
                  <a:schemeClr val="tx1"/>
                </a:solidFill>
                <a:latin typeface="Times New Roman" pitchFamily="18" charset="0"/>
              </a:defRPr>
            </a:lvl2pPr>
            <a:lvl3pPr marL="1102998" indent="-220599" defTabSz="928357">
              <a:defRPr sz="2300">
                <a:solidFill>
                  <a:schemeClr val="tx1"/>
                </a:solidFill>
                <a:latin typeface="Times New Roman" pitchFamily="18" charset="0"/>
              </a:defRPr>
            </a:lvl3pPr>
            <a:lvl4pPr marL="1544196" indent="-220599" defTabSz="928357">
              <a:defRPr sz="2300">
                <a:solidFill>
                  <a:schemeClr val="tx1"/>
                </a:solidFill>
                <a:latin typeface="Times New Roman" pitchFamily="18" charset="0"/>
              </a:defRPr>
            </a:lvl4pPr>
            <a:lvl5pPr marL="1985396" indent="-220599" defTabSz="928357">
              <a:defRPr sz="2300">
                <a:solidFill>
                  <a:schemeClr val="tx1"/>
                </a:solidFill>
                <a:latin typeface="Times New Roman" pitchFamily="18" charset="0"/>
              </a:defRPr>
            </a:lvl5pPr>
            <a:lvl6pPr marL="2426595" indent="-220599" algn="ctr" defTabSz="928357" eaLnBrk="0" fontAlgn="base" hangingPunct="0">
              <a:spcBef>
                <a:spcPct val="0"/>
              </a:spcBef>
              <a:spcAft>
                <a:spcPct val="0"/>
              </a:spcAft>
              <a:defRPr sz="2300">
                <a:solidFill>
                  <a:schemeClr val="tx1"/>
                </a:solidFill>
                <a:latin typeface="Times New Roman" pitchFamily="18" charset="0"/>
              </a:defRPr>
            </a:lvl6pPr>
            <a:lvl7pPr marL="2867794" indent="-220599" algn="ctr" defTabSz="928357" eaLnBrk="0" fontAlgn="base" hangingPunct="0">
              <a:spcBef>
                <a:spcPct val="0"/>
              </a:spcBef>
              <a:spcAft>
                <a:spcPct val="0"/>
              </a:spcAft>
              <a:defRPr sz="2300">
                <a:solidFill>
                  <a:schemeClr val="tx1"/>
                </a:solidFill>
                <a:latin typeface="Times New Roman" pitchFamily="18" charset="0"/>
              </a:defRPr>
            </a:lvl7pPr>
            <a:lvl8pPr marL="3308993" indent="-220599" algn="ctr" defTabSz="928357" eaLnBrk="0" fontAlgn="base" hangingPunct="0">
              <a:spcBef>
                <a:spcPct val="0"/>
              </a:spcBef>
              <a:spcAft>
                <a:spcPct val="0"/>
              </a:spcAft>
              <a:defRPr sz="2300">
                <a:solidFill>
                  <a:schemeClr val="tx1"/>
                </a:solidFill>
                <a:latin typeface="Times New Roman" pitchFamily="18" charset="0"/>
              </a:defRPr>
            </a:lvl8pPr>
            <a:lvl9pPr marL="3750192" indent="-220599" algn="ctr" defTabSz="928357" eaLnBrk="0" fontAlgn="base" hangingPunct="0">
              <a:spcBef>
                <a:spcPct val="0"/>
              </a:spcBef>
              <a:spcAft>
                <a:spcPct val="0"/>
              </a:spcAft>
              <a:defRPr sz="2300">
                <a:solidFill>
                  <a:schemeClr val="tx1"/>
                </a:solidFill>
                <a:latin typeface="Times New Roman" pitchFamily="18" charset="0"/>
              </a:defRPr>
            </a:lvl9pPr>
          </a:lstStyle>
          <a:p>
            <a:fld id="{6A5A5AF4-96D5-4C41-9C71-8A2FE4850D7B}" type="slidenum">
              <a:rPr lang="zh-CN" altLang="en-US" sz="1100">
                <a:solidFill>
                  <a:srgbClr val="000000"/>
                </a:solidFill>
              </a:rPr>
              <a:pPr/>
              <a:t>62</a:t>
            </a:fld>
            <a:endParaRPr lang="en-US" altLang="zh-CN" sz="1100">
              <a:solidFill>
                <a:srgbClr val="000000"/>
              </a:solidFill>
            </a:endParaRPr>
          </a:p>
        </p:txBody>
      </p:sp>
    </p:spTree>
    <p:extLst>
      <p:ext uri="{BB962C8B-B14F-4D97-AF65-F5344CB8AC3E}">
        <p14:creationId xmlns:p14="http://schemas.microsoft.com/office/powerpoint/2010/main" val="200510789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Slide Image Placeholder 1"/>
          <p:cNvSpPr>
            <a:spLocks noGrp="1" noRot="1" noChangeAspect="1" noTextEdit="1"/>
          </p:cNvSpPr>
          <p:nvPr>
            <p:ph type="sldImg"/>
          </p:nvPr>
        </p:nvSpPr>
        <p:spPr>
          <a:ln/>
        </p:spPr>
      </p:sp>
      <p:sp>
        <p:nvSpPr>
          <p:cNvPr id="108547"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lstStyle/>
          <a:p>
            <a:pPr eaLnBrk="1" hangingPunct="1"/>
            <a:endParaRPr lang="en-US" altLang="en-US"/>
          </a:p>
        </p:txBody>
      </p:sp>
      <p:sp>
        <p:nvSpPr>
          <p:cNvPr id="108548" name="Slide Number Placeholder 3"/>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defTabSz="932952">
              <a:defRPr sz="2300">
                <a:solidFill>
                  <a:schemeClr val="tx1"/>
                </a:solidFill>
                <a:latin typeface="Times New Roman" pitchFamily="18" charset="0"/>
              </a:defRPr>
            </a:lvl1pPr>
            <a:lvl2pPr marL="716948" indent="-275750" defTabSz="932952">
              <a:defRPr sz="2300">
                <a:solidFill>
                  <a:schemeClr val="tx1"/>
                </a:solidFill>
                <a:latin typeface="Times New Roman" pitchFamily="18" charset="0"/>
              </a:defRPr>
            </a:lvl2pPr>
            <a:lvl3pPr marL="1102998" indent="-220599" defTabSz="932952">
              <a:defRPr sz="2300">
                <a:solidFill>
                  <a:schemeClr val="tx1"/>
                </a:solidFill>
                <a:latin typeface="Times New Roman" pitchFamily="18" charset="0"/>
              </a:defRPr>
            </a:lvl3pPr>
            <a:lvl4pPr marL="1544196" indent="-220599" defTabSz="932952">
              <a:defRPr sz="2300">
                <a:solidFill>
                  <a:schemeClr val="tx1"/>
                </a:solidFill>
                <a:latin typeface="Times New Roman" pitchFamily="18" charset="0"/>
              </a:defRPr>
            </a:lvl4pPr>
            <a:lvl5pPr marL="1985396" indent="-220599" defTabSz="932952">
              <a:defRPr sz="2300">
                <a:solidFill>
                  <a:schemeClr val="tx1"/>
                </a:solidFill>
                <a:latin typeface="Times New Roman" pitchFamily="18" charset="0"/>
              </a:defRPr>
            </a:lvl5pPr>
            <a:lvl6pPr marL="2426595" indent="-220599" algn="ctr" defTabSz="932952" eaLnBrk="0" fontAlgn="base" hangingPunct="0">
              <a:spcBef>
                <a:spcPct val="0"/>
              </a:spcBef>
              <a:spcAft>
                <a:spcPct val="0"/>
              </a:spcAft>
              <a:defRPr sz="2300">
                <a:solidFill>
                  <a:schemeClr val="tx1"/>
                </a:solidFill>
                <a:latin typeface="Times New Roman" pitchFamily="18" charset="0"/>
              </a:defRPr>
            </a:lvl6pPr>
            <a:lvl7pPr marL="2867794" indent="-220599" algn="ctr" defTabSz="932952" eaLnBrk="0" fontAlgn="base" hangingPunct="0">
              <a:spcBef>
                <a:spcPct val="0"/>
              </a:spcBef>
              <a:spcAft>
                <a:spcPct val="0"/>
              </a:spcAft>
              <a:defRPr sz="2300">
                <a:solidFill>
                  <a:schemeClr val="tx1"/>
                </a:solidFill>
                <a:latin typeface="Times New Roman" pitchFamily="18" charset="0"/>
              </a:defRPr>
            </a:lvl7pPr>
            <a:lvl8pPr marL="3308993" indent="-220599" algn="ctr" defTabSz="932952" eaLnBrk="0" fontAlgn="base" hangingPunct="0">
              <a:spcBef>
                <a:spcPct val="0"/>
              </a:spcBef>
              <a:spcAft>
                <a:spcPct val="0"/>
              </a:spcAft>
              <a:defRPr sz="2300">
                <a:solidFill>
                  <a:schemeClr val="tx1"/>
                </a:solidFill>
                <a:latin typeface="Times New Roman" pitchFamily="18" charset="0"/>
              </a:defRPr>
            </a:lvl8pPr>
            <a:lvl9pPr marL="3750192" indent="-220599" algn="ctr" defTabSz="932952" eaLnBrk="0" fontAlgn="base" hangingPunct="0">
              <a:spcBef>
                <a:spcPct val="0"/>
              </a:spcBef>
              <a:spcAft>
                <a:spcPct val="0"/>
              </a:spcAft>
              <a:defRPr sz="2300">
                <a:solidFill>
                  <a:schemeClr val="tx1"/>
                </a:solidFill>
                <a:latin typeface="Times New Roman" pitchFamily="18" charset="0"/>
              </a:defRPr>
            </a:lvl9pPr>
          </a:lstStyle>
          <a:p>
            <a:fld id="{3382EC06-686B-473F-801E-52307BEAE74D}" type="slidenum">
              <a:rPr lang="zh-CN" altLang="en-US" sz="1100"/>
              <a:pPr/>
              <a:t>63</a:t>
            </a:fld>
            <a:endParaRPr lang="en-US" altLang="zh-CN" sz="1100"/>
          </a:p>
        </p:txBody>
      </p:sp>
    </p:spTree>
    <p:extLst>
      <p:ext uri="{BB962C8B-B14F-4D97-AF65-F5344CB8AC3E}">
        <p14:creationId xmlns:p14="http://schemas.microsoft.com/office/powerpoint/2010/main" val="13934303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a:extLst>
              <a:ext uri="{FF2B5EF4-FFF2-40B4-BE49-F238E27FC236}">
                <a16:creationId xmlns:a16="http://schemas.microsoft.com/office/drawing/2014/main" id="{19A82DB3-092B-439C-8E28-13FC1C7F3A6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imes New Roman" panose="02020603050405020304" pitchFamily="18" charset="0"/>
              </a:defRPr>
            </a:lvl1pPr>
            <a:lvl2pPr marL="749711" indent="-288350" eaLnBrk="0" hangingPunct="0">
              <a:spcBef>
                <a:spcPct val="30000"/>
              </a:spcBef>
              <a:defRPr sz="1200">
                <a:solidFill>
                  <a:schemeClr val="tx1"/>
                </a:solidFill>
                <a:latin typeface="Times New Roman" panose="02020603050405020304" pitchFamily="18" charset="0"/>
              </a:defRPr>
            </a:lvl2pPr>
            <a:lvl3pPr marL="1153401" indent="-230680" eaLnBrk="0" hangingPunct="0">
              <a:spcBef>
                <a:spcPct val="30000"/>
              </a:spcBef>
              <a:defRPr sz="1200">
                <a:solidFill>
                  <a:schemeClr val="tx1"/>
                </a:solidFill>
                <a:latin typeface="Times New Roman" panose="02020603050405020304" pitchFamily="18" charset="0"/>
              </a:defRPr>
            </a:lvl3pPr>
            <a:lvl4pPr marL="1614762" indent="-230680" eaLnBrk="0" hangingPunct="0">
              <a:spcBef>
                <a:spcPct val="30000"/>
              </a:spcBef>
              <a:defRPr sz="1200">
                <a:solidFill>
                  <a:schemeClr val="tx1"/>
                </a:solidFill>
                <a:latin typeface="Times New Roman" panose="02020603050405020304" pitchFamily="18" charset="0"/>
              </a:defRPr>
            </a:lvl4pPr>
            <a:lvl5pPr marL="2076122" indent="-230680" eaLnBrk="0" hangingPunct="0">
              <a:spcBef>
                <a:spcPct val="30000"/>
              </a:spcBef>
              <a:defRPr sz="1200">
                <a:solidFill>
                  <a:schemeClr val="tx1"/>
                </a:solidFill>
                <a:latin typeface="Times New Roman" panose="02020603050405020304" pitchFamily="18" charset="0"/>
              </a:defRPr>
            </a:lvl5pPr>
            <a:lvl6pPr marL="2537483" indent="-230680" eaLnBrk="0" fontAlgn="base" hangingPunct="0">
              <a:spcBef>
                <a:spcPct val="30000"/>
              </a:spcBef>
              <a:spcAft>
                <a:spcPct val="0"/>
              </a:spcAft>
              <a:defRPr sz="1200">
                <a:solidFill>
                  <a:schemeClr val="tx1"/>
                </a:solidFill>
                <a:latin typeface="Times New Roman" panose="02020603050405020304" pitchFamily="18" charset="0"/>
              </a:defRPr>
            </a:lvl6pPr>
            <a:lvl7pPr marL="2998843" indent="-230680" eaLnBrk="0" fontAlgn="base" hangingPunct="0">
              <a:spcBef>
                <a:spcPct val="30000"/>
              </a:spcBef>
              <a:spcAft>
                <a:spcPct val="0"/>
              </a:spcAft>
              <a:defRPr sz="1200">
                <a:solidFill>
                  <a:schemeClr val="tx1"/>
                </a:solidFill>
                <a:latin typeface="Times New Roman" panose="02020603050405020304" pitchFamily="18" charset="0"/>
              </a:defRPr>
            </a:lvl7pPr>
            <a:lvl8pPr marL="3460204" indent="-230680" eaLnBrk="0" fontAlgn="base" hangingPunct="0">
              <a:spcBef>
                <a:spcPct val="30000"/>
              </a:spcBef>
              <a:spcAft>
                <a:spcPct val="0"/>
              </a:spcAft>
              <a:defRPr sz="1200">
                <a:solidFill>
                  <a:schemeClr val="tx1"/>
                </a:solidFill>
                <a:latin typeface="Times New Roman" panose="02020603050405020304" pitchFamily="18" charset="0"/>
              </a:defRPr>
            </a:lvl8pPr>
            <a:lvl9pPr marL="3921564" indent="-23068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060405DB-7853-4E1F-88FA-B7EA01B83F94}" type="slidenum">
              <a:rPr lang="en-US" altLang="en-US"/>
              <a:pPr>
                <a:spcBef>
                  <a:spcPct val="0"/>
                </a:spcBef>
              </a:pPr>
              <a:t>7</a:t>
            </a:fld>
            <a:endParaRPr lang="en-US" altLang="en-US"/>
          </a:p>
        </p:txBody>
      </p:sp>
      <p:sp>
        <p:nvSpPr>
          <p:cNvPr id="68611" name="Rectangle 2">
            <a:extLst>
              <a:ext uri="{FF2B5EF4-FFF2-40B4-BE49-F238E27FC236}">
                <a16:creationId xmlns:a16="http://schemas.microsoft.com/office/drawing/2014/main" id="{E9FCC2B3-04ED-4266-972B-008D12869B4E}"/>
              </a:ext>
            </a:extLst>
          </p:cNvPr>
          <p:cNvSpPr>
            <a:spLocks noGrp="1" noRot="1" noChangeAspect="1" noChangeArrowheads="1" noTextEdit="1"/>
          </p:cNvSpPr>
          <p:nvPr>
            <p:ph type="sldImg"/>
          </p:nvPr>
        </p:nvSpPr>
        <p:spPr>
          <a:ln/>
        </p:spPr>
      </p:sp>
      <p:sp>
        <p:nvSpPr>
          <p:cNvPr id="68612" name="Rectangle 3">
            <a:extLst>
              <a:ext uri="{FF2B5EF4-FFF2-40B4-BE49-F238E27FC236}">
                <a16:creationId xmlns:a16="http://schemas.microsoft.com/office/drawing/2014/main" id="{C597E0BA-2B24-4480-A759-D3A175C8958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Massimo Negrotti.  “How AI People Think.” Technical Report III/2203/En. Department of Sociology.  University of Genoa.  1983.  This is Figure 1.  Negrotti recognizes the following approaches: robotic (ABECFGI), behavioristic (ACFGILM), and cognitive (ADFGHLM). The report is based on a questionnaire filled by 143 researchers at the 8</a:t>
            </a:r>
            <a:r>
              <a:rPr lang="en-US" altLang="en-US" baseline="30000"/>
              <a:t>th</a:t>
            </a:r>
            <a:r>
              <a:rPr lang="en-US" altLang="en-US"/>
              <a:t> International Joint Conference on Artificial Intelligence, which took place in Karlsruhe, Germany, during the summer of 1983.  Note the presence of “human” or “people” in all cases.  Negrotti states that the numbers are frequencies “per 1000 terms,” but I think they are percentages indicating frequency of occurrence in the definitions given by the researchers who participated in the survey.</a:t>
            </a: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p:cNvSpPr>
            <a:spLocks noGrp="1" noRot="1" noChangeAspect="1" noTextEdit="1"/>
          </p:cNvSpPr>
          <p:nvPr>
            <p:ph type="sldImg"/>
          </p:nvPr>
        </p:nvSpPr>
        <p:spPr>
          <a:ln/>
        </p:spPr>
      </p:sp>
      <p:sp>
        <p:nvSpPr>
          <p:cNvPr id="113667"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lstStyle/>
          <a:p>
            <a:pPr eaLnBrk="1" hangingPunct="1"/>
            <a:r>
              <a:rPr lang="en-US" altLang="en-US"/>
              <a:t>John Rhodes noted on 10-10-05 that </a:t>
            </a:r>
          </a:p>
        </p:txBody>
      </p:sp>
      <p:sp>
        <p:nvSpPr>
          <p:cNvPr id="113668" name="Slide Number Placeholder 3"/>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defTabSz="932952">
              <a:defRPr sz="2300">
                <a:solidFill>
                  <a:schemeClr val="tx1"/>
                </a:solidFill>
                <a:latin typeface="Times New Roman" pitchFamily="18" charset="0"/>
              </a:defRPr>
            </a:lvl1pPr>
            <a:lvl2pPr marL="716948" indent="-275750" defTabSz="932952">
              <a:defRPr sz="2300">
                <a:solidFill>
                  <a:schemeClr val="tx1"/>
                </a:solidFill>
                <a:latin typeface="Times New Roman" pitchFamily="18" charset="0"/>
              </a:defRPr>
            </a:lvl2pPr>
            <a:lvl3pPr marL="1102998" indent="-220599" defTabSz="932952">
              <a:defRPr sz="2300">
                <a:solidFill>
                  <a:schemeClr val="tx1"/>
                </a:solidFill>
                <a:latin typeface="Times New Roman" pitchFamily="18" charset="0"/>
              </a:defRPr>
            </a:lvl3pPr>
            <a:lvl4pPr marL="1544196" indent="-220599" defTabSz="932952">
              <a:defRPr sz="2300">
                <a:solidFill>
                  <a:schemeClr val="tx1"/>
                </a:solidFill>
                <a:latin typeface="Times New Roman" pitchFamily="18" charset="0"/>
              </a:defRPr>
            </a:lvl4pPr>
            <a:lvl5pPr marL="1985396" indent="-220599" defTabSz="932952">
              <a:defRPr sz="2300">
                <a:solidFill>
                  <a:schemeClr val="tx1"/>
                </a:solidFill>
                <a:latin typeface="Times New Roman" pitchFamily="18" charset="0"/>
              </a:defRPr>
            </a:lvl5pPr>
            <a:lvl6pPr marL="2426595" indent="-220599" algn="ctr" defTabSz="932952" eaLnBrk="0" fontAlgn="base" hangingPunct="0">
              <a:spcBef>
                <a:spcPct val="0"/>
              </a:spcBef>
              <a:spcAft>
                <a:spcPct val="0"/>
              </a:spcAft>
              <a:defRPr sz="2300">
                <a:solidFill>
                  <a:schemeClr val="tx1"/>
                </a:solidFill>
                <a:latin typeface="Times New Roman" pitchFamily="18" charset="0"/>
              </a:defRPr>
            </a:lvl6pPr>
            <a:lvl7pPr marL="2867794" indent="-220599" algn="ctr" defTabSz="932952" eaLnBrk="0" fontAlgn="base" hangingPunct="0">
              <a:spcBef>
                <a:spcPct val="0"/>
              </a:spcBef>
              <a:spcAft>
                <a:spcPct val="0"/>
              </a:spcAft>
              <a:defRPr sz="2300">
                <a:solidFill>
                  <a:schemeClr val="tx1"/>
                </a:solidFill>
                <a:latin typeface="Times New Roman" pitchFamily="18" charset="0"/>
              </a:defRPr>
            </a:lvl7pPr>
            <a:lvl8pPr marL="3308993" indent="-220599" algn="ctr" defTabSz="932952" eaLnBrk="0" fontAlgn="base" hangingPunct="0">
              <a:spcBef>
                <a:spcPct val="0"/>
              </a:spcBef>
              <a:spcAft>
                <a:spcPct val="0"/>
              </a:spcAft>
              <a:defRPr sz="2300">
                <a:solidFill>
                  <a:schemeClr val="tx1"/>
                </a:solidFill>
                <a:latin typeface="Times New Roman" pitchFamily="18" charset="0"/>
              </a:defRPr>
            </a:lvl8pPr>
            <a:lvl9pPr marL="3750192" indent="-220599" algn="ctr" defTabSz="932952" eaLnBrk="0" fontAlgn="base" hangingPunct="0">
              <a:spcBef>
                <a:spcPct val="0"/>
              </a:spcBef>
              <a:spcAft>
                <a:spcPct val="0"/>
              </a:spcAft>
              <a:defRPr sz="2300">
                <a:solidFill>
                  <a:schemeClr val="tx1"/>
                </a:solidFill>
                <a:latin typeface="Times New Roman" pitchFamily="18" charset="0"/>
              </a:defRPr>
            </a:lvl9pPr>
          </a:lstStyle>
          <a:p>
            <a:fld id="{4D17BBE7-142E-44C8-848E-976D6C188B0A}" type="slidenum">
              <a:rPr lang="zh-CN" altLang="en-US" sz="1100"/>
              <a:pPr/>
              <a:t>64</a:t>
            </a:fld>
            <a:endParaRPr lang="en-US" altLang="zh-CN" sz="1100"/>
          </a:p>
        </p:txBody>
      </p:sp>
    </p:spTree>
    <p:extLst>
      <p:ext uri="{BB962C8B-B14F-4D97-AF65-F5344CB8AC3E}">
        <p14:creationId xmlns:p14="http://schemas.microsoft.com/office/powerpoint/2010/main" val="341852122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64C6BC90-A373-4A19-BF0C-253EAD1E3C23}" type="slidenum">
              <a:rPr lang="zh-CN" altLang="en-US" smtClean="0"/>
              <a:pPr>
                <a:defRPr/>
              </a:pPr>
              <a:t>65</a:t>
            </a:fld>
            <a:endParaRPr lang="en-US" altLang="zh-CN"/>
          </a:p>
        </p:txBody>
      </p:sp>
    </p:spTree>
    <p:extLst>
      <p:ext uri="{BB962C8B-B14F-4D97-AF65-F5344CB8AC3E}">
        <p14:creationId xmlns:p14="http://schemas.microsoft.com/office/powerpoint/2010/main" val="95362384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defTabSz="932952">
              <a:defRPr sz="2300">
                <a:solidFill>
                  <a:schemeClr val="tx1"/>
                </a:solidFill>
                <a:latin typeface="Times New Roman" pitchFamily="18" charset="0"/>
              </a:defRPr>
            </a:lvl1pPr>
            <a:lvl2pPr marL="716948" indent="-275750" defTabSz="932952">
              <a:defRPr sz="2300">
                <a:solidFill>
                  <a:schemeClr val="tx1"/>
                </a:solidFill>
                <a:latin typeface="Times New Roman" pitchFamily="18" charset="0"/>
              </a:defRPr>
            </a:lvl2pPr>
            <a:lvl3pPr marL="1102998" indent="-220599" defTabSz="932952">
              <a:defRPr sz="2300">
                <a:solidFill>
                  <a:schemeClr val="tx1"/>
                </a:solidFill>
                <a:latin typeface="Times New Roman" pitchFamily="18" charset="0"/>
              </a:defRPr>
            </a:lvl3pPr>
            <a:lvl4pPr marL="1544196" indent="-220599" defTabSz="932952">
              <a:defRPr sz="2300">
                <a:solidFill>
                  <a:schemeClr val="tx1"/>
                </a:solidFill>
                <a:latin typeface="Times New Roman" pitchFamily="18" charset="0"/>
              </a:defRPr>
            </a:lvl4pPr>
            <a:lvl5pPr marL="1985396" indent="-220599" defTabSz="932952">
              <a:defRPr sz="2300">
                <a:solidFill>
                  <a:schemeClr val="tx1"/>
                </a:solidFill>
                <a:latin typeface="Times New Roman" pitchFamily="18" charset="0"/>
              </a:defRPr>
            </a:lvl5pPr>
            <a:lvl6pPr marL="2426595" indent="-220599" algn="ctr" defTabSz="932952" eaLnBrk="0" fontAlgn="base" hangingPunct="0">
              <a:spcBef>
                <a:spcPct val="0"/>
              </a:spcBef>
              <a:spcAft>
                <a:spcPct val="0"/>
              </a:spcAft>
              <a:defRPr sz="2300">
                <a:solidFill>
                  <a:schemeClr val="tx1"/>
                </a:solidFill>
                <a:latin typeface="Times New Roman" pitchFamily="18" charset="0"/>
              </a:defRPr>
            </a:lvl6pPr>
            <a:lvl7pPr marL="2867794" indent="-220599" algn="ctr" defTabSz="932952" eaLnBrk="0" fontAlgn="base" hangingPunct="0">
              <a:spcBef>
                <a:spcPct val="0"/>
              </a:spcBef>
              <a:spcAft>
                <a:spcPct val="0"/>
              </a:spcAft>
              <a:defRPr sz="2300">
                <a:solidFill>
                  <a:schemeClr val="tx1"/>
                </a:solidFill>
                <a:latin typeface="Times New Roman" pitchFamily="18" charset="0"/>
              </a:defRPr>
            </a:lvl7pPr>
            <a:lvl8pPr marL="3308993" indent="-220599" algn="ctr" defTabSz="932952" eaLnBrk="0" fontAlgn="base" hangingPunct="0">
              <a:spcBef>
                <a:spcPct val="0"/>
              </a:spcBef>
              <a:spcAft>
                <a:spcPct val="0"/>
              </a:spcAft>
              <a:defRPr sz="2300">
                <a:solidFill>
                  <a:schemeClr val="tx1"/>
                </a:solidFill>
                <a:latin typeface="Times New Roman" pitchFamily="18" charset="0"/>
              </a:defRPr>
            </a:lvl8pPr>
            <a:lvl9pPr marL="3750192" indent="-220599" algn="ctr" defTabSz="932952" eaLnBrk="0" fontAlgn="base" hangingPunct="0">
              <a:spcBef>
                <a:spcPct val="0"/>
              </a:spcBef>
              <a:spcAft>
                <a:spcPct val="0"/>
              </a:spcAft>
              <a:defRPr sz="2300">
                <a:solidFill>
                  <a:schemeClr val="tx1"/>
                </a:solidFill>
                <a:latin typeface="Times New Roman" pitchFamily="18" charset="0"/>
              </a:defRPr>
            </a:lvl9pPr>
          </a:lstStyle>
          <a:p>
            <a:fld id="{B56243B2-4E16-4537-9B4C-7D176752D032}" type="slidenum">
              <a:rPr lang="zh-CN" altLang="en-US" sz="1100"/>
              <a:pPr/>
              <a:t>66</a:t>
            </a:fld>
            <a:endParaRPr lang="en-US" altLang="zh-CN" sz="1100"/>
          </a:p>
        </p:txBody>
      </p:sp>
      <p:sp>
        <p:nvSpPr>
          <p:cNvPr id="114691" name="Rectangle 2"/>
          <p:cNvSpPr>
            <a:spLocks noGrp="1" noRot="1" noChangeAspect="1" noChangeArrowheads="1" noTextEdit="1"/>
          </p:cNvSpPr>
          <p:nvPr>
            <p:ph type="sldImg"/>
          </p:nvPr>
        </p:nvSpPr>
        <p:spPr>
          <a:ln/>
        </p:spPr>
      </p:sp>
      <p:sp>
        <p:nvSpPr>
          <p:cNvPr id="114692"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lstStyle/>
          <a:p>
            <a:pPr eaLnBrk="1" hangingPunct="1"/>
            <a:r>
              <a:rPr lang="en-US" altLang="zh-CN" dirty="0"/>
              <a:t>Pearl</a:t>
            </a:r>
            <a:r>
              <a:rPr lang="en-US" altLang="zh-CN" dirty="0">
                <a:latin typeface="Tw Cen MT" pitchFamily="34" charset="0"/>
              </a:rPr>
              <a:t>’</a:t>
            </a:r>
            <a:r>
              <a:rPr lang="en-US" altLang="zh-CN" dirty="0"/>
              <a:t>s conjecture was also independently proved by Huang &amp; Valtorta and </a:t>
            </a:r>
            <a:r>
              <a:rPr lang="en-US" altLang="zh-CN" dirty="0" err="1"/>
              <a:t>Shpitser</a:t>
            </a:r>
            <a:r>
              <a:rPr lang="en-US" altLang="zh-CN" dirty="0"/>
              <a:t> &amp; Pearl.  </a:t>
            </a:r>
          </a:p>
          <a:p>
            <a:pPr eaLnBrk="1" hangingPunct="1"/>
            <a:r>
              <a:rPr lang="en-US" altLang="zh-CN" dirty="0"/>
              <a:t>Huang and </a:t>
            </a:r>
            <a:r>
              <a:rPr lang="en-US" altLang="zh-CN" dirty="0" err="1"/>
              <a:t>Shpitser</a:t>
            </a:r>
            <a:r>
              <a:rPr lang="en-US" altLang="zh-CN" dirty="0"/>
              <a:t> jointly received the “best student paper award” at UAI-06 for  work.”  </a:t>
            </a:r>
          </a:p>
          <a:p>
            <a:pPr eaLnBrk="1" hangingPunct="1"/>
            <a:r>
              <a:rPr lang="en-US" altLang="zh-CN" dirty="0" err="1"/>
              <a:t>Tian</a:t>
            </a:r>
            <a:r>
              <a:rPr lang="en-US" altLang="zh-CN" dirty="0"/>
              <a:t> (a former student of Pearl) did a lot of the groundwork.</a:t>
            </a:r>
            <a:endParaRPr lang="en-US" altLang="en-US" dirty="0">
              <a:ea typeface="宋体" charset="-122"/>
            </a:endParaRPr>
          </a:p>
        </p:txBody>
      </p:sp>
    </p:spTree>
    <p:extLst>
      <p:ext uri="{BB962C8B-B14F-4D97-AF65-F5344CB8AC3E}">
        <p14:creationId xmlns:p14="http://schemas.microsoft.com/office/powerpoint/2010/main" val="243449618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Slide Image Placeholder 1"/>
          <p:cNvSpPr>
            <a:spLocks noGrp="1" noRot="1" noChangeAspect="1" noTextEdit="1"/>
          </p:cNvSpPr>
          <p:nvPr>
            <p:ph type="sldImg"/>
          </p:nvPr>
        </p:nvSpPr>
        <p:spPr>
          <a:ln/>
        </p:spPr>
      </p:sp>
      <p:sp>
        <p:nvSpPr>
          <p:cNvPr id="115715"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p>
            <a:endParaRPr lang="en-US" altLang="en-US"/>
          </a:p>
        </p:txBody>
      </p:sp>
      <p:sp>
        <p:nvSpPr>
          <p:cNvPr id="115716" name="Slide Number Placeholder 3"/>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defTabSz="932952">
              <a:defRPr sz="2300">
                <a:solidFill>
                  <a:schemeClr val="tx1"/>
                </a:solidFill>
                <a:latin typeface="Times New Roman" pitchFamily="18" charset="0"/>
              </a:defRPr>
            </a:lvl1pPr>
            <a:lvl2pPr marL="716948" indent="-275750" defTabSz="932952">
              <a:defRPr sz="2300">
                <a:solidFill>
                  <a:schemeClr val="tx1"/>
                </a:solidFill>
                <a:latin typeface="Times New Roman" pitchFamily="18" charset="0"/>
              </a:defRPr>
            </a:lvl2pPr>
            <a:lvl3pPr marL="1102998" indent="-220599" defTabSz="932952">
              <a:defRPr sz="2300">
                <a:solidFill>
                  <a:schemeClr val="tx1"/>
                </a:solidFill>
                <a:latin typeface="Times New Roman" pitchFamily="18" charset="0"/>
              </a:defRPr>
            </a:lvl3pPr>
            <a:lvl4pPr marL="1544196" indent="-220599" defTabSz="932952">
              <a:defRPr sz="2300">
                <a:solidFill>
                  <a:schemeClr val="tx1"/>
                </a:solidFill>
                <a:latin typeface="Times New Roman" pitchFamily="18" charset="0"/>
              </a:defRPr>
            </a:lvl4pPr>
            <a:lvl5pPr marL="1985396" indent="-220599" defTabSz="932952">
              <a:defRPr sz="2300">
                <a:solidFill>
                  <a:schemeClr val="tx1"/>
                </a:solidFill>
                <a:latin typeface="Times New Roman" pitchFamily="18" charset="0"/>
              </a:defRPr>
            </a:lvl5pPr>
            <a:lvl6pPr marL="2426595" indent="-220599" algn="ctr" defTabSz="932952" eaLnBrk="0" fontAlgn="base" hangingPunct="0">
              <a:spcBef>
                <a:spcPct val="0"/>
              </a:spcBef>
              <a:spcAft>
                <a:spcPct val="0"/>
              </a:spcAft>
              <a:defRPr sz="2300">
                <a:solidFill>
                  <a:schemeClr val="tx1"/>
                </a:solidFill>
                <a:latin typeface="Times New Roman" pitchFamily="18" charset="0"/>
              </a:defRPr>
            </a:lvl6pPr>
            <a:lvl7pPr marL="2867794" indent="-220599" algn="ctr" defTabSz="932952" eaLnBrk="0" fontAlgn="base" hangingPunct="0">
              <a:spcBef>
                <a:spcPct val="0"/>
              </a:spcBef>
              <a:spcAft>
                <a:spcPct val="0"/>
              </a:spcAft>
              <a:defRPr sz="2300">
                <a:solidFill>
                  <a:schemeClr val="tx1"/>
                </a:solidFill>
                <a:latin typeface="Times New Roman" pitchFamily="18" charset="0"/>
              </a:defRPr>
            </a:lvl7pPr>
            <a:lvl8pPr marL="3308993" indent="-220599" algn="ctr" defTabSz="932952" eaLnBrk="0" fontAlgn="base" hangingPunct="0">
              <a:spcBef>
                <a:spcPct val="0"/>
              </a:spcBef>
              <a:spcAft>
                <a:spcPct val="0"/>
              </a:spcAft>
              <a:defRPr sz="2300">
                <a:solidFill>
                  <a:schemeClr val="tx1"/>
                </a:solidFill>
                <a:latin typeface="Times New Roman" pitchFamily="18" charset="0"/>
              </a:defRPr>
            </a:lvl8pPr>
            <a:lvl9pPr marL="3750192" indent="-220599" algn="ctr" defTabSz="932952" eaLnBrk="0" fontAlgn="base" hangingPunct="0">
              <a:spcBef>
                <a:spcPct val="0"/>
              </a:spcBef>
              <a:spcAft>
                <a:spcPct val="0"/>
              </a:spcAft>
              <a:defRPr sz="2300">
                <a:solidFill>
                  <a:schemeClr val="tx1"/>
                </a:solidFill>
                <a:latin typeface="Times New Roman" pitchFamily="18" charset="0"/>
              </a:defRPr>
            </a:lvl9pPr>
          </a:lstStyle>
          <a:p>
            <a:fld id="{8FAC52A2-2E28-437E-A4BF-DAA72829B896}" type="slidenum">
              <a:rPr lang="zh-CN" altLang="en-US" sz="1100"/>
              <a:pPr/>
              <a:t>67</a:t>
            </a:fld>
            <a:endParaRPr lang="en-US" altLang="zh-CN" sz="1100"/>
          </a:p>
        </p:txBody>
      </p:sp>
    </p:spTree>
    <p:extLst>
      <p:ext uri="{BB962C8B-B14F-4D97-AF65-F5344CB8AC3E}">
        <p14:creationId xmlns:p14="http://schemas.microsoft.com/office/powerpoint/2010/main" val="76373260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Slide Image Placeholder 1"/>
          <p:cNvSpPr>
            <a:spLocks noGrp="1" noRot="1" noChangeAspect="1" noTextEdit="1"/>
          </p:cNvSpPr>
          <p:nvPr>
            <p:ph type="sldImg"/>
          </p:nvPr>
        </p:nvSpPr>
        <p:spPr>
          <a:ln/>
        </p:spPr>
      </p:sp>
      <p:sp>
        <p:nvSpPr>
          <p:cNvPr id="116739"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lstStyle/>
          <a:p>
            <a:pPr eaLnBrk="1" hangingPunct="1"/>
            <a:endParaRPr lang="en-US" altLang="en-US"/>
          </a:p>
        </p:txBody>
      </p:sp>
      <p:sp>
        <p:nvSpPr>
          <p:cNvPr id="116740" name="Slide Number Placeholder 3"/>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defTabSz="932952">
              <a:defRPr sz="2300">
                <a:solidFill>
                  <a:schemeClr val="tx1"/>
                </a:solidFill>
                <a:latin typeface="Times New Roman" pitchFamily="18" charset="0"/>
              </a:defRPr>
            </a:lvl1pPr>
            <a:lvl2pPr marL="716948" indent="-275750" defTabSz="932952">
              <a:defRPr sz="2300">
                <a:solidFill>
                  <a:schemeClr val="tx1"/>
                </a:solidFill>
                <a:latin typeface="Times New Roman" pitchFamily="18" charset="0"/>
              </a:defRPr>
            </a:lvl2pPr>
            <a:lvl3pPr marL="1102998" indent="-220599" defTabSz="932952">
              <a:defRPr sz="2300">
                <a:solidFill>
                  <a:schemeClr val="tx1"/>
                </a:solidFill>
                <a:latin typeface="Times New Roman" pitchFamily="18" charset="0"/>
              </a:defRPr>
            </a:lvl3pPr>
            <a:lvl4pPr marL="1544196" indent="-220599" defTabSz="932952">
              <a:defRPr sz="2300">
                <a:solidFill>
                  <a:schemeClr val="tx1"/>
                </a:solidFill>
                <a:latin typeface="Times New Roman" pitchFamily="18" charset="0"/>
              </a:defRPr>
            </a:lvl4pPr>
            <a:lvl5pPr marL="1985396" indent="-220599" defTabSz="932952">
              <a:defRPr sz="2300">
                <a:solidFill>
                  <a:schemeClr val="tx1"/>
                </a:solidFill>
                <a:latin typeface="Times New Roman" pitchFamily="18" charset="0"/>
              </a:defRPr>
            </a:lvl5pPr>
            <a:lvl6pPr marL="2426595" indent="-220599" algn="ctr" defTabSz="932952" eaLnBrk="0" fontAlgn="base" hangingPunct="0">
              <a:spcBef>
                <a:spcPct val="0"/>
              </a:spcBef>
              <a:spcAft>
                <a:spcPct val="0"/>
              </a:spcAft>
              <a:defRPr sz="2300">
                <a:solidFill>
                  <a:schemeClr val="tx1"/>
                </a:solidFill>
                <a:latin typeface="Times New Roman" pitchFamily="18" charset="0"/>
              </a:defRPr>
            </a:lvl6pPr>
            <a:lvl7pPr marL="2867794" indent="-220599" algn="ctr" defTabSz="932952" eaLnBrk="0" fontAlgn="base" hangingPunct="0">
              <a:spcBef>
                <a:spcPct val="0"/>
              </a:spcBef>
              <a:spcAft>
                <a:spcPct val="0"/>
              </a:spcAft>
              <a:defRPr sz="2300">
                <a:solidFill>
                  <a:schemeClr val="tx1"/>
                </a:solidFill>
                <a:latin typeface="Times New Roman" pitchFamily="18" charset="0"/>
              </a:defRPr>
            </a:lvl7pPr>
            <a:lvl8pPr marL="3308993" indent="-220599" algn="ctr" defTabSz="932952" eaLnBrk="0" fontAlgn="base" hangingPunct="0">
              <a:spcBef>
                <a:spcPct val="0"/>
              </a:spcBef>
              <a:spcAft>
                <a:spcPct val="0"/>
              </a:spcAft>
              <a:defRPr sz="2300">
                <a:solidFill>
                  <a:schemeClr val="tx1"/>
                </a:solidFill>
                <a:latin typeface="Times New Roman" pitchFamily="18" charset="0"/>
              </a:defRPr>
            </a:lvl8pPr>
            <a:lvl9pPr marL="3750192" indent="-220599" algn="ctr" defTabSz="932952" eaLnBrk="0" fontAlgn="base" hangingPunct="0">
              <a:spcBef>
                <a:spcPct val="0"/>
              </a:spcBef>
              <a:spcAft>
                <a:spcPct val="0"/>
              </a:spcAft>
              <a:defRPr sz="2300">
                <a:solidFill>
                  <a:schemeClr val="tx1"/>
                </a:solidFill>
                <a:latin typeface="Times New Roman" pitchFamily="18" charset="0"/>
              </a:defRPr>
            </a:lvl9pPr>
          </a:lstStyle>
          <a:p>
            <a:fld id="{F3B77FEE-411E-4643-8673-3521394084AF}" type="slidenum">
              <a:rPr lang="zh-CN" altLang="en-US" sz="1100"/>
              <a:pPr/>
              <a:t>68</a:t>
            </a:fld>
            <a:endParaRPr lang="en-US" altLang="zh-CN" sz="1100"/>
          </a:p>
        </p:txBody>
      </p:sp>
    </p:spTree>
    <p:extLst>
      <p:ext uri="{BB962C8B-B14F-4D97-AF65-F5344CB8AC3E}">
        <p14:creationId xmlns:p14="http://schemas.microsoft.com/office/powerpoint/2010/main" val="373766039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Slide Image Placeholder 1"/>
          <p:cNvSpPr>
            <a:spLocks noGrp="1" noRot="1" noChangeAspect="1" noTextEdit="1"/>
          </p:cNvSpPr>
          <p:nvPr>
            <p:ph type="sldImg"/>
          </p:nvPr>
        </p:nvSpPr>
        <p:spPr>
          <a:ln/>
        </p:spPr>
      </p:sp>
      <p:sp>
        <p:nvSpPr>
          <p:cNvPr id="117763"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p>
            <a:endParaRPr lang="en-US" altLang="en-US"/>
          </a:p>
        </p:txBody>
      </p:sp>
      <p:sp>
        <p:nvSpPr>
          <p:cNvPr id="117764" name="Slide Number Placeholder 3"/>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defTabSz="932952">
              <a:defRPr sz="2300">
                <a:solidFill>
                  <a:schemeClr val="tx1"/>
                </a:solidFill>
                <a:latin typeface="Times New Roman" pitchFamily="18" charset="0"/>
              </a:defRPr>
            </a:lvl1pPr>
            <a:lvl2pPr marL="716948" indent="-275750" defTabSz="932952">
              <a:defRPr sz="2300">
                <a:solidFill>
                  <a:schemeClr val="tx1"/>
                </a:solidFill>
                <a:latin typeface="Times New Roman" pitchFamily="18" charset="0"/>
              </a:defRPr>
            </a:lvl2pPr>
            <a:lvl3pPr marL="1102998" indent="-220599" defTabSz="932952">
              <a:defRPr sz="2300">
                <a:solidFill>
                  <a:schemeClr val="tx1"/>
                </a:solidFill>
                <a:latin typeface="Times New Roman" pitchFamily="18" charset="0"/>
              </a:defRPr>
            </a:lvl3pPr>
            <a:lvl4pPr marL="1544196" indent="-220599" defTabSz="932952">
              <a:defRPr sz="2300">
                <a:solidFill>
                  <a:schemeClr val="tx1"/>
                </a:solidFill>
                <a:latin typeface="Times New Roman" pitchFamily="18" charset="0"/>
              </a:defRPr>
            </a:lvl4pPr>
            <a:lvl5pPr marL="1985396" indent="-220599" defTabSz="932952">
              <a:defRPr sz="2300">
                <a:solidFill>
                  <a:schemeClr val="tx1"/>
                </a:solidFill>
                <a:latin typeface="Times New Roman" pitchFamily="18" charset="0"/>
              </a:defRPr>
            </a:lvl5pPr>
            <a:lvl6pPr marL="2426595" indent="-220599" algn="ctr" defTabSz="932952" eaLnBrk="0" fontAlgn="base" hangingPunct="0">
              <a:spcBef>
                <a:spcPct val="0"/>
              </a:spcBef>
              <a:spcAft>
                <a:spcPct val="0"/>
              </a:spcAft>
              <a:defRPr sz="2300">
                <a:solidFill>
                  <a:schemeClr val="tx1"/>
                </a:solidFill>
                <a:latin typeface="Times New Roman" pitchFamily="18" charset="0"/>
              </a:defRPr>
            </a:lvl6pPr>
            <a:lvl7pPr marL="2867794" indent="-220599" algn="ctr" defTabSz="932952" eaLnBrk="0" fontAlgn="base" hangingPunct="0">
              <a:spcBef>
                <a:spcPct val="0"/>
              </a:spcBef>
              <a:spcAft>
                <a:spcPct val="0"/>
              </a:spcAft>
              <a:defRPr sz="2300">
                <a:solidFill>
                  <a:schemeClr val="tx1"/>
                </a:solidFill>
                <a:latin typeface="Times New Roman" pitchFamily="18" charset="0"/>
              </a:defRPr>
            </a:lvl7pPr>
            <a:lvl8pPr marL="3308993" indent="-220599" algn="ctr" defTabSz="932952" eaLnBrk="0" fontAlgn="base" hangingPunct="0">
              <a:spcBef>
                <a:spcPct val="0"/>
              </a:spcBef>
              <a:spcAft>
                <a:spcPct val="0"/>
              </a:spcAft>
              <a:defRPr sz="2300">
                <a:solidFill>
                  <a:schemeClr val="tx1"/>
                </a:solidFill>
                <a:latin typeface="Times New Roman" pitchFamily="18" charset="0"/>
              </a:defRPr>
            </a:lvl8pPr>
            <a:lvl9pPr marL="3750192" indent="-220599" algn="ctr" defTabSz="932952" eaLnBrk="0" fontAlgn="base" hangingPunct="0">
              <a:spcBef>
                <a:spcPct val="0"/>
              </a:spcBef>
              <a:spcAft>
                <a:spcPct val="0"/>
              </a:spcAft>
              <a:defRPr sz="2300">
                <a:solidFill>
                  <a:schemeClr val="tx1"/>
                </a:solidFill>
                <a:latin typeface="Times New Roman" pitchFamily="18" charset="0"/>
              </a:defRPr>
            </a:lvl9pPr>
          </a:lstStyle>
          <a:p>
            <a:fld id="{D454F70E-F779-4627-8EB8-E5B7BBD74F7F}" type="slidenum">
              <a:rPr lang="zh-CN" altLang="en-US" sz="1100"/>
              <a:pPr/>
              <a:t>69</a:t>
            </a:fld>
            <a:endParaRPr lang="en-US" altLang="zh-CN" sz="1100"/>
          </a:p>
        </p:txBody>
      </p:sp>
    </p:spTree>
    <p:extLst>
      <p:ext uri="{BB962C8B-B14F-4D97-AF65-F5344CB8AC3E}">
        <p14:creationId xmlns:p14="http://schemas.microsoft.com/office/powerpoint/2010/main" val="2997363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Slide Image Placeholder 1"/>
          <p:cNvSpPr>
            <a:spLocks noGrp="1" noRot="1" noChangeAspect="1" noTextEdit="1"/>
          </p:cNvSpPr>
          <p:nvPr>
            <p:ph type="sldImg"/>
          </p:nvPr>
        </p:nvSpPr>
        <p:spPr>
          <a:ln/>
        </p:spPr>
      </p:sp>
      <p:sp>
        <p:nvSpPr>
          <p:cNvPr id="118787"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lstStyle/>
          <a:p>
            <a:pPr eaLnBrk="1" hangingPunct="1"/>
            <a:endParaRPr lang="en-US" altLang="en-US"/>
          </a:p>
        </p:txBody>
      </p:sp>
      <p:sp>
        <p:nvSpPr>
          <p:cNvPr id="118788" name="Slide Number Placeholder 3"/>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defTabSz="928357">
              <a:defRPr sz="2300">
                <a:solidFill>
                  <a:schemeClr val="tx1"/>
                </a:solidFill>
                <a:latin typeface="Times New Roman" pitchFamily="18" charset="0"/>
              </a:defRPr>
            </a:lvl1pPr>
            <a:lvl2pPr marL="716948" indent="-275750" defTabSz="928357">
              <a:defRPr sz="2300">
                <a:solidFill>
                  <a:schemeClr val="tx1"/>
                </a:solidFill>
                <a:latin typeface="Times New Roman" pitchFamily="18" charset="0"/>
              </a:defRPr>
            </a:lvl2pPr>
            <a:lvl3pPr marL="1102998" indent="-220599" defTabSz="928357">
              <a:defRPr sz="2300">
                <a:solidFill>
                  <a:schemeClr val="tx1"/>
                </a:solidFill>
                <a:latin typeface="Times New Roman" pitchFamily="18" charset="0"/>
              </a:defRPr>
            </a:lvl3pPr>
            <a:lvl4pPr marL="1544196" indent="-220599" defTabSz="928357">
              <a:defRPr sz="2300">
                <a:solidFill>
                  <a:schemeClr val="tx1"/>
                </a:solidFill>
                <a:latin typeface="Times New Roman" pitchFamily="18" charset="0"/>
              </a:defRPr>
            </a:lvl4pPr>
            <a:lvl5pPr marL="1985396" indent="-220599" defTabSz="928357">
              <a:defRPr sz="2300">
                <a:solidFill>
                  <a:schemeClr val="tx1"/>
                </a:solidFill>
                <a:latin typeface="Times New Roman" pitchFamily="18" charset="0"/>
              </a:defRPr>
            </a:lvl5pPr>
            <a:lvl6pPr marL="2426595" indent="-220599" algn="ctr" defTabSz="928357" eaLnBrk="0" fontAlgn="base" hangingPunct="0">
              <a:spcBef>
                <a:spcPct val="0"/>
              </a:spcBef>
              <a:spcAft>
                <a:spcPct val="0"/>
              </a:spcAft>
              <a:defRPr sz="2300">
                <a:solidFill>
                  <a:schemeClr val="tx1"/>
                </a:solidFill>
                <a:latin typeface="Times New Roman" pitchFamily="18" charset="0"/>
              </a:defRPr>
            </a:lvl6pPr>
            <a:lvl7pPr marL="2867794" indent="-220599" algn="ctr" defTabSz="928357" eaLnBrk="0" fontAlgn="base" hangingPunct="0">
              <a:spcBef>
                <a:spcPct val="0"/>
              </a:spcBef>
              <a:spcAft>
                <a:spcPct val="0"/>
              </a:spcAft>
              <a:defRPr sz="2300">
                <a:solidFill>
                  <a:schemeClr val="tx1"/>
                </a:solidFill>
                <a:latin typeface="Times New Roman" pitchFamily="18" charset="0"/>
              </a:defRPr>
            </a:lvl7pPr>
            <a:lvl8pPr marL="3308993" indent="-220599" algn="ctr" defTabSz="928357" eaLnBrk="0" fontAlgn="base" hangingPunct="0">
              <a:spcBef>
                <a:spcPct val="0"/>
              </a:spcBef>
              <a:spcAft>
                <a:spcPct val="0"/>
              </a:spcAft>
              <a:defRPr sz="2300">
                <a:solidFill>
                  <a:schemeClr val="tx1"/>
                </a:solidFill>
                <a:latin typeface="Times New Roman" pitchFamily="18" charset="0"/>
              </a:defRPr>
            </a:lvl8pPr>
            <a:lvl9pPr marL="3750192" indent="-220599" algn="ctr" defTabSz="928357" eaLnBrk="0" fontAlgn="base" hangingPunct="0">
              <a:spcBef>
                <a:spcPct val="0"/>
              </a:spcBef>
              <a:spcAft>
                <a:spcPct val="0"/>
              </a:spcAft>
              <a:defRPr sz="2300">
                <a:solidFill>
                  <a:schemeClr val="tx1"/>
                </a:solidFill>
                <a:latin typeface="Times New Roman" pitchFamily="18" charset="0"/>
              </a:defRPr>
            </a:lvl9pPr>
          </a:lstStyle>
          <a:p>
            <a:fld id="{C826C853-140F-49F4-8467-A5DB33A7B068}" type="slidenum">
              <a:rPr lang="zh-CN" altLang="en-US" sz="1100"/>
              <a:pPr/>
              <a:t>70</a:t>
            </a:fld>
            <a:endParaRPr lang="en-US" altLang="zh-CN" sz="1100"/>
          </a:p>
        </p:txBody>
      </p:sp>
    </p:spTree>
    <p:extLst>
      <p:ext uri="{BB962C8B-B14F-4D97-AF65-F5344CB8AC3E}">
        <p14:creationId xmlns:p14="http://schemas.microsoft.com/office/powerpoint/2010/main" val="1456746840"/>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p:cNvSpPr>
            <a:spLocks noGrp="1" noRot="1" noChangeAspect="1" noTextEdit="1"/>
          </p:cNvSpPr>
          <p:nvPr>
            <p:ph type="sldImg"/>
          </p:nvPr>
        </p:nvSpPr>
        <p:spPr>
          <a:ln/>
        </p:spPr>
      </p:sp>
      <p:sp>
        <p:nvSpPr>
          <p:cNvPr id="11981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p>
            <a:r>
              <a:rPr lang="en-US" altLang="en-US"/>
              <a:t>The “-1” is an artifact of the definition of the probability symplex</a:t>
            </a:r>
          </a:p>
        </p:txBody>
      </p:sp>
      <p:sp>
        <p:nvSpPr>
          <p:cNvPr id="119812" name="Slide Number Placeholder 3"/>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defTabSz="932952">
              <a:defRPr sz="2300">
                <a:solidFill>
                  <a:schemeClr val="tx1"/>
                </a:solidFill>
                <a:latin typeface="Times New Roman" pitchFamily="18" charset="0"/>
              </a:defRPr>
            </a:lvl1pPr>
            <a:lvl2pPr marL="716948" indent="-275750" defTabSz="932952">
              <a:defRPr sz="2300">
                <a:solidFill>
                  <a:schemeClr val="tx1"/>
                </a:solidFill>
                <a:latin typeface="Times New Roman" pitchFamily="18" charset="0"/>
              </a:defRPr>
            </a:lvl2pPr>
            <a:lvl3pPr marL="1102998" indent="-220599" defTabSz="932952">
              <a:defRPr sz="2300">
                <a:solidFill>
                  <a:schemeClr val="tx1"/>
                </a:solidFill>
                <a:latin typeface="Times New Roman" pitchFamily="18" charset="0"/>
              </a:defRPr>
            </a:lvl3pPr>
            <a:lvl4pPr marL="1544196" indent="-220599" defTabSz="932952">
              <a:defRPr sz="2300">
                <a:solidFill>
                  <a:schemeClr val="tx1"/>
                </a:solidFill>
                <a:latin typeface="Times New Roman" pitchFamily="18" charset="0"/>
              </a:defRPr>
            </a:lvl4pPr>
            <a:lvl5pPr marL="1985396" indent="-220599" defTabSz="932952">
              <a:defRPr sz="2300">
                <a:solidFill>
                  <a:schemeClr val="tx1"/>
                </a:solidFill>
                <a:latin typeface="Times New Roman" pitchFamily="18" charset="0"/>
              </a:defRPr>
            </a:lvl5pPr>
            <a:lvl6pPr marL="2426595" indent="-220599" algn="ctr" defTabSz="932952" eaLnBrk="0" fontAlgn="base" hangingPunct="0">
              <a:spcBef>
                <a:spcPct val="0"/>
              </a:spcBef>
              <a:spcAft>
                <a:spcPct val="0"/>
              </a:spcAft>
              <a:defRPr sz="2300">
                <a:solidFill>
                  <a:schemeClr val="tx1"/>
                </a:solidFill>
                <a:latin typeface="Times New Roman" pitchFamily="18" charset="0"/>
              </a:defRPr>
            </a:lvl6pPr>
            <a:lvl7pPr marL="2867794" indent="-220599" algn="ctr" defTabSz="932952" eaLnBrk="0" fontAlgn="base" hangingPunct="0">
              <a:spcBef>
                <a:spcPct val="0"/>
              </a:spcBef>
              <a:spcAft>
                <a:spcPct val="0"/>
              </a:spcAft>
              <a:defRPr sz="2300">
                <a:solidFill>
                  <a:schemeClr val="tx1"/>
                </a:solidFill>
                <a:latin typeface="Times New Roman" pitchFamily="18" charset="0"/>
              </a:defRPr>
            </a:lvl7pPr>
            <a:lvl8pPr marL="3308993" indent="-220599" algn="ctr" defTabSz="932952" eaLnBrk="0" fontAlgn="base" hangingPunct="0">
              <a:spcBef>
                <a:spcPct val="0"/>
              </a:spcBef>
              <a:spcAft>
                <a:spcPct val="0"/>
              </a:spcAft>
              <a:defRPr sz="2300">
                <a:solidFill>
                  <a:schemeClr val="tx1"/>
                </a:solidFill>
                <a:latin typeface="Times New Roman" pitchFamily="18" charset="0"/>
              </a:defRPr>
            </a:lvl8pPr>
            <a:lvl9pPr marL="3750192" indent="-220599" algn="ctr" defTabSz="932952" eaLnBrk="0" fontAlgn="base" hangingPunct="0">
              <a:spcBef>
                <a:spcPct val="0"/>
              </a:spcBef>
              <a:spcAft>
                <a:spcPct val="0"/>
              </a:spcAft>
              <a:defRPr sz="2300">
                <a:solidFill>
                  <a:schemeClr val="tx1"/>
                </a:solidFill>
                <a:latin typeface="Times New Roman" pitchFamily="18" charset="0"/>
              </a:defRPr>
            </a:lvl9pPr>
          </a:lstStyle>
          <a:p>
            <a:fld id="{9948C0D5-A347-478F-B701-7FA61DA7DD79}" type="slidenum">
              <a:rPr lang="zh-CN" altLang="en-US" sz="1100"/>
              <a:pPr/>
              <a:t>71</a:t>
            </a:fld>
            <a:endParaRPr lang="en-US" altLang="zh-CN" sz="1100"/>
          </a:p>
        </p:txBody>
      </p:sp>
    </p:spTree>
    <p:extLst>
      <p:ext uri="{BB962C8B-B14F-4D97-AF65-F5344CB8AC3E}">
        <p14:creationId xmlns:p14="http://schemas.microsoft.com/office/powerpoint/2010/main" val="2780735528"/>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64C6BC90-A373-4A19-BF0C-253EAD1E3C23}" type="slidenum">
              <a:rPr lang="zh-CN" altLang="en-US" smtClean="0"/>
              <a:pPr>
                <a:defRPr/>
              </a:pPr>
              <a:t>72</a:t>
            </a:fld>
            <a:endParaRPr lang="en-US" altLang="zh-CN"/>
          </a:p>
        </p:txBody>
      </p:sp>
    </p:spTree>
    <p:extLst>
      <p:ext uri="{BB962C8B-B14F-4D97-AF65-F5344CB8AC3E}">
        <p14:creationId xmlns:p14="http://schemas.microsoft.com/office/powerpoint/2010/main" val="3274055223"/>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Image Placeholder 1"/>
          <p:cNvSpPr>
            <a:spLocks noGrp="1" noRot="1" noChangeAspect="1" noTextEdit="1"/>
          </p:cNvSpPr>
          <p:nvPr>
            <p:ph type="sldImg"/>
          </p:nvPr>
        </p:nvSpPr>
        <p:spPr>
          <a:ln/>
        </p:spPr>
      </p:sp>
      <p:sp>
        <p:nvSpPr>
          <p:cNvPr id="120835"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lstStyle/>
          <a:p>
            <a:pPr eaLnBrk="1" hangingPunct="1"/>
            <a:endParaRPr lang="en-US" altLang="en-US"/>
          </a:p>
        </p:txBody>
      </p:sp>
      <p:sp>
        <p:nvSpPr>
          <p:cNvPr id="120836" name="Slide Number Placeholder 3"/>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defTabSz="928357">
              <a:defRPr sz="2300">
                <a:solidFill>
                  <a:schemeClr val="tx1"/>
                </a:solidFill>
                <a:latin typeface="Times New Roman" pitchFamily="18" charset="0"/>
              </a:defRPr>
            </a:lvl1pPr>
            <a:lvl2pPr marL="716948" indent="-275750" defTabSz="928357">
              <a:defRPr sz="2300">
                <a:solidFill>
                  <a:schemeClr val="tx1"/>
                </a:solidFill>
                <a:latin typeface="Times New Roman" pitchFamily="18" charset="0"/>
              </a:defRPr>
            </a:lvl2pPr>
            <a:lvl3pPr marL="1102998" indent="-220599" defTabSz="928357">
              <a:defRPr sz="2300">
                <a:solidFill>
                  <a:schemeClr val="tx1"/>
                </a:solidFill>
                <a:latin typeface="Times New Roman" pitchFamily="18" charset="0"/>
              </a:defRPr>
            </a:lvl3pPr>
            <a:lvl4pPr marL="1544196" indent="-220599" defTabSz="928357">
              <a:defRPr sz="2300">
                <a:solidFill>
                  <a:schemeClr val="tx1"/>
                </a:solidFill>
                <a:latin typeface="Times New Roman" pitchFamily="18" charset="0"/>
              </a:defRPr>
            </a:lvl4pPr>
            <a:lvl5pPr marL="1985396" indent="-220599" defTabSz="928357">
              <a:defRPr sz="2300">
                <a:solidFill>
                  <a:schemeClr val="tx1"/>
                </a:solidFill>
                <a:latin typeface="Times New Roman" pitchFamily="18" charset="0"/>
              </a:defRPr>
            </a:lvl5pPr>
            <a:lvl6pPr marL="2426595" indent="-220599" algn="ctr" defTabSz="928357" eaLnBrk="0" fontAlgn="base" hangingPunct="0">
              <a:spcBef>
                <a:spcPct val="0"/>
              </a:spcBef>
              <a:spcAft>
                <a:spcPct val="0"/>
              </a:spcAft>
              <a:defRPr sz="2300">
                <a:solidFill>
                  <a:schemeClr val="tx1"/>
                </a:solidFill>
                <a:latin typeface="Times New Roman" pitchFamily="18" charset="0"/>
              </a:defRPr>
            </a:lvl6pPr>
            <a:lvl7pPr marL="2867794" indent="-220599" algn="ctr" defTabSz="928357" eaLnBrk="0" fontAlgn="base" hangingPunct="0">
              <a:spcBef>
                <a:spcPct val="0"/>
              </a:spcBef>
              <a:spcAft>
                <a:spcPct val="0"/>
              </a:spcAft>
              <a:defRPr sz="2300">
                <a:solidFill>
                  <a:schemeClr val="tx1"/>
                </a:solidFill>
                <a:latin typeface="Times New Roman" pitchFamily="18" charset="0"/>
              </a:defRPr>
            </a:lvl7pPr>
            <a:lvl8pPr marL="3308993" indent="-220599" algn="ctr" defTabSz="928357" eaLnBrk="0" fontAlgn="base" hangingPunct="0">
              <a:spcBef>
                <a:spcPct val="0"/>
              </a:spcBef>
              <a:spcAft>
                <a:spcPct val="0"/>
              </a:spcAft>
              <a:defRPr sz="2300">
                <a:solidFill>
                  <a:schemeClr val="tx1"/>
                </a:solidFill>
                <a:latin typeface="Times New Roman" pitchFamily="18" charset="0"/>
              </a:defRPr>
            </a:lvl8pPr>
            <a:lvl9pPr marL="3750192" indent="-220599" algn="ctr" defTabSz="928357" eaLnBrk="0" fontAlgn="base" hangingPunct="0">
              <a:spcBef>
                <a:spcPct val="0"/>
              </a:spcBef>
              <a:spcAft>
                <a:spcPct val="0"/>
              </a:spcAft>
              <a:defRPr sz="2300">
                <a:solidFill>
                  <a:schemeClr val="tx1"/>
                </a:solidFill>
                <a:latin typeface="Times New Roman" pitchFamily="18" charset="0"/>
              </a:defRPr>
            </a:lvl9pPr>
          </a:lstStyle>
          <a:p>
            <a:fld id="{750769E3-619F-43BA-ABB8-765329E0F0CC}" type="slidenum">
              <a:rPr lang="zh-CN" altLang="en-US" sz="1100"/>
              <a:pPr/>
              <a:t>73</a:t>
            </a:fld>
            <a:endParaRPr lang="en-US" altLang="zh-CN" sz="1100"/>
          </a:p>
        </p:txBody>
      </p:sp>
    </p:spTree>
    <p:extLst>
      <p:ext uri="{BB962C8B-B14F-4D97-AF65-F5344CB8AC3E}">
        <p14:creationId xmlns:p14="http://schemas.microsoft.com/office/powerpoint/2010/main" val="9467487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a:extLst>
              <a:ext uri="{FF2B5EF4-FFF2-40B4-BE49-F238E27FC236}">
                <a16:creationId xmlns:a16="http://schemas.microsoft.com/office/drawing/2014/main" id="{733B414A-6E18-4F2E-94A0-76391EC0FB5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imes New Roman" panose="02020603050405020304" pitchFamily="18" charset="0"/>
              </a:defRPr>
            </a:lvl1pPr>
            <a:lvl2pPr marL="749711" indent="-288350" eaLnBrk="0" hangingPunct="0">
              <a:spcBef>
                <a:spcPct val="30000"/>
              </a:spcBef>
              <a:defRPr sz="1200">
                <a:solidFill>
                  <a:schemeClr val="tx1"/>
                </a:solidFill>
                <a:latin typeface="Times New Roman" panose="02020603050405020304" pitchFamily="18" charset="0"/>
              </a:defRPr>
            </a:lvl2pPr>
            <a:lvl3pPr marL="1153401" indent="-230680" eaLnBrk="0" hangingPunct="0">
              <a:spcBef>
                <a:spcPct val="30000"/>
              </a:spcBef>
              <a:defRPr sz="1200">
                <a:solidFill>
                  <a:schemeClr val="tx1"/>
                </a:solidFill>
                <a:latin typeface="Times New Roman" panose="02020603050405020304" pitchFamily="18" charset="0"/>
              </a:defRPr>
            </a:lvl3pPr>
            <a:lvl4pPr marL="1614762" indent="-230680" eaLnBrk="0" hangingPunct="0">
              <a:spcBef>
                <a:spcPct val="30000"/>
              </a:spcBef>
              <a:defRPr sz="1200">
                <a:solidFill>
                  <a:schemeClr val="tx1"/>
                </a:solidFill>
                <a:latin typeface="Times New Roman" panose="02020603050405020304" pitchFamily="18" charset="0"/>
              </a:defRPr>
            </a:lvl4pPr>
            <a:lvl5pPr marL="2076122" indent="-230680" eaLnBrk="0" hangingPunct="0">
              <a:spcBef>
                <a:spcPct val="30000"/>
              </a:spcBef>
              <a:defRPr sz="1200">
                <a:solidFill>
                  <a:schemeClr val="tx1"/>
                </a:solidFill>
                <a:latin typeface="Times New Roman" panose="02020603050405020304" pitchFamily="18" charset="0"/>
              </a:defRPr>
            </a:lvl5pPr>
            <a:lvl6pPr marL="2537483" indent="-230680" eaLnBrk="0" fontAlgn="base" hangingPunct="0">
              <a:spcBef>
                <a:spcPct val="30000"/>
              </a:spcBef>
              <a:spcAft>
                <a:spcPct val="0"/>
              </a:spcAft>
              <a:defRPr sz="1200">
                <a:solidFill>
                  <a:schemeClr val="tx1"/>
                </a:solidFill>
                <a:latin typeface="Times New Roman" panose="02020603050405020304" pitchFamily="18" charset="0"/>
              </a:defRPr>
            </a:lvl6pPr>
            <a:lvl7pPr marL="2998843" indent="-230680" eaLnBrk="0" fontAlgn="base" hangingPunct="0">
              <a:spcBef>
                <a:spcPct val="30000"/>
              </a:spcBef>
              <a:spcAft>
                <a:spcPct val="0"/>
              </a:spcAft>
              <a:defRPr sz="1200">
                <a:solidFill>
                  <a:schemeClr val="tx1"/>
                </a:solidFill>
                <a:latin typeface="Times New Roman" panose="02020603050405020304" pitchFamily="18" charset="0"/>
              </a:defRPr>
            </a:lvl7pPr>
            <a:lvl8pPr marL="3460204" indent="-230680" eaLnBrk="0" fontAlgn="base" hangingPunct="0">
              <a:spcBef>
                <a:spcPct val="30000"/>
              </a:spcBef>
              <a:spcAft>
                <a:spcPct val="0"/>
              </a:spcAft>
              <a:defRPr sz="1200">
                <a:solidFill>
                  <a:schemeClr val="tx1"/>
                </a:solidFill>
                <a:latin typeface="Times New Roman" panose="02020603050405020304" pitchFamily="18" charset="0"/>
              </a:defRPr>
            </a:lvl8pPr>
            <a:lvl9pPr marL="3921564" indent="-23068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92BF71B2-4626-47A7-A3B9-934FEEF86395}" type="slidenum">
              <a:rPr lang="en-US" altLang="en-US"/>
              <a:pPr>
                <a:spcBef>
                  <a:spcPct val="0"/>
                </a:spcBef>
              </a:pPr>
              <a:t>8</a:t>
            </a:fld>
            <a:endParaRPr lang="en-US" altLang="en-US"/>
          </a:p>
        </p:txBody>
      </p:sp>
      <p:sp>
        <p:nvSpPr>
          <p:cNvPr id="63491" name="Rectangle 2">
            <a:extLst>
              <a:ext uri="{FF2B5EF4-FFF2-40B4-BE49-F238E27FC236}">
                <a16:creationId xmlns:a16="http://schemas.microsoft.com/office/drawing/2014/main" id="{46D7CD5E-9981-48E1-B00F-38B80F547887}"/>
              </a:ext>
            </a:extLst>
          </p:cNvPr>
          <p:cNvSpPr>
            <a:spLocks noGrp="1" noRot="1" noChangeAspect="1" noChangeArrowheads="1" noTextEdit="1"/>
          </p:cNvSpPr>
          <p:nvPr>
            <p:ph type="sldImg"/>
          </p:nvPr>
        </p:nvSpPr>
        <p:spPr>
          <a:ln/>
        </p:spPr>
      </p:sp>
      <p:sp>
        <p:nvSpPr>
          <p:cNvPr id="63492" name="Rectangle 3">
            <a:extLst>
              <a:ext uri="{FF2B5EF4-FFF2-40B4-BE49-F238E27FC236}">
                <a16:creationId xmlns:a16="http://schemas.microsoft.com/office/drawing/2014/main" id="{3497C809-B2DF-46B5-8E05-DDA44F9DD57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[AIMA-2]  (Russel and </a:t>
            </a:r>
            <a:r>
              <a:rPr lang="en-US" altLang="en-US" dirty="0" err="1"/>
              <a:t>Norvig</a:t>
            </a:r>
            <a:r>
              <a:rPr lang="en-US" altLang="en-US" dirty="0"/>
              <a:t>)</a:t>
            </a: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64C6BC90-A373-4A19-BF0C-253EAD1E3C23}" type="slidenum">
              <a:rPr lang="zh-CN" altLang="en-US" smtClean="0"/>
              <a:pPr>
                <a:defRPr/>
              </a:pPr>
              <a:t>74</a:t>
            </a:fld>
            <a:endParaRPr lang="en-US" altLang="zh-CN"/>
          </a:p>
        </p:txBody>
      </p:sp>
    </p:spTree>
    <p:extLst>
      <p:ext uri="{BB962C8B-B14F-4D97-AF65-F5344CB8AC3E}">
        <p14:creationId xmlns:p14="http://schemas.microsoft.com/office/powerpoint/2010/main" val="466768216"/>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Slide Image Placeholder 1"/>
          <p:cNvSpPr>
            <a:spLocks noGrp="1" noRot="1" noChangeAspect="1" noTextEdit="1"/>
          </p:cNvSpPr>
          <p:nvPr>
            <p:ph type="sldImg"/>
          </p:nvPr>
        </p:nvSpPr>
        <p:spPr>
          <a:ln/>
        </p:spPr>
      </p:sp>
      <p:sp>
        <p:nvSpPr>
          <p:cNvPr id="121859"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p>
            <a:r>
              <a:rPr lang="en-US" altLang="en-US" dirty="0"/>
              <a:t>Of course, this probability distribution was a special one, and does not represent </a:t>
            </a:r>
          </a:p>
          <a:p>
            <a:r>
              <a:rPr lang="en-US" altLang="en-US" dirty="0"/>
              <a:t>the generic behavior of the models, which both have generically identifiable parameters </a:t>
            </a:r>
          </a:p>
          <a:p>
            <a:r>
              <a:rPr lang="en-US" altLang="en-US" dirty="0"/>
              <a:t>(as do all DAG models without hidden variables). </a:t>
            </a:r>
          </a:p>
          <a:p>
            <a:r>
              <a:rPr lang="en-US" altLang="en-US" dirty="0"/>
              <a:t>For generic choices of parameters we obtain the theorem on the following slide.</a:t>
            </a:r>
          </a:p>
        </p:txBody>
      </p:sp>
      <p:sp>
        <p:nvSpPr>
          <p:cNvPr id="121860" name="Slide Number Placeholder 3"/>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defTabSz="932952">
              <a:defRPr sz="2300">
                <a:solidFill>
                  <a:schemeClr val="tx1"/>
                </a:solidFill>
                <a:latin typeface="Times New Roman" pitchFamily="18" charset="0"/>
              </a:defRPr>
            </a:lvl1pPr>
            <a:lvl2pPr marL="716948" indent="-275750" defTabSz="932952">
              <a:defRPr sz="2300">
                <a:solidFill>
                  <a:schemeClr val="tx1"/>
                </a:solidFill>
                <a:latin typeface="Times New Roman" pitchFamily="18" charset="0"/>
              </a:defRPr>
            </a:lvl2pPr>
            <a:lvl3pPr marL="1102998" indent="-220599" defTabSz="932952">
              <a:defRPr sz="2300">
                <a:solidFill>
                  <a:schemeClr val="tx1"/>
                </a:solidFill>
                <a:latin typeface="Times New Roman" pitchFamily="18" charset="0"/>
              </a:defRPr>
            </a:lvl3pPr>
            <a:lvl4pPr marL="1544196" indent="-220599" defTabSz="932952">
              <a:defRPr sz="2300">
                <a:solidFill>
                  <a:schemeClr val="tx1"/>
                </a:solidFill>
                <a:latin typeface="Times New Roman" pitchFamily="18" charset="0"/>
              </a:defRPr>
            </a:lvl4pPr>
            <a:lvl5pPr marL="1985396" indent="-220599" defTabSz="932952">
              <a:defRPr sz="2300">
                <a:solidFill>
                  <a:schemeClr val="tx1"/>
                </a:solidFill>
                <a:latin typeface="Times New Roman" pitchFamily="18" charset="0"/>
              </a:defRPr>
            </a:lvl5pPr>
            <a:lvl6pPr marL="2426595" indent="-220599" algn="ctr" defTabSz="932952" eaLnBrk="0" fontAlgn="base" hangingPunct="0">
              <a:spcBef>
                <a:spcPct val="0"/>
              </a:spcBef>
              <a:spcAft>
                <a:spcPct val="0"/>
              </a:spcAft>
              <a:defRPr sz="2300">
                <a:solidFill>
                  <a:schemeClr val="tx1"/>
                </a:solidFill>
                <a:latin typeface="Times New Roman" pitchFamily="18" charset="0"/>
              </a:defRPr>
            </a:lvl6pPr>
            <a:lvl7pPr marL="2867794" indent="-220599" algn="ctr" defTabSz="932952" eaLnBrk="0" fontAlgn="base" hangingPunct="0">
              <a:spcBef>
                <a:spcPct val="0"/>
              </a:spcBef>
              <a:spcAft>
                <a:spcPct val="0"/>
              </a:spcAft>
              <a:defRPr sz="2300">
                <a:solidFill>
                  <a:schemeClr val="tx1"/>
                </a:solidFill>
                <a:latin typeface="Times New Roman" pitchFamily="18" charset="0"/>
              </a:defRPr>
            </a:lvl7pPr>
            <a:lvl8pPr marL="3308993" indent="-220599" algn="ctr" defTabSz="932952" eaLnBrk="0" fontAlgn="base" hangingPunct="0">
              <a:spcBef>
                <a:spcPct val="0"/>
              </a:spcBef>
              <a:spcAft>
                <a:spcPct val="0"/>
              </a:spcAft>
              <a:defRPr sz="2300">
                <a:solidFill>
                  <a:schemeClr val="tx1"/>
                </a:solidFill>
                <a:latin typeface="Times New Roman" pitchFamily="18" charset="0"/>
              </a:defRPr>
            </a:lvl8pPr>
            <a:lvl9pPr marL="3750192" indent="-220599" algn="ctr" defTabSz="932952" eaLnBrk="0" fontAlgn="base" hangingPunct="0">
              <a:spcBef>
                <a:spcPct val="0"/>
              </a:spcBef>
              <a:spcAft>
                <a:spcPct val="0"/>
              </a:spcAft>
              <a:defRPr sz="2300">
                <a:solidFill>
                  <a:schemeClr val="tx1"/>
                </a:solidFill>
                <a:latin typeface="Times New Roman" pitchFamily="18" charset="0"/>
              </a:defRPr>
            </a:lvl9pPr>
          </a:lstStyle>
          <a:p>
            <a:fld id="{0E8D5388-D6FE-4794-A40A-A4D328D53F32}" type="slidenum">
              <a:rPr lang="zh-CN" altLang="en-US" sz="1100"/>
              <a:pPr/>
              <a:t>75</a:t>
            </a:fld>
            <a:endParaRPr lang="en-US" altLang="zh-CN" sz="1100"/>
          </a:p>
        </p:txBody>
      </p:sp>
    </p:spTree>
    <p:extLst>
      <p:ext uri="{BB962C8B-B14F-4D97-AF65-F5344CB8AC3E}">
        <p14:creationId xmlns:p14="http://schemas.microsoft.com/office/powerpoint/2010/main" val="2624657861"/>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64C6BC90-A373-4A19-BF0C-253EAD1E3C23}" type="slidenum">
              <a:rPr lang="zh-CN" altLang="en-US" smtClean="0"/>
              <a:pPr>
                <a:defRPr/>
              </a:pPr>
              <a:t>76</a:t>
            </a:fld>
            <a:endParaRPr lang="en-US" altLang="zh-CN"/>
          </a:p>
        </p:txBody>
      </p:sp>
    </p:spTree>
    <p:extLst>
      <p:ext uri="{BB962C8B-B14F-4D97-AF65-F5344CB8AC3E}">
        <p14:creationId xmlns:p14="http://schemas.microsoft.com/office/powerpoint/2010/main" val="634305912"/>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Slide Image Placeholder 1"/>
          <p:cNvSpPr>
            <a:spLocks noGrp="1" noRot="1" noChangeAspect="1" noTextEdit="1"/>
          </p:cNvSpPr>
          <p:nvPr>
            <p:ph type="sldImg"/>
          </p:nvPr>
        </p:nvSpPr>
        <p:spPr>
          <a:ln/>
        </p:spPr>
      </p:sp>
      <p:sp>
        <p:nvSpPr>
          <p:cNvPr id="122883"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p>
            <a:r>
              <a:rPr lang="en-US" altLang="en-US"/>
              <a:t>This is lemma 2 in the UAI-13 paper, which is the hard part of theorem 1.</a:t>
            </a:r>
          </a:p>
        </p:txBody>
      </p:sp>
      <p:sp>
        <p:nvSpPr>
          <p:cNvPr id="122884" name="Slide Number Placeholder 3"/>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defTabSz="932952">
              <a:defRPr sz="2300">
                <a:solidFill>
                  <a:schemeClr val="tx1"/>
                </a:solidFill>
                <a:latin typeface="Times New Roman" pitchFamily="18" charset="0"/>
              </a:defRPr>
            </a:lvl1pPr>
            <a:lvl2pPr marL="716948" indent="-275750" defTabSz="932952">
              <a:defRPr sz="2300">
                <a:solidFill>
                  <a:schemeClr val="tx1"/>
                </a:solidFill>
                <a:latin typeface="Times New Roman" pitchFamily="18" charset="0"/>
              </a:defRPr>
            </a:lvl2pPr>
            <a:lvl3pPr marL="1102998" indent="-220599" defTabSz="932952">
              <a:defRPr sz="2300">
                <a:solidFill>
                  <a:schemeClr val="tx1"/>
                </a:solidFill>
                <a:latin typeface="Times New Roman" pitchFamily="18" charset="0"/>
              </a:defRPr>
            </a:lvl3pPr>
            <a:lvl4pPr marL="1544196" indent="-220599" defTabSz="932952">
              <a:defRPr sz="2300">
                <a:solidFill>
                  <a:schemeClr val="tx1"/>
                </a:solidFill>
                <a:latin typeface="Times New Roman" pitchFamily="18" charset="0"/>
              </a:defRPr>
            </a:lvl4pPr>
            <a:lvl5pPr marL="1985396" indent="-220599" defTabSz="932952">
              <a:defRPr sz="2300">
                <a:solidFill>
                  <a:schemeClr val="tx1"/>
                </a:solidFill>
                <a:latin typeface="Times New Roman" pitchFamily="18" charset="0"/>
              </a:defRPr>
            </a:lvl5pPr>
            <a:lvl6pPr marL="2426595" indent="-220599" algn="ctr" defTabSz="932952" eaLnBrk="0" fontAlgn="base" hangingPunct="0">
              <a:spcBef>
                <a:spcPct val="0"/>
              </a:spcBef>
              <a:spcAft>
                <a:spcPct val="0"/>
              </a:spcAft>
              <a:defRPr sz="2300">
                <a:solidFill>
                  <a:schemeClr val="tx1"/>
                </a:solidFill>
                <a:latin typeface="Times New Roman" pitchFamily="18" charset="0"/>
              </a:defRPr>
            </a:lvl6pPr>
            <a:lvl7pPr marL="2867794" indent="-220599" algn="ctr" defTabSz="932952" eaLnBrk="0" fontAlgn="base" hangingPunct="0">
              <a:spcBef>
                <a:spcPct val="0"/>
              </a:spcBef>
              <a:spcAft>
                <a:spcPct val="0"/>
              </a:spcAft>
              <a:defRPr sz="2300">
                <a:solidFill>
                  <a:schemeClr val="tx1"/>
                </a:solidFill>
                <a:latin typeface="Times New Roman" pitchFamily="18" charset="0"/>
              </a:defRPr>
            </a:lvl7pPr>
            <a:lvl8pPr marL="3308993" indent="-220599" algn="ctr" defTabSz="932952" eaLnBrk="0" fontAlgn="base" hangingPunct="0">
              <a:spcBef>
                <a:spcPct val="0"/>
              </a:spcBef>
              <a:spcAft>
                <a:spcPct val="0"/>
              </a:spcAft>
              <a:defRPr sz="2300">
                <a:solidFill>
                  <a:schemeClr val="tx1"/>
                </a:solidFill>
                <a:latin typeface="Times New Roman" pitchFamily="18" charset="0"/>
              </a:defRPr>
            </a:lvl8pPr>
            <a:lvl9pPr marL="3750192" indent="-220599" algn="ctr" defTabSz="932952" eaLnBrk="0" fontAlgn="base" hangingPunct="0">
              <a:spcBef>
                <a:spcPct val="0"/>
              </a:spcBef>
              <a:spcAft>
                <a:spcPct val="0"/>
              </a:spcAft>
              <a:defRPr sz="2300">
                <a:solidFill>
                  <a:schemeClr val="tx1"/>
                </a:solidFill>
                <a:latin typeface="Times New Roman" pitchFamily="18" charset="0"/>
              </a:defRPr>
            </a:lvl9pPr>
          </a:lstStyle>
          <a:p>
            <a:fld id="{98C32018-D263-45AE-9E07-A5F61BAD5F22}" type="slidenum">
              <a:rPr lang="zh-CN" altLang="en-US" sz="1100"/>
              <a:pPr/>
              <a:t>77</a:t>
            </a:fld>
            <a:endParaRPr lang="en-US" altLang="zh-CN" sz="1100"/>
          </a:p>
        </p:txBody>
      </p:sp>
    </p:spTree>
    <p:extLst>
      <p:ext uri="{BB962C8B-B14F-4D97-AF65-F5344CB8AC3E}">
        <p14:creationId xmlns:p14="http://schemas.microsoft.com/office/powerpoint/2010/main" val="1341488997"/>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Slide Image Placeholder 1"/>
          <p:cNvSpPr>
            <a:spLocks noGrp="1" noRot="1" noChangeAspect="1" noTextEdit="1"/>
          </p:cNvSpPr>
          <p:nvPr>
            <p:ph type="sldImg"/>
          </p:nvPr>
        </p:nvSpPr>
        <p:spPr>
          <a:ln/>
        </p:spPr>
      </p:sp>
      <p:sp>
        <p:nvSpPr>
          <p:cNvPr id="123907"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lstStyle/>
          <a:p>
            <a:pPr eaLnBrk="1" hangingPunct="1"/>
            <a:endParaRPr lang="en-US" altLang="en-US"/>
          </a:p>
        </p:txBody>
      </p:sp>
      <p:sp>
        <p:nvSpPr>
          <p:cNvPr id="123908" name="Slide Number Placeholder 3"/>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defTabSz="928357">
              <a:defRPr sz="2300">
                <a:solidFill>
                  <a:schemeClr val="tx1"/>
                </a:solidFill>
                <a:latin typeface="Times New Roman" pitchFamily="18" charset="0"/>
              </a:defRPr>
            </a:lvl1pPr>
            <a:lvl2pPr marL="716948" indent="-275750" defTabSz="928357">
              <a:defRPr sz="2300">
                <a:solidFill>
                  <a:schemeClr val="tx1"/>
                </a:solidFill>
                <a:latin typeface="Times New Roman" pitchFamily="18" charset="0"/>
              </a:defRPr>
            </a:lvl2pPr>
            <a:lvl3pPr marL="1102998" indent="-220599" defTabSz="928357">
              <a:defRPr sz="2300">
                <a:solidFill>
                  <a:schemeClr val="tx1"/>
                </a:solidFill>
                <a:latin typeface="Times New Roman" pitchFamily="18" charset="0"/>
              </a:defRPr>
            </a:lvl3pPr>
            <a:lvl4pPr marL="1544196" indent="-220599" defTabSz="928357">
              <a:defRPr sz="2300">
                <a:solidFill>
                  <a:schemeClr val="tx1"/>
                </a:solidFill>
                <a:latin typeface="Times New Roman" pitchFamily="18" charset="0"/>
              </a:defRPr>
            </a:lvl4pPr>
            <a:lvl5pPr marL="1985396" indent="-220599" defTabSz="928357">
              <a:defRPr sz="2300">
                <a:solidFill>
                  <a:schemeClr val="tx1"/>
                </a:solidFill>
                <a:latin typeface="Times New Roman" pitchFamily="18" charset="0"/>
              </a:defRPr>
            </a:lvl5pPr>
            <a:lvl6pPr marL="2426595" indent="-220599" algn="ctr" defTabSz="928357" eaLnBrk="0" fontAlgn="base" hangingPunct="0">
              <a:spcBef>
                <a:spcPct val="0"/>
              </a:spcBef>
              <a:spcAft>
                <a:spcPct val="0"/>
              </a:spcAft>
              <a:defRPr sz="2300">
                <a:solidFill>
                  <a:schemeClr val="tx1"/>
                </a:solidFill>
                <a:latin typeface="Times New Roman" pitchFamily="18" charset="0"/>
              </a:defRPr>
            </a:lvl6pPr>
            <a:lvl7pPr marL="2867794" indent="-220599" algn="ctr" defTabSz="928357" eaLnBrk="0" fontAlgn="base" hangingPunct="0">
              <a:spcBef>
                <a:spcPct val="0"/>
              </a:spcBef>
              <a:spcAft>
                <a:spcPct val="0"/>
              </a:spcAft>
              <a:defRPr sz="2300">
                <a:solidFill>
                  <a:schemeClr val="tx1"/>
                </a:solidFill>
                <a:latin typeface="Times New Roman" pitchFamily="18" charset="0"/>
              </a:defRPr>
            </a:lvl7pPr>
            <a:lvl8pPr marL="3308993" indent="-220599" algn="ctr" defTabSz="928357" eaLnBrk="0" fontAlgn="base" hangingPunct="0">
              <a:spcBef>
                <a:spcPct val="0"/>
              </a:spcBef>
              <a:spcAft>
                <a:spcPct val="0"/>
              </a:spcAft>
              <a:defRPr sz="2300">
                <a:solidFill>
                  <a:schemeClr val="tx1"/>
                </a:solidFill>
                <a:latin typeface="Times New Roman" pitchFamily="18" charset="0"/>
              </a:defRPr>
            </a:lvl8pPr>
            <a:lvl9pPr marL="3750192" indent="-220599" algn="ctr" defTabSz="928357" eaLnBrk="0" fontAlgn="base" hangingPunct="0">
              <a:spcBef>
                <a:spcPct val="0"/>
              </a:spcBef>
              <a:spcAft>
                <a:spcPct val="0"/>
              </a:spcAft>
              <a:defRPr sz="2300">
                <a:solidFill>
                  <a:schemeClr val="tx1"/>
                </a:solidFill>
                <a:latin typeface="Times New Roman" pitchFamily="18" charset="0"/>
              </a:defRPr>
            </a:lvl9pPr>
          </a:lstStyle>
          <a:p>
            <a:fld id="{B982C029-5665-4DE7-ACBF-86E85D857C02}" type="slidenum">
              <a:rPr lang="zh-CN" altLang="en-US" sz="1100"/>
              <a:pPr/>
              <a:t>78</a:t>
            </a:fld>
            <a:endParaRPr lang="en-US" altLang="zh-CN" sz="1100"/>
          </a:p>
        </p:txBody>
      </p:sp>
    </p:spTree>
    <p:extLst>
      <p:ext uri="{BB962C8B-B14F-4D97-AF65-F5344CB8AC3E}">
        <p14:creationId xmlns:p14="http://schemas.microsoft.com/office/powerpoint/2010/main" val="3446801065"/>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Slide Image Placeholder 1"/>
          <p:cNvSpPr>
            <a:spLocks noGrp="1" noRot="1" noChangeAspect="1" noTextEdit="1"/>
          </p:cNvSpPr>
          <p:nvPr>
            <p:ph type="sldImg"/>
          </p:nvPr>
        </p:nvSpPr>
        <p:spPr>
          <a:ln/>
        </p:spPr>
      </p:sp>
      <p:sp>
        <p:nvSpPr>
          <p:cNvPr id="125955"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p>
            <a:r>
              <a:rPr lang="en-US" altLang="en-US"/>
              <a:t>min(s1,r) + min(s2,r) + min(s3,r) &gt;= 2r+2.  See SIS-12 paper.</a:t>
            </a:r>
          </a:p>
          <a:p>
            <a:r>
              <a:rPr lang="en-US" altLang="en-US"/>
              <a:t>All variables having the same number of states works (as long as each variable has at least 2 states).</a:t>
            </a:r>
          </a:p>
          <a:p>
            <a:r>
              <a:rPr lang="en-US" altLang="en-US"/>
              <a:t>Problems arise when the hidden variable has more states than the observables.</a:t>
            </a:r>
          </a:p>
        </p:txBody>
      </p:sp>
      <p:sp>
        <p:nvSpPr>
          <p:cNvPr id="125956" name="Slide Number Placeholder 3"/>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defTabSz="932952">
              <a:defRPr sz="2300">
                <a:solidFill>
                  <a:schemeClr val="tx1"/>
                </a:solidFill>
                <a:latin typeface="Times New Roman" pitchFamily="18" charset="0"/>
              </a:defRPr>
            </a:lvl1pPr>
            <a:lvl2pPr marL="716948" indent="-275750" defTabSz="932952">
              <a:defRPr sz="2300">
                <a:solidFill>
                  <a:schemeClr val="tx1"/>
                </a:solidFill>
                <a:latin typeface="Times New Roman" pitchFamily="18" charset="0"/>
              </a:defRPr>
            </a:lvl2pPr>
            <a:lvl3pPr marL="1102998" indent="-220599" defTabSz="932952">
              <a:defRPr sz="2300">
                <a:solidFill>
                  <a:schemeClr val="tx1"/>
                </a:solidFill>
                <a:latin typeface="Times New Roman" pitchFamily="18" charset="0"/>
              </a:defRPr>
            </a:lvl3pPr>
            <a:lvl4pPr marL="1544196" indent="-220599" defTabSz="932952">
              <a:defRPr sz="2300">
                <a:solidFill>
                  <a:schemeClr val="tx1"/>
                </a:solidFill>
                <a:latin typeface="Times New Roman" pitchFamily="18" charset="0"/>
              </a:defRPr>
            </a:lvl4pPr>
            <a:lvl5pPr marL="1985396" indent="-220599" defTabSz="932952">
              <a:defRPr sz="2300">
                <a:solidFill>
                  <a:schemeClr val="tx1"/>
                </a:solidFill>
                <a:latin typeface="Times New Roman" pitchFamily="18" charset="0"/>
              </a:defRPr>
            </a:lvl5pPr>
            <a:lvl6pPr marL="2426595" indent="-220599" algn="ctr" defTabSz="932952" eaLnBrk="0" fontAlgn="base" hangingPunct="0">
              <a:spcBef>
                <a:spcPct val="0"/>
              </a:spcBef>
              <a:spcAft>
                <a:spcPct val="0"/>
              </a:spcAft>
              <a:defRPr sz="2300">
                <a:solidFill>
                  <a:schemeClr val="tx1"/>
                </a:solidFill>
                <a:latin typeface="Times New Roman" pitchFamily="18" charset="0"/>
              </a:defRPr>
            </a:lvl6pPr>
            <a:lvl7pPr marL="2867794" indent="-220599" algn="ctr" defTabSz="932952" eaLnBrk="0" fontAlgn="base" hangingPunct="0">
              <a:spcBef>
                <a:spcPct val="0"/>
              </a:spcBef>
              <a:spcAft>
                <a:spcPct val="0"/>
              </a:spcAft>
              <a:defRPr sz="2300">
                <a:solidFill>
                  <a:schemeClr val="tx1"/>
                </a:solidFill>
                <a:latin typeface="Times New Roman" pitchFamily="18" charset="0"/>
              </a:defRPr>
            </a:lvl7pPr>
            <a:lvl8pPr marL="3308993" indent="-220599" algn="ctr" defTabSz="932952" eaLnBrk="0" fontAlgn="base" hangingPunct="0">
              <a:spcBef>
                <a:spcPct val="0"/>
              </a:spcBef>
              <a:spcAft>
                <a:spcPct val="0"/>
              </a:spcAft>
              <a:defRPr sz="2300">
                <a:solidFill>
                  <a:schemeClr val="tx1"/>
                </a:solidFill>
                <a:latin typeface="Times New Roman" pitchFamily="18" charset="0"/>
              </a:defRPr>
            </a:lvl8pPr>
            <a:lvl9pPr marL="3750192" indent="-220599" algn="ctr" defTabSz="932952" eaLnBrk="0" fontAlgn="base" hangingPunct="0">
              <a:spcBef>
                <a:spcPct val="0"/>
              </a:spcBef>
              <a:spcAft>
                <a:spcPct val="0"/>
              </a:spcAft>
              <a:defRPr sz="2300">
                <a:solidFill>
                  <a:schemeClr val="tx1"/>
                </a:solidFill>
                <a:latin typeface="Times New Roman" pitchFamily="18" charset="0"/>
              </a:defRPr>
            </a:lvl9pPr>
          </a:lstStyle>
          <a:p>
            <a:fld id="{D8C9885D-E069-478A-84E7-76A0DD42C4C1}" type="slidenum">
              <a:rPr lang="zh-CN" altLang="en-US" sz="1100"/>
              <a:pPr/>
              <a:t>79</a:t>
            </a:fld>
            <a:endParaRPr lang="en-US" altLang="zh-CN" sz="1100"/>
          </a:p>
        </p:txBody>
      </p:sp>
    </p:spTree>
    <p:extLst>
      <p:ext uri="{BB962C8B-B14F-4D97-AF65-F5344CB8AC3E}">
        <p14:creationId xmlns:p14="http://schemas.microsoft.com/office/powerpoint/2010/main" val="3584650818"/>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Slide Image Placeholder 1"/>
          <p:cNvSpPr>
            <a:spLocks noGrp="1" noRot="1" noChangeAspect="1" noTextEdit="1"/>
          </p:cNvSpPr>
          <p:nvPr>
            <p:ph type="sldImg"/>
          </p:nvPr>
        </p:nvSpPr>
        <p:spPr>
          <a:ln/>
        </p:spPr>
      </p:sp>
      <p:sp>
        <p:nvSpPr>
          <p:cNvPr id="126979"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p>
            <a:r>
              <a:rPr lang="en-US" altLang="en-US" dirty="0"/>
              <a:t>Is it always (for every DAG) the case that the non-generic case requires a non-saturated model?</a:t>
            </a:r>
          </a:p>
        </p:txBody>
      </p:sp>
      <p:sp>
        <p:nvSpPr>
          <p:cNvPr id="126980" name="Slide Number Placeholder 3"/>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defTabSz="932952">
              <a:defRPr sz="2300">
                <a:solidFill>
                  <a:schemeClr val="tx1"/>
                </a:solidFill>
                <a:latin typeface="Times New Roman" pitchFamily="18" charset="0"/>
              </a:defRPr>
            </a:lvl1pPr>
            <a:lvl2pPr marL="716948" indent="-275750" defTabSz="932952">
              <a:defRPr sz="2300">
                <a:solidFill>
                  <a:schemeClr val="tx1"/>
                </a:solidFill>
                <a:latin typeface="Times New Roman" pitchFamily="18" charset="0"/>
              </a:defRPr>
            </a:lvl2pPr>
            <a:lvl3pPr marL="1102998" indent="-220599" defTabSz="932952">
              <a:defRPr sz="2300">
                <a:solidFill>
                  <a:schemeClr val="tx1"/>
                </a:solidFill>
                <a:latin typeface="Times New Roman" pitchFamily="18" charset="0"/>
              </a:defRPr>
            </a:lvl3pPr>
            <a:lvl4pPr marL="1544196" indent="-220599" defTabSz="932952">
              <a:defRPr sz="2300">
                <a:solidFill>
                  <a:schemeClr val="tx1"/>
                </a:solidFill>
                <a:latin typeface="Times New Roman" pitchFamily="18" charset="0"/>
              </a:defRPr>
            </a:lvl4pPr>
            <a:lvl5pPr marL="1985396" indent="-220599" defTabSz="932952">
              <a:defRPr sz="2300">
                <a:solidFill>
                  <a:schemeClr val="tx1"/>
                </a:solidFill>
                <a:latin typeface="Times New Roman" pitchFamily="18" charset="0"/>
              </a:defRPr>
            </a:lvl5pPr>
            <a:lvl6pPr marL="2426595" indent="-220599" algn="ctr" defTabSz="932952" eaLnBrk="0" fontAlgn="base" hangingPunct="0">
              <a:spcBef>
                <a:spcPct val="0"/>
              </a:spcBef>
              <a:spcAft>
                <a:spcPct val="0"/>
              </a:spcAft>
              <a:defRPr sz="2300">
                <a:solidFill>
                  <a:schemeClr val="tx1"/>
                </a:solidFill>
                <a:latin typeface="Times New Roman" pitchFamily="18" charset="0"/>
              </a:defRPr>
            </a:lvl6pPr>
            <a:lvl7pPr marL="2867794" indent="-220599" algn="ctr" defTabSz="932952" eaLnBrk="0" fontAlgn="base" hangingPunct="0">
              <a:spcBef>
                <a:spcPct val="0"/>
              </a:spcBef>
              <a:spcAft>
                <a:spcPct val="0"/>
              </a:spcAft>
              <a:defRPr sz="2300">
                <a:solidFill>
                  <a:schemeClr val="tx1"/>
                </a:solidFill>
                <a:latin typeface="Times New Roman" pitchFamily="18" charset="0"/>
              </a:defRPr>
            </a:lvl7pPr>
            <a:lvl8pPr marL="3308993" indent="-220599" algn="ctr" defTabSz="932952" eaLnBrk="0" fontAlgn="base" hangingPunct="0">
              <a:spcBef>
                <a:spcPct val="0"/>
              </a:spcBef>
              <a:spcAft>
                <a:spcPct val="0"/>
              </a:spcAft>
              <a:defRPr sz="2300">
                <a:solidFill>
                  <a:schemeClr val="tx1"/>
                </a:solidFill>
                <a:latin typeface="Times New Roman" pitchFamily="18" charset="0"/>
              </a:defRPr>
            </a:lvl8pPr>
            <a:lvl9pPr marL="3750192" indent="-220599" algn="ctr" defTabSz="932952" eaLnBrk="0" fontAlgn="base" hangingPunct="0">
              <a:spcBef>
                <a:spcPct val="0"/>
              </a:spcBef>
              <a:spcAft>
                <a:spcPct val="0"/>
              </a:spcAft>
              <a:defRPr sz="2300">
                <a:solidFill>
                  <a:schemeClr val="tx1"/>
                </a:solidFill>
                <a:latin typeface="Times New Roman" pitchFamily="18" charset="0"/>
              </a:defRPr>
            </a:lvl9pPr>
          </a:lstStyle>
          <a:p>
            <a:fld id="{EF1BCDFB-67D4-4CC3-A383-A72A4C7EDE5E}" type="slidenum">
              <a:rPr lang="zh-CN" altLang="en-US" sz="1100"/>
              <a:pPr/>
              <a:t>80</a:t>
            </a:fld>
            <a:endParaRPr lang="en-US" altLang="zh-CN" sz="1100"/>
          </a:p>
        </p:txBody>
      </p:sp>
    </p:spTree>
    <p:extLst>
      <p:ext uri="{BB962C8B-B14F-4D97-AF65-F5344CB8AC3E}">
        <p14:creationId xmlns:p14="http://schemas.microsoft.com/office/powerpoint/2010/main" val="2389792045"/>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Slide Image Placeholder 1"/>
          <p:cNvSpPr>
            <a:spLocks noGrp="1" noRot="1" noChangeAspect="1" noTextEdit="1"/>
          </p:cNvSpPr>
          <p:nvPr>
            <p:ph type="sldImg"/>
          </p:nvPr>
        </p:nvSpPr>
        <p:spPr>
          <a:ln/>
        </p:spPr>
      </p:sp>
      <p:sp>
        <p:nvSpPr>
          <p:cNvPr id="128003"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lstStyle/>
          <a:p>
            <a:r>
              <a:rPr lang="en-US" altLang="en-US" dirty="0"/>
              <a:t>The example: HMM, from:</a:t>
            </a:r>
          </a:p>
          <a:p>
            <a:r>
              <a:rPr lang="en-US" altLang="en-US" dirty="0"/>
              <a:t>Elizabeth S. Allman, Catherine </a:t>
            </a:r>
            <a:r>
              <a:rPr lang="en-US" altLang="en-US" dirty="0" err="1"/>
              <a:t>Matias</a:t>
            </a:r>
            <a:r>
              <a:rPr lang="en-US" altLang="en-US" dirty="0"/>
              <a:t>, and John A. Rhodes </a:t>
            </a:r>
          </a:p>
          <a:p>
            <a:r>
              <a:rPr lang="en-US" altLang="en-US" dirty="0"/>
              <a:t>“Identifiability of parameters in latent structure models with many observed variables.” </a:t>
            </a:r>
          </a:p>
          <a:p>
            <a:r>
              <a:rPr lang="en-US" altLang="en-US" dirty="0"/>
              <a:t>Annals of Statistics, 37 (2009), 3099-3132.</a:t>
            </a:r>
          </a:p>
        </p:txBody>
      </p:sp>
      <p:sp>
        <p:nvSpPr>
          <p:cNvPr id="128004" name="Slide Number Placeholder 3"/>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defTabSz="928357">
              <a:defRPr sz="2300">
                <a:solidFill>
                  <a:schemeClr val="tx1"/>
                </a:solidFill>
                <a:latin typeface="Times New Roman" pitchFamily="18" charset="0"/>
              </a:defRPr>
            </a:lvl1pPr>
            <a:lvl2pPr marL="716948" indent="-275750" defTabSz="928357">
              <a:defRPr sz="2300">
                <a:solidFill>
                  <a:schemeClr val="tx1"/>
                </a:solidFill>
                <a:latin typeface="Times New Roman" pitchFamily="18" charset="0"/>
              </a:defRPr>
            </a:lvl2pPr>
            <a:lvl3pPr marL="1102998" indent="-220599" defTabSz="928357">
              <a:defRPr sz="2300">
                <a:solidFill>
                  <a:schemeClr val="tx1"/>
                </a:solidFill>
                <a:latin typeface="Times New Roman" pitchFamily="18" charset="0"/>
              </a:defRPr>
            </a:lvl3pPr>
            <a:lvl4pPr marL="1544196" indent="-220599" defTabSz="928357">
              <a:defRPr sz="2300">
                <a:solidFill>
                  <a:schemeClr val="tx1"/>
                </a:solidFill>
                <a:latin typeface="Times New Roman" pitchFamily="18" charset="0"/>
              </a:defRPr>
            </a:lvl4pPr>
            <a:lvl5pPr marL="1985396" indent="-220599" defTabSz="928357">
              <a:defRPr sz="2300">
                <a:solidFill>
                  <a:schemeClr val="tx1"/>
                </a:solidFill>
                <a:latin typeface="Times New Roman" pitchFamily="18" charset="0"/>
              </a:defRPr>
            </a:lvl5pPr>
            <a:lvl6pPr marL="2426595" indent="-220599" algn="ctr" defTabSz="928357" eaLnBrk="0" fontAlgn="base" hangingPunct="0">
              <a:spcBef>
                <a:spcPct val="0"/>
              </a:spcBef>
              <a:spcAft>
                <a:spcPct val="0"/>
              </a:spcAft>
              <a:defRPr sz="2300">
                <a:solidFill>
                  <a:schemeClr val="tx1"/>
                </a:solidFill>
                <a:latin typeface="Times New Roman" pitchFamily="18" charset="0"/>
              </a:defRPr>
            </a:lvl6pPr>
            <a:lvl7pPr marL="2867794" indent="-220599" algn="ctr" defTabSz="928357" eaLnBrk="0" fontAlgn="base" hangingPunct="0">
              <a:spcBef>
                <a:spcPct val="0"/>
              </a:spcBef>
              <a:spcAft>
                <a:spcPct val="0"/>
              </a:spcAft>
              <a:defRPr sz="2300">
                <a:solidFill>
                  <a:schemeClr val="tx1"/>
                </a:solidFill>
                <a:latin typeface="Times New Roman" pitchFamily="18" charset="0"/>
              </a:defRPr>
            </a:lvl7pPr>
            <a:lvl8pPr marL="3308993" indent="-220599" algn="ctr" defTabSz="928357" eaLnBrk="0" fontAlgn="base" hangingPunct="0">
              <a:spcBef>
                <a:spcPct val="0"/>
              </a:spcBef>
              <a:spcAft>
                <a:spcPct val="0"/>
              </a:spcAft>
              <a:defRPr sz="2300">
                <a:solidFill>
                  <a:schemeClr val="tx1"/>
                </a:solidFill>
                <a:latin typeface="Times New Roman" pitchFamily="18" charset="0"/>
              </a:defRPr>
            </a:lvl8pPr>
            <a:lvl9pPr marL="3750192" indent="-220599" algn="ctr" defTabSz="928357" eaLnBrk="0" fontAlgn="base" hangingPunct="0">
              <a:spcBef>
                <a:spcPct val="0"/>
              </a:spcBef>
              <a:spcAft>
                <a:spcPct val="0"/>
              </a:spcAft>
              <a:defRPr sz="2300">
                <a:solidFill>
                  <a:schemeClr val="tx1"/>
                </a:solidFill>
                <a:latin typeface="Times New Roman" pitchFamily="18" charset="0"/>
              </a:defRPr>
            </a:lvl9pPr>
          </a:lstStyle>
          <a:p>
            <a:fld id="{04EEC442-B61E-4B74-83A2-5E2627F72CAA}" type="slidenum">
              <a:rPr lang="zh-CN" altLang="en-US" sz="1100"/>
              <a:pPr/>
              <a:t>81</a:t>
            </a:fld>
            <a:endParaRPr lang="en-US" altLang="zh-CN" sz="1100"/>
          </a:p>
        </p:txBody>
      </p:sp>
    </p:spTree>
    <p:extLst>
      <p:ext uri="{BB962C8B-B14F-4D97-AF65-F5344CB8AC3E}">
        <p14:creationId xmlns:p14="http://schemas.microsoft.com/office/powerpoint/2010/main" val="2064628646"/>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p:cNvSpPr>
            <a:spLocks noGrp="1" noRot="1" noChangeAspect="1" noTextEdit="1"/>
          </p:cNvSpPr>
          <p:nvPr>
            <p:ph type="sldImg"/>
          </p:nvPr>
        </p:nvSpPr>
        <p:spPr>
          <a:ln/>
        </p:spPr>
      </p:sp>
      <p:sp>
        <p:nvSpPr>
          <p:cNvPr id="129027"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lstStyle/>
          <a:p>
            <a:pPr eaLnBrk="1" hangingPunct="1"/>
            <a:endParaRPr lang="en-US" altLang="en-US"/>
          </a:p>
        </p:txBody>
      </p:sp>
      <p:sp>
        <p:nvSpPr>
          <p:cNvPr id="129028" name="Slide Number Placeholder 3"/>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defTabSz="928357">
              <a:defRPr sz="2300">
                <a:solidFill>
                  <a:schemeClr val="tx1"/>
                </a:solidFill>
                <a:latin typeface="Times New Roman" pitchFamily="18" charset="0"/>
              </a:defRPr>
            </a:lvl1pPr>
            <a:lvl2pPr marL="716948" indent="-275750" defTabSz="928357">
              <a:defRPr sz="2300">
                <a:solidFill>
                  <a:schemeClr val="tx1"/>
                </a:solidFill>
                <a:latin typeface="Times New Roman" pitchFamily="18" charset="0"/>
              </a:defRPr>
            </a:lvl2pPr>
            <a:lvl3pPr marL="1102998" indent="-220599" defTabSz="928357">
              <a:defRPr sz="2300">
                <a:solidFill>
                  <a:schemeClr val="tx1"/>
                </a:solidFill>
                <a:latin typeface="Times New Roman" pitchFamily="18" charset="0"/>
              </a:defRPr>
            </a:lvl3pPr>
            <a:lvl4pPr marL="1544196" indent="-220599" defTabSz="928357">
              <a:defRPr sz="2300">
                <a:solidFill>
                  <a:schemeClr val="tx1"/>
                </a:solidFill>
                <a:latin typeface="Times New Roman" pitchFamily="18" charset="0"/>
              </a:defRPr>
            </a:lvl4pPr>
            <a:lvl5pPr marL="1985396" indent="-220599" defTabSz="928357">
              <a:defRPr sz="2300">
                <a:solidFill>
                  <a:schemeClr val="tx1"/>
                </a:solidFill>
                <a:latin typeface="Times New Roman" pitchFamily="18" charset="0"/>
              </a:defRPr>
            </a:lvl5pPr>
            <a:lvl6pPr marL="2426595" indent="-220599" algn="ctr" defTabSz="928357" eaLnBrk="0" fontAlgn="base" hangingPunct="0">
              <a:spcBef>
                <a:spcPct val="0"/>
              </a:spcBef>
              <a:spcAft>
                <a:spcPct val="0"/>
              </a:spcAft>
              <a:defRPr sz="2300">
                <a:solidFill>
                  <a:schemeClr val="tx1"/>
                </a:solidFill>
                <a:latin typeface="Times New Roman" pitchFamily="18" charset="0"/>
              </a:defRPr>
            </a:lvl6pPr>
            <a:lvl7pPr marL="2867794" indent="-220599" algn="ctr" defTabSz="928357" eaLnBrk="0" fontAlgn="base" hangingPunct="0">
              <a:spcBef>
                <a:spcPct val="0"/>
              </a:spcBef>
              <a:spcAft>
                <a:spcPct val="0"/>
              </a:spcAft>
              <a:defRPr sz="2300">
                <a:solidFill>
                  <a:schemeClr val="tx1"/>
                </a:solidFill>
                <a:latin typeface="Times New Roman" pitchFamily="18" charset="0"/>
              </a:defRPr>
            </a:lvl7pPr>
            <a:lvl8pPr marL="3308993" indent="-220599" algn="ctr" defTabSz="928357" eaLnBrk="0" fontAlgn="base" hangingPunct="0">
              <a:spcBef>
                <a:spcPct val="0"/>
              </a:spcBef>
              <a:spcAft>
                <a:spcPct val="0"/>
              </a:spcAft>
              <a:defRPr sz="2300">
                <a:solidFill>
                  <a:schemeClr val="tx1"/>
                </a:solidFill>
                <a:latin typeface="Times New Roman" pitchFamily="18" charset="0"/>
              </a:defRPr>
            </a:lvl8pPr>
            <a:lvl9pPr marL="3750192" indent="-220599" algn="ctr" defTabSz="928357" eaLnBrk="0" fontAlgn="base" hangingPunct="0">
              <a:spcBef>
                <a:spcPct val="0"/>
              </a:spcBef>
              <a:spcAft>
                <a:spcPct val="0"/>
              </a:spcAft>
              <a:defRPr sz="2300">
                <a:solidFill>
                  <a:schemeClr val="tx1"/>
                </a:solidFill>
                <a:latin typeface="Times New Roman" pitchFamily="18" charset="0"/>
              </a:defRPr>
            </a:lvl9pPr>
          </a:lstStyle>
          <a:p>
            <a:fld id="{4343541A-1318-48E8-A123-B77EA91633B6}" type="slidenum">
              <a:rPr lang="zh-CN" altLang="en-US" sz="1100"/>
              <a:pPr/>
              <a:t>82</a:t>
            </a:fld>
            <a:endParaRPr lang="en-US" altLang="zh-CN" sz="1100"/>
          </a:p>
        </p:txBody>
      </p:sp>
    </p:spTree>
    <p:extLst>
      <p:ext uri="{BB962C8B-B14F-4D97-AF65-F5344CB8AC3E}">
        <p14:creationId xmlns:p14="http://schemas.microsoft.com/office/powerpoint/2010/main" val="1643012905"/>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Slide Image Placeholder 1"/>
          <p:cNvSpPr>
            <a:spLocks noGrp="1" noRot="1" noChangeAspect="1" noTextEdit="1"/>
          </p:cNvSpPr>
          <p:nvPr>
            <p:ph type="sldImg"/>
          </p:nvPr>
        </p:nvSpPr>
        <p:spPr>
          <a:ln/>
        </p:spPr>
      </p:sp>
      <p:sp>
        <p:nvSpPr>
          <p:cNvPr id="131075"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p>
            <a:r>
              <a:rPr lang="en-US" altLang="en-US"/>
              <a:t>Cf. Proposition 5 in the paper.</a:t>
            </a:r>
          </a:p>
        </p:txBody>
      </p:sp>
      <p:sp>
        <p:nvSpPr>
          <p:cNvPr id="131076" name="Slide Number Placeholder 3"/>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defTabSz="932952">
              <a:defRPr sz="2300">
                <a:solidFill>
                  <a:schemeClr val="tx1"/>
                </a:solidFill>
                <a:latin typeface="Times New Roman" pitchFamily="18" charset="0"/>
              </a:defRPr>
            </a:lvl1pPr>
            <a:lvl2pPr marL="716948" indent="-275750" defTabSz="932952">
              <a:defRPr sz="2300">
                <a:solidFill>
                  <a:schemeClr val="tx1"/>
                </a:solidFill>
                <a:latin typeface="Times New Roman" pitchFamily="18" charset="0"/>
              </a:defRPr>
            </a:lvl2pPr>
            <a:lvl3pPr marL="1102998" indent="-220599" defTabSz="932952">
              <a:defRPr sz="2300">
                <a:solidFill>
                  <a:schemeClr val="tx1"/>
                </a:solidFill>
                <a:latin typeface="Times New Roman" pitchFamily="18" charset="0"/>
              </a:defRPr>
            </a:lvl3pPr>
            <a:lvl4pPr marL="1544196" indent="-220599" defTabSz="932952">
              <a:defRPr sz="2300">
                <a:solidFill>
                  <a:schemeClr val="tx1"/>
                </a:solidFill>
                <a:latin typeface="Times New Roman" pitchFamily="18" charset="0"/>
              </a:defRPr>
            </a:lvl4pPr>
            <a:lvl5pPr marL="1985396" indent="-220599" defTabSz="932952">
              <a:defRPr sz="2300">
                <a:solidFill>
                  <a:schemeClr val="tx1"/>
                </a:solidFill>
                <a:latin typeface="Times New Roman" pitchFamily="18" charset="0"/>
              </a:defRPr>
            </a:lvl5pPr>
            <a:lvl6pPr marL="2426595" indent="-220599" algn="ctr" defTabSz="932952" eaLnBrk="0" fontAlgn="base" hangingPunct="0">
              <a:spcBef>
                <a:spcPct val="0"/>
              </a:spcBef>
              <a:spcAft>
                <a:spcPct val="0"/>
              </a:spcAft>
              <a:defRPr sz="2300">
                <a:solidFill>
                  <a:schemeClr val="tx1"/>
                </a:solidFill>
                <a:latin typeface="Times New Roman" pitchFamily="18" charset="0"/>
              </a:defRPr>
            </a:lvl6pPr>
            <a:lvl7pPr marL="2867794" indent="-220599" algn="ctr" defTabSz="932952" eaLnBrk="0" fontAlgn="base" hangingPunct="0">
              <a:spcBef>
                <a:spcPct val="0"/>
              </a:spcBef>
              <a:spcAft>
                <a:spcPct val="0"/>
              </a:spcAft>
              <a:defRPr sz="2300">
                <a:solidFill>
                  <a:schemeClr val="tx1"/>
                </a:solidFill>
                <a:latin typeface="Times New Roman" pitchFamily="18" charset="0"/>
              </a:defRPr>
            </a:lvl7pPr>
            <a:lvl8pPr marL="3308993" indent="-220599" algn="ctr" defTabSz="932952" eaLnBrk="0" fontAlgn="base" hangingPunct="0">
              <a:spcBef>
                <a:spcPct val="0"/>
              </a:spcBef>
              <a:spcAft>
                <a:spcPct val="0"/>
              </a:spcAft>
              <a:defRPr sz="2300">
                <a:solidFill>
                  <a:schemeClr val="tx1"/>
                </a:solidFill>
                <a:latin typeface="Times New Roman" pitchFamily="18" charset="0"/>
              </a:defRPr>
            </a:lvl8pPr>
            <a:lvl9pPr marL="3750192" indent="-220599" algn="ctr" defTabSz="932952" eaLnBrk="0" fontAlgn="base" hangingPunct="0">
              <a:spcBef>
                <a:spcPct val="0"/>
              </a:spcBef>
              <a:spcAft>
                <a:spcPct val="0"/>
              </a:spcAft>
              <a:defRPr sz="2300">
                <a:solidFill>
                  <a:schemeClr val="tx1"/>
                </a:solidFill>
                <a:latin typeface="Times New Roman" pitchFamily="18" charset="0"/>
              </a:defRPr>
            </a:lvl9pPr>
          </a:lstStyle>
          <a:p>
            <a:fld id="{1EA653E6-6097-452E-905D-73D0CB557F81}" type="slidenum">
              <a:rPr lang="zh-CN" altLang="en-US" sz="1100"/>
              <a:pPr/>
              <a:t>83</a:t>
            </a:fld>
            <a:endParaRPr lang="en-US" altLang="zh-CN" sz="1100"/>
          </a:p>
        </p:txBody>
      </p:sp>
    </p:spTree>
    <p:extLst>
      <p:ext uri="{BB962C8B-B14F-4D97-AF65-F5344CB8AC3E}">
        <p14:creationId xmlns:p14="http://schemas.microsoft.com/office/powerpoint/2010/main" val="10601472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a:extLst>
              <a:ext uri="{FF2B5EF4-FFF2-40B4-BE49-F238E27FC236}">
                <a16:creationId xmlns:a16="http://schemas.microsoft.com/office/drawing/2014/main" id="{BB93E138-9FD2-4249-8638-F9ECC73347D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imes New Roman" panose="02020603050405020304" pitchFamily="18" charset="0"/>
              </a:defRPr>
            </a:lvl1pPr>
            <a:lvl2pPr marL="749711" indent="-288350" eaLnBrk="0" hangingPunct="0">
              <a:spcBef>
                <a:spcPct val="30000"/>
              </a:spcBef>
              <a:defRPr sz="1200">
                <a:solidFill>
                  <a:schemeClr val="tx1"/>
                </a:solidFill>
                <a:latin typeface="Times New Roman" panose="02020603050405020304" pitchFamily="18" charset="0"/>
              </a:defRPr>
            </a:lvl2pPr>
            <a:lvl3pPr marL="1153401" indent="-230680" eaLnBrk="0" hangingPunct="0">
              <a:spcBef>
                <a:spcPct val="30000"/>
              </a:spcBef>
              <a:defRPr sz="1200">
                <a:solidFill>
                  <a:schemeClr val="tx1"/>
                </a:solidFill>
                <a:latin typeface="Times New Roman" panose="02020603050405020304" pitchFamily="18" charset="0"/>
              </a:defRPr>
            </a:lvl3pPr>
            <a:lvl4pPr marL="1614762" indent="-230680" eaLnBrk="0" hangingPunct="0">
              <a:spcBef>
                <a:spcPct val="30000"/>
              </a:spcBef>
              <a:defRPr sz="1200">
                <a:solidFill>
                  <a:schemeClr val="tx1"/>
                </a:solidFill>
                <a:latin typeface="Times New Roman" panose="02020603050405020304" pitchFamily="18" charset="0"/>
              </a:defRPr>
            </a:lvl4pPr>
            <a:lvl5pPr marL="2076122" indent="-230680" eaLnBrk="0" hangingPunct="0">
              <a:spcBef>
                <a:spcPct val="30000"/>
              </a:spcBef>
              <a:defRPr sz="1200">
                <a:solidFill>
                  <a:schemeClr val="tx1"/>
                </a:solidFill>
                <a:latin typeface="Times New Roman" panose="02020603050405020304" pitchFamily="18" charset="0"/>
              </a:defRPr>
            </a:lvl5pPr>
            <a:lvl6pPr marL="2537483" indent="-230680" eaLnBrk="0" fontAlgn="base" hangingPunct="0">
              <a:spcBef>
                <a:spcPct val="30000"/>
              </a:spcBef>
              <a:spcAft>
                <a:spcPct val="0"/>
              </a:spcAft>
              <a:defRPr sz="1200">
                <a:solidFill>
                  <a:schemeClr val="tx1"/>
                </a:solidFill>
                <a:latin typeface="Times New Roman" panose="02020603050405020304" pitchFamily="18" charset="0"/>
              </a:defRPr>
            </a:lvl6pPr>
            <a:lvl7pPr marL="2998843" indent="-230680" eaLnBrk="0" fontAlgn="base" hangingPunct="0">
              <a:spcBef>
                <a:spcPct val="30000"/>
              </a:spcBef>
              <a:spcAft>
                <a:spcPct val="0"/>
              </a:spcAft>
              <a:defRPr sz="1200">
                <a:solidFill>
                  <a:schemeClr val="tx1"/>
                </a:solidFill>
                <a:latin typeface="Times New Roman" panose="02020603050405020304" pitchFamily="18" charset="0"/>
              </a:defRPr>
            </a:lvl7pPr>
            <a:lvl8pPr marL="3460204" indent="-230680" eaLnBrk="0" fontAlgn="base" hangingPunct="0">
              <a:spcBef>
                <a:spcPct val="30000"/>
              </a:spcBef>
              <a:spcAft>
                <a:spcPct val="0"/>
              </a:spcAft>
              <a:defRPr sz="1200">
                <a:solidFill>
                  <a:schemeClr val="tx1"/>
                </a:solidFill>
                <a:latin typeface="Times New Roman" panose="02020603050405020304" pitchFamily="18" charset="0"/>
              </a:defRPr>
            </a:lvl8pPr>
            <a:lvl9pPr marL="3921564" indent="-23068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49D1EA60-B079-49C0-9AA4-48AF17B5F6D7}" type="slidenum">
              <a:rPr lang="en-US" altLang="en-US"/>
              <a:pPr>
                <a:spcBef>
                  <a:spcPct val="0"/>
                </a:spcBef>
              </a:pPr>
              <a:t>9</a:t>
            </a:fld>
            <a:endParaRPr lang="en-US" altLang="en-US"/>
          </a:p>
        </p:txBody>
      </p:sp>
      <p:sp>
        <p:nvSpPr>
          <p:cNvPr id="64515" name="Rectangle 2">
            <a:extLst>
              <a:ext uri="{FF2B5EF4-FFF2-40B4-BE49-F238E27FC236}">
                <a16:creationId xmlns:a16="http://schemas.microsoft.com/office/drawing/2014/main" id="{4382DFC6-EC3B-4C73-AF15-B6334D940718}"/>
              </a:ext>
            </a:extLst>
          </p:cNvPr>
          <p:cNvSpPr>
            <a:spLocks noGrp="1" noRot="1" noChangeAspect="1" noChangeArrowheads="1" noTextEdit="1"/>
          </p:cNvSpPr>
          <p:nvPr>
            <p:ph type="sldImg"/>
          </p:nvPr>
        </p:nvSpPr>
        <p:spPr>
          <a:ln/>
        </p:spPr>
      </p:sp>
      <p:sp>
        <p:nvSpPr>
          <p:cNvPr id="64516" name="Rectangle 3">
            <a:extLst>
              <a:ext uri="{FF2B5EF4-FFF2-40B4-BE49-F238E27FC236}">
                <a16:creationId xmlns:a16="http://schemas.microsoft.com/office/drawing/2014/main" id="{04A9D478-347A-4FFE-B7CF-4C21DE9A50F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[AIMA-2]</a:t>
            </a:r>
          </a:p>
          <a:p>
            <a:r>
              <a:rPr lang="en-US" altLang="en-US"/>
              <a:t>Turing (1950)  “Computing machinery and intelligence“</a:t>
            </a:r>
          </a:p>
          <a:p>
            <a:r>
              <a:rPr lang="en-US" altLang="en-US"/>
              <a:t>The original version involved determining the sex of a correspondent; exchanging the man with a computer; comparing the performance of the interrogator in the two different situations.  “We now ask the question: “What will happen when a machine takes the part of A [the man] in this game?’  Will the interrogator decide wrongly as often when the game is played like this as he does when the game is played between a man and a woman?  These questions replace our original, ‘Can machines think?’” </a:t>
            </a:r>
          </a:p>
          <a:p>
            <a:endParaRPr lang="en-US" altLang="en-US"/>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Slide Image Placeholder 1"/>
          <p:cNvSpPr>
            <a:spLocks noGrp="1" noRot="1" noChangeAspect="1" noTextEdit="1"/>
          </p:cNvSpPr>
          <p:nvPr>
            <p:ph type="sldImg"/>
          </p:nvPr>
        </p:nvSpPr>
        <p:spPr>
          <a:ln/>
        </p:spPr>
      </p:sp>
      <p:sp>
        <p:nvSpPr>
          <p:cNvPr id="132099"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p>
            <a:r>
              <a:rPr lang="en-US" altLang="en-US"/>
              <a:t>The parameter space has size &gt;=5, the probability simplex has size 3.</a:t>
            </a:r>
          </a:p>
        </p:txBody>
      </p:sp>
      <p:sp>
        <p:nvSpPr>
          <p:cNvPr id="132100" name="Slide Number Placeholder 3"/>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defTabSz="932952">
              <a:defRPr sz="2300">
                <a:solidFill>
                  <a:schemeClr val="tx1"/>
                </a:solidFill>
                <a:latin typeface="Times New Roman" pitchFamily="18" charset="0"/>
              </a:defRPr>
            </a:lvl1pPr>
            <a:lvl2pPr marL="716948" indent="-275750" defTabSz="932952">
              <a:defRPr sz="2300">
                <a:solidFill>
                  <a:schemeClr val="tx1"/>
                </a:solidFill>
                <a:latin typeface="Times New Roman" pitchFamily="18" charset="0"/>
              </a:defRPr>
            </a:lvl2pPr>
            <a:lvl3pPr marL="1102998" indent="-220599" defTabSz="932952">
              <a:defRPr sz="2300">
                <a:solidFill>
                  <a:schemeClr val="tx1"/>
                </a:solidFill>
                <a:latin typeface="Times New Roman" pitchFamily="18" charset="0"/>
              </a:defRPr>
            </a:lvl3pPr>
            <a:lvl4pPr marL="1544196" indent="-220599" defTabSz="932952">
              <a:defRPr sz="2300">
                <a:solidFill>
                  <a:schemeClr val="tx1"/>
                </a:solidFill>
                <a:latin typeface="Times New Roman" pitchFamily="18" charset="0"/>
              </a:defRPr>
            </a:lvl4pPr>
            <a:lvl5pPr marL="1985396" indent="-220599" defTabSz="932952">
              <a:defRPr sz="2300">
                <a:solidFill>
                  <a:schemeClr val="tx1"/>
                </a:solidFill>
                <a:latin typeface="Times New Roman" pitchFamily="18" charset="0"/>
              </a:defRPr>
            </a:lvl5pPr>
            <a:lvl6pPr marL="2426595" indent="-220599" algn="ctr" defTabSz="932952" eaLnBrk="0" fontAlgn="base" hangingPunct="0">
              <a:spcBef>
                <a:spcPct val="0"/>
              </a:spcBef>
              <a:spcAft>
                <a:spcPct val="0"/>
              </a:spcAft>
              <a:defRPr sz="2300">
                <a:solidFill>
                  <a:schemeClr val="tx1"/>
                </a:solidFill>
                <a:latin typeface="Times New Roman" pitchFamily="18" charset="0"/>
              </a:defRPr>
            </a:lvl6pPr>
            <a:lvl7pPr marL="2867794" indent="-220599" algn="ctr" defTabSz="932952" eaLnBrk="0" fontAlgn="base" hangingPunct="0">
              <a:spcBef>
                <a:spcPct val="0"/>
              </a:spcBef>
              <a:spcAft>
                <a:spcPct val="0"/>
              </a:spcAft>
              <a:defRPr sz="2300">
                <a:solidFill>
                  <a:schemeClr val="tx1"/>
                </a:solidFill>
                <a:latin typeface="Times New Roman" pitchFamily="18" charset="0"/>
              </a:defRPr>
            </a:lvl7pPr>
            <a:lvl8pPr marL="3308993" indent="-220599" algn="ctr" defTabSz="932952" eaLnBrk="0" fontAlgn="base" hangingPunct="0">
              <a:spcBef>
                <a:spcPct val="0"/>
              </a:spcBef>
              <a:spcAft>
                <a:spcPct val="0"/>
              </a:spcAft>
              <a:defRPr sz="2300">
                <a:solidFill>
                  <a:schemeClr val="tx1"/>
                </a:solidFill>
                <a:latin typeface="Times New Roman" pitchFamily="18" charset="0"/>
              </a:defRPr>
            </a:lvl8pPr>
            <a:lvl9pPr marL="3750192" indent="-220599" algn="ctr" defTabSz="932952" eaLnBrk="0" fontAlgn="base" hangingPunct="0">
              <a:spcBef>
                <a:spcPct val="0"/>
              </a:spcBef>
              <a:spcAft>
                <a:spcPct val="0"/>
              </a:spcAft>
              <a:defRPr sz="2300">
                <a:solidFill>
                  <a:schemeClr val="tx1"/>
                </a:solidFill>
                <a:latin typeface="Times New Roman" pitchFamily="18" charset="0"/>
              </a:defRPr>
            </a:lvl9pPr>
          </a:lstStyle>
          <a:p>
            <a:fld id="{15EF913D-D230-41DD-831D-5FFC060C8069}" type="slidenum">
              <a:rPr lang="zh-CN" altLang="en-US" sz="1100"/>
              <a:pPr/>
              <a:t>84</a:t>
            </a:fld>
            <a:endParaRPr lang="en-US" altLang="zh-CN" sz="1100"/>
          </a:p>
        </p:txBody>
      </p:sp>
    </p:spTree>
    <p:extLst>
      <p:ext uri="{BB962C8B-B14F-4D97-AF65-F5344CB8AC3E}">
        <p14:creationId xmlns:p14="http://schemas.microsoft.com/office/powerpoint/2010/main" val="2638564383"/>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Slide Image Placeholder 1"/>
          <p:cNvSpPr>
            <a:spLocks noGrp="1" noRot="1" noChangeAspect="1" noTextEdit="1"/>
          </p:cNvSpPr>
          <p:nvPr>
            <p:ph type="sldImg"/>
          </p:nvPr>
        </p:nvSpPr>
        <p:spPr>
          <a:ln/>
        </p:spPr>
      </p:sp>
      <p:sp>
        <p:nvSpPr>
          <p:cNvPr id="133123"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p>
            <a:r>
              <a:rPr lang="en-US" altLang="en-US"/>
              <a:t>3-Bx for B&gt;=1 has dim &gt;=9 and simplex of size 7.</a:t>
            </a:r>
          </a:p>
        </p:txBody>
      </p:sp>
      <p:sp>
        <p:nvSpPr>
          <p:cNvPr id="133124" name="Slide Number Placeholder 3"/>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defTabSz="932952">
              <a:defRPr sz="2300">
                <a:solidFill>
                  <a:schemeClr val="tx1"/>
                </a:solidFill>
                <a:latin typeface="Times New Roman" pitchFamily="18" charset="0"/>
              </a:defRPr>
            </a:lvl1pPr>
            <a:lvl2pPr marL="716948" indent="-275750" defTabSz="932952">
              <a:defRPr sz="2300">
                <a:solidFill>
                  <a:schemeClr val="tx1"/>
                </a:solidFill>
                <a:latin typeface="Times New Roman" pitchFamily="18" charset="0"/>
              </a:defRPr>
            </a:lvl2pPr>
            <a:lvl3pPr marL="1102998" indent="-220599" defTabSz="932952">
              <a:defRPr sz="2300">
                <a:solidFill>
                  <a:schemeClr val="tx1"/>
                </a:solidFill>
                <a:latin typeface="Times New Roman" pitchFamily="18" charset="0"/>
              </a:defRPr>
            </a:lvl3pPr>
            <a:lvl4pPr marL="1544196" indent="-220599" defTabSz="932952">
              <a:defRPr sz="2300">
                <a:solidFill>
                  <a:schemeClr val="tx1"/>
                </a:solidFill>
                <a:latin typeface="Times New Roman" pitchFamily="18" charset="0"/>
              </a:defRPr>
            </a:lvl4pPr>
            <a:lvl5pPr marL="1985396" indent="-220599" defTabSz="932952">
              <a:defRPr sz="2300">
                <a:solidFill>
                  <a:schemeClr val="tx1"/>
                </a:solidFill>
                <a:latin typeface="Times New Roman" pitchFamily="18" charset="0"/>
              </a:defRPr>
            </a:lvl5pPr>
            <a:lvl6pPr marL="2426595" indent="-220599" algn="ctr" defTabSz="932952" eaLnBrk="0" fontAlgn="base" hangingPunct="0">
              <a:spcBef>
                <a:spcPct val="0"/>
              </a:spcBef>
              <a:spcAft>
                <a:spcPct val="0"/>
              </a:spcAft>
              <a:defRPr sz="2300">
                <a:solidFill>
                  <a:schemeClr val="tx1"/>
                </a:solidFill>
                <a:latin typeface="Times New Roman" pitchFamily="18" charset="0"/>
              </a:defRPr>
            </a:lvl6pPr>
            <a:lvl7pPr marL="2867794" indent="-220599" algn="ctr" defTabSz="932952" eaLnBrk="0" fontAlgn="base" hangingPunct="0">
              <a:spcBef>
                <a:spcPct val="0"/>
              </a:spcBef>
              <a:spcAft>
                <a:spcPct val="0"/>
              </a:spcAft>
              <a:defRPr sz="2300">
                <a:solidFill>
                  <a:schemeClr val="tx1"/>
                </a:solidFill>
                <a:latin typeface="Times New Roman" pitchFamily="18" charset="0"/>
              </a:defRPr>
            </a:lvl7pPr>
            <a:lvl8pPr marL="3308993" indent="-220599" algn="ctr" defTabSz="932952" eaLnBrk="0" fontAlgn="base" hangingPunct="0">
              <a:spcBef>
                <a:spcPct val="0"/>
              </a:spcBef>
              <a:spcAft>
                <a:spcPct val="0"/>
              </a:spcAft>
              <a:defRPr sz="2300">
                <a:solidFill>
                  <a:schemeClr val="tx1"/>
                </a:solidFill>
                <a:latin typeface="Times New Roman" pitchFamily="18" charset="0"/>
              </a:defRPr>
            </a:lvl8pPr>
            <a:lvl9pPr marL="3750192" indent="-220599" algn="ctr" defTabSz="932952" eaLnBrk="0" fontAlgn="base" hangingPunct="0">
              <a:spcBef>
                <a:spcPct val="0"/>
              </a:spcBef>
              <a:spcAft>
                <a:spcPct val="0"/>
              </a:spcAft>
              <a:defRPr sz="2300">
                <a:solidFill>
                  <a:schemeClr val="tx1"/>
                </a:solidFill>
                <a:latin typeface="Times New Roman" pitchFamily="18" charset="0"/>
              </a:defRPr>
            </a:lvl9pPr>
          </a:lstStyle>
          <a:p>
            <a:fld id="{CB9AFA30-C725-4A4F-997B-85EFEA1D4537}" type="slidenum">
              <a:rPr lang="zh-CN" altLang="en-US" sz="1100"/>
              <a:pPr/>
              <a:t>85</a:t>
            </a:fld>
            <a:endParaRPr lang="en-US" altLang="zh-CN" sz="1100"/>
          </a:p>
        </p:txBody>
      </p:sp>
    </p:spTree>
    <p:extLst>
      <p:ext uri="{BB962C8B-B14F-4D97-AF65-F5344CB8AC3E}">
        <p14:creationId xmlns:p14="http://schemas.microsoft.com/office/powerpoint/2010/main" val="2239809820"/>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Slide Image Placeholder 1"/>
          <p:cNvSpPr>
            <a:spLocks noGrp="1" noRot="1" noChangeAspect="1" noTextEdit="1"/>
          </p:cNvSpPr>
          <p:nvPr>
            <p:ph type="sldImg"/>
          </p:nvPr>
        </p:nvSpPr>
        <p:spPr>
          <a:ln/>
        </p:spPr>
      </p:sp>
      <p:sp>
        <p:nvSpPr>
          <p:cNvPr id="134147"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p>
            <a:r>
              <a:rPr lang="en-US" altLang="en-US"/>
              <a:t>4-0: dim 9, simpl 15; 4-1: dim 11, simpl 15.</a:t>
            </a:r>
          </a:p>
        </p:txBody>
      </p:sp>
      <p:sp>
        <p:nvSpPr>
          <p:cNvPr id="134148" name="Slide Number Placeholder 3"/>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defTabSz="932952">
              <a:defRPr sz="2300">
                <a:solidFill>
                  <a:schemeClr val="tx1"/>
                </a:solidFill>
                <a:latin typeface="Times New Roman" pitchFamily="18" charset="0"/>
              </a:defRPr>
            </a:lvl1pPr>
            <a:lvl2pPr marL="716948" indent="-275750" defTabSz="932952">
              <a:defRPr sz="2300">
                <a:solidFill>
                  <a:schemeClr val="tx1"/>
                </a:solidFill>
                <a:latin typeface="Times New Roman" pitchFamily="18" charset="0"/>
              </a:defRPr>
            </a:lvl2pPr>
            <a:lvl3pPr marL="1102998" indent="-220599" defTabSz="932952">
              <a:defRPr sz="2300">
                <a:solidFill>
                  <a:schemeClr val="tx1"/>
                </a:solidFill>
                <a:latin typeface="Times New Roman" pitchFamily="18" charset="0"/>
              </a:defRPr>
            </a:lvl3pPr>
            <a:lvl4pPr marL="1544196" indent="-220599" defTabSz="932952">
              <a:defRPr sz="2300">
                <a:solidFill>
                  <a:schemeClr val="tx1"/>
                </a:solidFill>
                <a:latin typeface="Times New Roman" pitchFamily="18" charset="0"/>
              </a:defRPr>
            </a:lvl4pPr>
            <a:lvl5pPr marL="1985396" indent="-220599" defTabSz="932952">
              <a:defRPr sz="2300">
                <a:solidFill>
                  <a:schemeClr val="tx1"/>
                </a:solidFill>
                <a:latin typeface="Times New Roman" pitchFamily="18" charset="0"/>
              </a:defRPr>
            </a:lvl5pPr>
            <a:lvl6pPr marL="2426595" indent="-220599" algn="ctr" defTabSz="932952" eaLnBrk="0" fontAlgn="base" hangingPunct="0">
              <a:spcBef>
                <a:spcPct val="0"/>
              </a:spcBef>
              <a:spcAft>
                <a:spcPct val="0"/>
              </a:spcAft>
              <a:defRPr sz="2300">
                <a:solidFill>
                  <a:schemeClr val="tx1"/>
                </a:solidFill>
                <a:latin typeface="Times New Roman" pitchFamily="18" charset="0"/>
              </a:defRPr>
            </a:lvl6pPr>
            <a:lvl7pPr marL="2867794" indent="-220599" algn="ctr" defTabSz="932952" eaLnBrk="0" fontAlgn="base" hangingPunct="0">
              <a:spcBef>
                <a:spcPct val="0"/>
              </a:spcBef>
              <a:spcAft>
                <a:spcPct val="0"/>
              </a:spcAft>
              <a:defRPr sz="2300">
                <a:solidFill>
                  <a:schemeClr val="tx1"/>
                </a:solidFill>
                <a:latin typeface="Times New Roman" pitchFamily="18" charset="0"/>
              </a:defRPr>
            </a:lvl7pPr>
            <a:lvl8pPr marL="3308993" indent="-220599" algn="ctr" defTabSz="932952" eaLnBrk="0" fontAlgn="base" hangingPunct="0">
              <a:spcBef>
                <a:spcPct val="0"/>
              </a:spcBef>
              <a:spcAft>
                <a:spcPct val="0"/>
              </a:spcAft>
              <a:defRPr sz="2300">
                <a:solidFill>
                  <a:schemeClr val="tx1"/>
                </a:solidFill>
                <a:latin typeface="Times New Roman" pitchFamily="18" charset="0"/>
              </a:defRPr>
            </a:lvl8pPr>
            <a:lvl9pPr marL="3750192" indent="-220599" algn="ctr" defTabSz="932952" eaLnBrk="0" fontAlgn="base" hangingPunct="0">
              <a:spcBef>
                <a:spcPct val="0"/>
              </a:spcBef>
              <a:spcAft>
                <a:spcPct val="0"/>
              </a:spcAft>
              <a:defRPr sz="2300">
                <a:solidFill>
                  <a:schemeClr val="tx1"/>
                </a:solidFill>
                <a:latin typeface="Times New Roman" pitchFamily="18" charset="0"/>
              </a:defRPr>
            </a:lvl9pPr>
          </a:lstStyle>
          <a:p>
            <a:fld id="{DE53F1B2-CCC7-4C30-86CD-5D79ED693DC9}" type="slidenum">
              <a:rPr lang="zh-CN" altLang="en-US" sz="1100"/>
              <a:pPr/>
              <a:t>86</a:t>
            </a:fld>
            <a:endParaRPr lang="en-US" altLang="zh-CN" sz="1100"/>
          </a:p>
        </p:txBody>
      </p:sp>
    </p:spTree>
    <p:extLst>
      <p:ext uri="{BB962C8B-B14F-4D97-AF65-F5344CB8AC3E}">
        <p14:creationId xmlns:p14="http://schemas.microsoft.com/office/powerpoint/2010/main" val="1770295858"/>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Slide Image Placeholder 1"/>
          <p:cNvSpPr>
            <a:spLocks noGrp="1" noRot="1" noChangeAspect="1" noTextEdit="1"/>
          </p:cNvSpPr>
          <p:nvPr>
            <p:ph type="sldImg"/>
          </p:nvPr>
        </p:nvSpPr>
        <p:spPr>
          <a:ln/>
        </p:spPr>
      </p:sp>
      <p:sp>
        <p:nvSpPr>
          <p:cNvPr id="13517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p>
            <a:r>
              <a:rPr lang="en-US" altLang="en-US"/>
              <a:t>4-1: dim 11, simpl 15.  Label swapping here is: label swapping for X0.</a:t>
            </a:r>
          </a:p>
        </p:txBody>
      </p:sp>
      <p:sp>
        <p:nvSpPr>
          <p:cNvPr id="135172" name="Slide Number Placeholder 3"/>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defTabSz="932952">
              <a:defRPr sz="2300">
                <a:solidFill>
                  <a:schemeClr val="tx1"/>
                </a:solidFill>
                <a:latin typeface="Times New Roman" pitchFamily="18" charset="0"/>
              </a:defRPr>
            </a:lvl1pPr>
            <a:lvl2pPr marL="716948" indent="-275750" defTabSz="932952">
              <a:defRPr sz="2300">
                <a:solidFill>
                  <a:schemeClr val="tx1"/>
                </a:solidFill>
                <a:latin typeface="Times New Roman" pitchFamily="18" charset="0"/>
              </a:defRPr>
            </a:lvl2pPr>
            <a:lvl3pPr marL="1102998" indent="-220599" defTabSz="932952">
              <a:defRPr sz="2300">
                <a:solidFill>
                  <a:schemeClr val="tx1"/>
                </a:solidFill>
                <a:latin typeface="Times New Roman" pitchFamily="18" charset="0"/>
              </a:defRPr>
            </a:lvl3pPr>
            <a:lvl4pPr marL="1544196" indent="-220599" defTabSz="932952">
              <a:defRPr sz="2300">
                <a:solidFill>
                  <a:schemeClr val="tx1"/>
                </a:solidFill>
                <a:latin typeface="Times New Roman" pitchFamily="18" charset="0"/>
              </a:defRPr>
            </a:lvl4pPr>
            <a:lvl5pPr marL="1985396" indent="-220599" defTabSz="932952">
              <a:defRPr sz="2300">
                <a:solidFill>
                  <a:schemeClr val="tx1"/>
                </a:solidFill>
                <a:latin typeface="Times New Roman" pitchFamily="18" charset="0"/>
              </a:defRPr>
            </a:lvl5pPr>
            <a:lvl6pPr marL="2426595" indent="-220599" algn="ctr" defTabSz="932952" eaLnBrk="0" fontAlgn="base" hangingPunct="0">
              <a:spcBef>
                <a:spcPct val="0"/>
              </a:spcBef>
              <a:spcAft>
                <a:spcPct val="0"/>
              </a:spcAft>
              <a:defRPr sz="2300">
                <a:solidFill>
                  <a:schemeClr val="tx1"/>
                </a:solidFill>
                <a:latin typeface="Times New Roman" pitchFamily="18" charset="0"/>
              </a:defRPr>
            </a:lvl6pPr>
            <a:lvl7pPr marL="2867794" indent="-220599" algn="ctr" defTabSz="932952" eaLnBrk="0" fontAlgn="base" hangingPunct="0">
              <a:spcBef>
                <a:spcPct val="0"/>
              </a:spcBef>
              <a:spcAft>
                <a:spcPct val="0"/>
              </a:spcAft>
              <a:defRPr sz="2300">
                <a:solidFill>
                  <a:schemeClr val="tx1"/>
                </a:solidFill>
                <a:latin typeface="Times New Roman" pitchFamily="18" charset="0"/>
              </a:defRPr>
            </a:lvl7pPr>
            <a:lvl8pPr marL="3308993" indent="-220599" algn="ctr" defTabSz="932952" eaLnBrk="0" fontAlgn="base" hangingPunct="0">
              <a:spcBef>
                <a:spcPct val="0"/>
              </a:spcBef>
              <a:spcAft>
                <a:spcPct val="0"/>
              </a:spcAft>
              <a:defRPr sz="2300">
                <a:solidFill>
                  <a:schemeClr val="tx1"/>
                </a:solidFill>
                <a:latin typeface="Times New Roman" pitchFamily="18" charset="0"/>
              </a:defRPr>
            </a:lvl8pPr>
            <a:lvl9pPr marL="3750192" indent="-220599" algn="ctr" defTabSz="932952" eaLnBrk="0" fontAlgn="base" hangingPunct="0">
              <a:spcBef>
                <a:spcPct val="0"/>
              </a:spcBef>
              <a:spcAft>
                <a:spcPct val="0"/>
              </a:spcAft>
              <a:defRPr sz="2300">
                <a:solidFill>
                  <a:schemeClr val="tx1"/>
                </a:solidFill>
                <a:latin typeface="Times New Roman" pitchFamily="18" charset="0"/>
              </a:defRPr>
            </a:lvl9pPr>
          </a:lstStyle>
          <a:p>
            <a:fld id="{71276D76-30E2-454B-BEBE-72697F070CB9}" type="slidenum">
              <a:rPr lang="zh-CN" altLang="en-US" sz="1100"/>
              <a:pPr/>
              <a:t>87</a:t>
            </a:fld>
            <a:endParaRPr lang="en-US" altLang="zh-CN" sz="1100"/>
          </a:p>
        </p:txBody>
      </p:sp>
    </p:spTree>
    <p:extLst>
      <p:ext uri="{BB962C8B-B14F-4D97-AF65-F5344CB8AC3E}">
        <p14:creationId xmlns:p14="http://schemas.microsoft.com/office/powerpoint/2010/main" val="709985366"/>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Slide Image Placeholder 1"/>
          <p:cNvSpPr>
            <a:spLocks noGrp="1" noRot="1" noChangeAspect="1" noTextEdit="1"/>
          </p:cNvSpPr>
          <p:nvPr>
            <p:ph type="sldImg"/>
          </p:nvPr>
        </p:nvSpPr>
        <p:spPr>
          <a:ln/>
        </p:spPr>
      </p:sp>
      <p:sp>
        <p:nvSpPr>
          <p:cNvPr id="136195"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p>
            <a:r>
              <a:rPr lang="en-US" altLang="en-US" dirty="0"/>
              <a:t>Dim 13, simplex 15.  So, a simple dimensional argument is not sufficient.  </a:t>
            </a:r>
          </a:p>
          <a:p>
            <a:r>
              <a:rPr lang="en-US" altLang="en-US" dirty="0"/>
              <a:t>The details are in the paper.</a:t>
            </a:r>
          </a:p>
        </p:txBody>
      </p:sp>
      <p:sp>
        <p:nvSpPr>
          <p:cNvPr id="136196" name="Slide Number Placeholder 3"/>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defTabSz="932952">
              <a:defRPr sz="2300">
                <a:solidFill>
                  <a:schemeClr val="tx1"/>
                </a:solidFill>
                <a:latin typeface="Times New Roman" pitchFamily="18" charset="0"/>
              </a:defRPr>
            </a:lvl1pPr>
            <a:lvl2pPr marL="716948" indent="-275750" defTabSz="932952">
              <a:defRPr sz="2300">
                <a:solidFill>
                  <a:schemeClr val="tx1"/>
                </a:solidFill>
                <a:latin typeface="Times New Roman" pitchFamily="18" charset="0"/>
              </a:defRPr>
            </a:lvl2pPr>
            <a:lvl3pPr marL="1102998" indent="-220599" defTabSz="932952">
              <a:defRPr sz="2300">
                <a:solidFill>
                  <a:schemeClr val="tx1"/>
                </a:solidFill>
                <a:latin typeface="Times New Roman" pitchFamily="18" charset="0"/>
              </a:defRPr>
            </a:lvl3pPr>
            <a:lvl4pPr marL="1544196" indent="-220599" defTabSz="932952">
              <a:defRPr sz="2300">
                <a:solidFill>
                  <a:schemeClr val="tx1"/>
                </a:solidFill>
                <a:latin typeface="Times New Roman" pitchFamily="18" charset="0"/>
              </a:defRPr>
            </a:lvl4pPr>
            <a:lvl5pPr marL="1985396" indent="-220599" defTabSz="932952">
              <a:defRPr sz="2300">
                <a:solidFill>
                  <a:schemeClr val="tx1"/>
                </a:solidFill>
                <a:latin typeface="Times New Roman" pitchFamily="18" charset="0"/>
              </a:defRPr>
            </a:lvl5pPr>
            <a:lvl6pPr marL="2426595" indent="-220599" algn="ctr" defTabSz="932952" eaLnBrk="0" fontAlgn="base" hangingPunct="0">
              <a:spcBef>
                <a:spcPct val="0"/>
              </a:spcBef>
              <a:spcAft>
                <a:spcPct val="0"/>
              </a:spcAft>
              <a:defRPr sz="2300">
                <a:solidFill>
                  <a:schemeClr val="tx1"/>
                </a:solidFill>
                <a:latin typeface="Times New Roman" pitchFamily="18" charset="0"/>
              </a:defRPr>
            </a:lvl6pPr>
            <a:lvl7pPr marL="2867794" indent="-220599" algn="ctr" defTabSz="932952" eaLnBrk="0" fontAlgn="base" hangingPunct="0">
              <a:spcBef>
                <a:spcPct val="0"/>
              </a:spcBef>
              <a:spcAft>
                <a:spcPct val="0"/>
              </a:spcAft>
              <a:defRPr sz="2300">
                <a:solidFill>
                  <a:schemeClr val="tx1"/>
                </a:solidFill>
                <a:latin typeface="Times New Roman" pitchFamily="18" charset="0"/>
              </a:defRPr>
            </a:lvl7pPr>
            <a:lvl8pPr marL="3308993" indent="-220599" algn="ctr" defTabSz="932952" eaLnBrk="0" fontAlgn="base" hangingPunct="0">
              <a:spcBef>
                <a:spcPct val="0"/>
              </a:spcBef>
              <a:spcAft>
                <a:spcPct val="0"/>
              </a:spcAft>
              <a:defRPr sz="2300">
                <a:solidFill>
                  <a:schemeClr val="tx1"/>
                </a:solidFill>
                <a:latin typeface="Times New Roman" pitchFamily="18" charset="0"/>
              </a:defRPr>
            </a:lvl8pPr>
            <a:lvl9pPr marL="3750192" indent="-220599" algn="ctr" defTabSz="932952" eaLnBrk="0" fontAlgn="base" hangingPunct="0">
              <a:spcBef>
                <a:spcPct val="0"/>
              </a:spcBef>
              <a:spcAft>
                <a:spcPct val="0"/>
              </a:spcAft>
              <a:defRPr sz="2300">
                <a:solidFill>
                  <a:schemeClr val="tx1"/>
                </a:solidFill>
                <a:latin typeface="Times New Roman" pitchFamily="18" charset="0"/>
              </a:defRPr>
            </a:lvl9pPr>
          </a:lstStyle>
          <a:p>
            <a:fld id="{0ABE8D22-91DF-450E-BDED-C088091C0B46}" type="slidenum">
              <a:rPr lang="zh-CN" altLang="en-US" sz="1100"/>
              <a:pPr/>
              <a:t>88</a:t>
            </a:fld>
            <a:endParaRPr lang="en-US" altLang="zh-CN" sz="1100"/>
          </a:p>
        </p:txBody>
      </p:sp>
    </p:spTree>
    <p:extLst>
      <p:ext uri="{BB962C8B-B14F-4D97-AF65-F5344CB8AC3E}">
        <p14:creationId xmlns:p14="http://schemas.microsoft.com/office/powerpoint/2010/main" val="1646886414"/>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Slide Image Placeholder 1"/>
          <p:cNvSpPr>
            <a:spLocks noGrp="1" noRot="1" noChangeAspect="1" noTextEdit="1"/>
          </p:cNvSpPr>
          <p:nvPr>
            <p:ph type="sldImg"/>
          </p:nvPr>
        </p:nvSpPr>
        <p:spPr>
          <a:ln/>
        </p:spPr>
      </p:sp>
      <p:sp>
        <p:nvSpPr>
          <p:cNvPr id="137219"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p>
            <a:r>
              <a:rPr lang="en-US" altLang="en-US" dirty="0"/>
              <a:t>These two graphs are M.E.</a:t>
            </a:r>
          </a:p>
        </p:txBody>
      </p:sp>
      <p:sp>
        <p:nvSpPr>
          <p:cNvPr id="137220" name="Slide Number Placeholder 3"/>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defTabSz="932952">
              <a:defRPr sz="2300">
                <a:solidFill>
                  <a:schemeClr val="tx1"/>
                </a:solidFill>
                <a:latin typeface="Times New Roman" pitchFamily="18" charset="0"/>
              </a:defRPr>
            </a:lvl1pPr>
            <a:lvl2pPr marL="716948" indent="-275750" defTabSz="932952">
              <a:defRPr sz="2300">
                <a:solidFill>
                  <a:schemeClr val="tx1"/>
                </a:solidFill>
                <a:latin typeface="Times New Roman" pitchFamily="18" charset="0"/>
              </a:defRPr>
            </a:lvl2pPr>
            <a:lvl3pPr marL="1102998" indent="-220599" defTabSz="932952">
              <a:defRPr sz="2300">
                <a:solidFill>
                  <a:schemeClr val="tx1"/>
                </a:solidFill>
                <a:latin typeface="Times New Roman" pitchFamily="18" charset="0"/>
              </a:defRPr>
            </a:lvl3pPr>
            <a:lvl4pPr marL="1544196" indent="-220599" defTabSz="932952">
              <a:defRPr sz="2300">
                <a:solidFill>
                  <a:schemeClr val="tx1"/>
                </a:solidFill>
                <a:latin typeface="Times New Roman" pitchFamily="18" charset="0"/>
              </a:defRPr>
            </a:lvl4pPr>
            <a:lvl5pPr marL="1985396" indent="-220599" defTabSz="932952">
              <a:defRPr sz="2300">
                <a:solidFill>
                  <a:schemeClr val="tx1"/>
                </a:solidFill>
                <a:latin typeface="Times New Roman" pitchFamily="18" charset="0"/>
              </a:defRPr>
            </a:lvl5pPr>
            <a:lvl6pPr marL="2426595" indent="-220599" algn="ctr" defTabSz="932952" eaLnBrk="0" fontAlgn="base" hangingPunct="0">
              <a:spcBef>
                <a:spcPct val="0"/>
              </a:spcBef>
              <a:spcAft>
                <a:spcPct val="0"/>
              </a:spcAft>
              <a:defRPr sz="2300">
                <a:solidFill>
                  <a:schemeClr val="tx1"/>
                </a:solidFill>
                <a:latin typeface="Times New Roman" pitchFamily="18" charset="0"/>
              </a:defRPr>
            </a:lvl6pPr>
            <a:lvl7pPr marL="2867794" indent="-220599" algn="ctr" defTabSz="932952" eaLnBrk="0" fontAlgn="base" hangingPunct="0">
              <a:spcBef>
                <a:spcPct val="0"/>
              </a:spcBef>
              <a:spcAft>
                <a:spcPct val="0"/>
              </a:spcAft>
              <a:defRPr sz="2300">
                <a:solidFill>
                  <a:schemeClr val="tx1"/>
                </a:solidFill>
                <a:latin typeface="Times New Roman" pitchFamily="18" charset="0"/>
              </a:defRPr>
            </a:lvl7pPr>
            <a:lvl8pPr marL="3308993" indent="-220599" algn="ctr" defTabSz="932952" eaLnBrk="0" fontAlgn="base" hangingPunct="0">
              <a:spcBef>
                <a:spcPct val="0"/>
              </a:spcBef>
              <a:spcAft>
                <a:spcPct val="0"/>
              </a:spcAft>
              <a:defRPr sz="2300">
                <a:solidFill>
                  <a:schemeClr val="tx1"/>
                </a:solidFill>
                <a:latin typeface="Times New Roman" pitchFamily="18" charset="0"/>
              </a:defRPr>
            </a:lvl8pPr>
            <a:lvl9pPr marL="3750192" indent="-220599" algn="ctr" defTabSz="932952" eaLnBrk="0" fontAlgn="base" hangingPunct="0">
              <a:spcBef>
                <a:spcPct val="0"/>
              </a:spcBef>
              <a:spcAft>
                <a:spcPct val="0"/>
              </a:spcAft>
              <a:defRPr sz="2300">
                <a:solidFill>
                  <a:schemeClr val="tx1"/>
                </a:solidFill>
                <a:latin typeface="Times New Roman" pitchFamily="18" charset="0"/>
              </a:defRPr>
            </a:lvl9pPr>
          </a:lstStyle>
          <a:p>
            <a:fld id="{4CF99283-4537-4A76-BE98-911D3CDB40E9}" type="slidenum">
              <a:rPr lang="en-US" altLang="en-US" sz="1100"/>
              <a:pPr/>
              <a:t>89</a:t>
            </a:fld>
            <a:endParaRPr lang="en-US" altLang="en-US" sz="1100"/>
          </a:p>
        </p:txBody>
      </p:sp>
    </p:spTree>
    <p:extLst>
      <p:ext uri="{BB962C8B-B14F-4D97-AF65-F5344CB8AC3E}">
        <p14:creationId xmlns:p14="http://schemas.microsoft.com/office/powerpoint/2010/main" val="2449594712"/>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64C6BC90-A373-4A19-BF0C-253EAD1E3C23}" type="slidenum">
              <a:rPr lang="zh-CN" altLang="en-US" smtClean="0"/>
              <a:pPr>
                <a:defRPr/>
              </a:pPr>
              <a:t>90</a:t>
            </a:fld>
            <a:endParaRPr lang="en-US" altLang="zh-CN"/>
          </a:p>
        </p:txBody>
      </p:sp>
    </p:spTree>
    <p:extLst>
      <p:ext uri="{BB962C8B-B14F-4D97-AF65-F5344CB8AC3E}">
        <p14:creationId xmlns:p14="http://schemas.microsoft.com/office/powerpoint/2010/main" val="3731417711"/>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64C6BC90-A373-4A19-BF0C-253EAD1E3C23}" type="slidenum">
              <a:rPr lang="zh-CN" altLang="en-US" smtClean="0"/>
              <a:pPr>
                <a:defRPr/>
              </a:pPr>
              <a:t>91</a:t>
            </a:fld>
            <a:endParaRPr lang="en-US" altLang="zh-CN"/>
          </a:p>
        </p:txBody>
      </p:sp>
    </p:spTree>
    <p:extLst>
      <p:ext uri="{BB962C8B-B14F-4D97-AF65-F5344CB8AC3E}">
        <p14:creationId xmlns:p14="http://schemas.microsoft.com/office/powerpoint/2010/main" val="2290214356"/>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Slide Image Placeholder 1"/>
          <p:cNvSpPr>
            <a:spLocks noGrp="1" noRot="1" noChangeAspect="1" noTextEdit="1"/>
          </p:cNvSpPr>
          <p:nvPr>
            <p:ph type="sldImg"/>
          </p:nvPr>
        </p:nvSpPr>
        <p:spPr>
          <a:ln/>
        </p:spPr>
      </p:sp>
      <p:sp>
        <p:nvSpPr>
          <p:cNvPr id="138243"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p>
            <a:r>
              <a:rPr lang="en-US" altLang="en-US">
                <a:latin typeface="Cambria Math" pitchFamily="18" charset="0"/>
              </a:rPr>
              <a:t>∗_4  𝑚𝑢𝑙𝑡𝑖𝑝𝑙𝑖𝑐𝑎𝑡𝑖𝑜𝑛 𝑖𝑛 𝑡ℎ𝑒 4𝑡ℎ 𝑖𝑛𝑑𝑒𝑥</a:t>
            </a:r>
            <a:endParaRPr lang="en-US" altLang="en-US"/>
          </a:p>
        </p:txBody>
      </p:sp>
      <p:sp>
        <p:nvSpPr>
          <p:cNvPr id="138244" name="Slide Number Placeholder 3"/>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defTabSz="932952">
              <a:defRPr sz="2300">
                <a:solidFill>
                  <a:schemeClr val="tx1"/>
                </a:solidFill>
                <a:latin typeface="Times New Roman" pitchFamily="18" charset="0"/>
              </a:defRPr>
            </a:lvl1pPr>
            <a:lvl2pPr marL="716948" indent="-275750" defTabSz="932952">
              <a:defRPr sz="2300">
                <a:solidFill>
                  <a:schemeClr val="tx1"/>
                </a:solidFill>
                <a:latin typeface="Times New Roman" pitchFamily="18" charset="0"/>
              </a:defRPr>
            </a:lvl2pPr>
            <a:lvl3pPr marL="1102998" indent="-220599" defTabSz="932952">
              <a:defRPr sz="2300">
                <a:solidFill>
                  <a:schemeClr val="tx1"/>
                </a:solidFill>
                <a:latin typeface="Times New Roman" pitchFamily="18" charset="0"/>
              </a:defRPr>
            </a:lvl3pPr>
            <a:lvl4pPr marL="1544196" indent="-220599" defTabSz="932952">
              <a:defRPr sz="2300">
                <a:solidFill>
                  <a:schemeClr val="tx1"/>
                </a:solidFill>
                <a:latin typeface="Times New Roman" pitchFamily="18" charset="0"/>
              </a:defRPr>
            </a:lvl4pPr>
            <a:lvl5pPr marL="1985396" indent="-220599" defTabSz="932952">
              <a:defRPr sz="2300">
                <a:solidFill>
                  <a:schemeClr val="tx1"/>
                </a:solidFill>
                <a:latin typeface="Times New Roman" pitchFamily="18" charset="0"/>
              </a:defRPr>
            </a:lvl5pPr>
            <a:lvl6pPr marL="2426595" indent="-220599" algn="ctr" defTabSz="932952" eaLnBrk="0" fontAlgn="base" hangingPunct="0">
              <a:spcBef>
                <a:spcPct val="0"/>
              </a:spcBef>
              <a:spcAft>
                <a:spcPct val="0"/>
              </a:spcAft>
              <a:defRPr sz="2300">
                <a:solidFill>
                  <a:schemeClr val="tx1"/>
                </a:solidFill>
                <a:latin typeface="Times New Roman" pitchFamily="18" charset="0"/>
              </a:defRPr>
            </a:lvl6pPr>
            <a:lvl7pPr marL="2867794" indent="-220599" algn="ctr" defTabSz="932952" eaLnBrk="0" fontAlgn="base" hangingPunct="0">
              <a:spcBef>
                <a:spcPct val="0"/>
              </a:spcBef>
              <a:spcAft>
                <a:spcPct val="0"/>
              </a:spcAft>
              <a:defRPr sz="2300">
                <a:solidFill>
                  <a:schemeClr val="tx1"/>
                </a:solidFill>
                <a:latin typeface="Times New Roman" pitchFamily="18" charset="0"/>
              </a:defRPr>
            </a:lvl7pPr>
            <a:lvl8pPr marL="3308993" indent="-220599" algn="ctr" defTabSz="932952" eaLnBrk="0" fontAlgn="base" hangingPunct="0">
              <a:spcBef>
                <a:spcPct val="0"/>
              </a:spcBef>
              <a:spcAft>
                <a:spcPct val="0"/>
              </a:spcAft>
              <a:defRPr sz="2300">
                <a:solidFill>
                  <a:schemeClr val="tx1"/>
                </a:solidFill>
                <a:latin typeface="Times New Roman" pitchFamily="18" charset="0"/>
              </a:defRPr>
            </a:lvl8pPr>
            <a:lvl9pPr marL="3750192" indent="-220599" algn="ctr" defTabSz="932952" eaLnBrk="0" fontAlgn="base" hangingPunct="0">
              <a:spcBef>
                <a:spcPct val="0"/>
              </a:spcBef>
              <a:spcAft>
                <a:spcPct val="0"/>
              </a:spcAft>
              <a:defRPr sz="2300">
                <a:solidFill>
                  <a:schemeClr val="tx1"/>
                </a:solidFill>
                <a:latin typeface="Times New Roman" pitchFamily="18" charset="0"/>
              </a:defRPr>
            </a:lvl9pPr>
          </a:lstStyle>
          <a:p>
            <a:fld id="{2AEA297F-E08E-47BD-BAF9-A15B9BB957A0}" type="slidenum">
              <a:rPr lang="en-US" altLang="en-US" sz="1100"/>
              <a:pPr/>
              <a:t>92</a:t>
            </a:fld>
            <a:endParaRPr lang="en-US" altLang="en-US" sz="1100"/>
          </a:p>
        </p:txBody>
      </p:sp>
    </p:spTree>
    <p:extLst>
      <p:ext uri="{BB962C8B-B14F-4D97-AF65-F5344CB8AC3E}">
        <p14:creationId xmlns:p14="http://schemas.microsoft.com/office/powerpoint/2010/main" val="800629917"/>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64C6BC90-A373-4A19-BF0C-253EAD1E3C23}" type="slidenum">
              <a:rPr lang="zh-CN" altLang="en-US" smtClean="0"/>
              <a:pPr>
                <a:defRPr/>
              </a:pPr>
              <a:t>93</a:t>
            </a:fld>
            <a:endParaRPr lang="en-US" altLang="zh-CN"/>
          </a:p>
        </p:txBody>
      </p:sp>
    </p:spTree>
    <p:extLst>
      <p:ext uri="{BB962C8B-B14F-4D97-AF65-F5344CB8AC3E}">
        <p14:creationId xmlns:p14="http://schemas.microsoft.com/office/powerpoint/2010/main" val="34045770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2721"/>
            <a:r>
              <a:rPr lang="en-US" dirty="0"/>
              <a:t>Also: NLP (Biermann)</a:t>
            </a:r>
          </a:p>
          <a:p>
            <a:r>
              <a:rPr lang="en-US" dirty="0"/>
              <a:t>Duchess: Tom-Truscott; searching in areas of maximum variance.  An example of rational behavior and balance of resources at the base and metalevels.  Wikipedia</a:t>
            </a:r>
          </a:p>
          <a:p>
            <a:r>
              <a:rPr lang="en-US" dirty="0"/>
              <a:t>1980; </a:t>
            </a:r>
            <a:r>
              <a:rPr lang="en-US" dirty="0">
                <a:hlinkClick r:id="rId3" tooltip="Claude Shannon"/>
              </a:rPr>
              <a:t>Claude Shannon</a:t>
            </a:r>
            <a:r>
              <a:rPr lang="en-US" dirty="0"/>
              <a:t>, </a:t>
            </a:r>
            <a:r>
              <a:rPr lang="en-US" dirty="0">
                <a:hlinkClick r:id="rId4" tooltip="Tom Truscott"/>
              </a:rPr>
              <a:t>Tom Truscott</a:t>
            </a:r>
            <a:r>
              <a:rPr lang="en-US" dirty="0"/>
              <a:t> and </a:t>
            </a:r>
            <a:r>
              <a:rPr lang="en-US" dirty="0">
                <a:hlinkClick r:id="rId5" tooltip="Ken Thompson"/>
              </a:rPr>
              <a:t>Ken Thompson</a:t>
            </a:r>
            <a:r>
              <a:rPr lang="en-US" dirty="0"/>
              <a:t>, </a:t>
            </a:r>
            <a:r>
              <a:rPr lang="en-US" dirty="0">
                <a:hlinkClick r:id="rId6" tooltip="WCCC 1980"/>
              </a:rPr>
              <a:t>WCCC 1980</a:t>
            </a:r>
            <a:r>
              <a:rPr lang="en-US" dirty="0"/>
              <a:t> https://www.computerhistory.org/chess/stl-430b9bbe2be7f/  Claude Shannon (the founder of information theory)!  Ken Thompson (the implementor of Unix)!</a:t>
            </a:r>
          </a:p>
        </p:txBody>
      </p:sp>
      <p:sp>
        <p:nvSpPr>
          <p:cNvPr id="4" name="Slide Number Placeholder 3"/>
          <p:cNvSpPr>
            <a:spLocks noGrp="1"/>
          </p:cNvSpPr>
          <p:nvPr>
            <p:ph type="sldNum" sz="quarter" idx="5"/>
          </p:nvPr>
        </p:nvSpPr>
        <p:spPr/>
        <p:txBody>
          <a:bodyPr/>
          <a:lstStyle/>
          <a:p>
            <a:pPr>
              <a:defRPr/>
            </a:pPr>
            <a:fld id="{64C6BC90-A373-4A19-BF0C-253EAD1E3C23}" type="slidenum">
              <a:rPr lang="zh-CN" altLang="en-US" smtClean="0"/>
              <a:pPr>
                <a:defRPr/>
              </a:pPr>
              <a:t>10</a:t>
            </a:fld>
            <a:endParaRPr lang="en-US" altLang="zh-CN"/>
          </a:p>
        </p:txBody>
      </p:sp>
    </p:spTree>
    <p:extLst>
      <p:ext uri="{BB962C8B-B14F-4D97-AF65-F5344CB8AC3E}">
        <p14:creationId xmlns:p14="http://schemas.microsoft.com/office/powerpoint/2010/main" val="3339715285"/>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Slide Image Placeholder 1"/>
          <p:cNvSpPr>
            <a:spLocks noGrp="1" noRot="1" noChangeAspect="1" noTextEdit="1"/>
          </p:cNvSpPr>
          <p:nvPr>
            <p:ph type="sldImg"/>
          </p:nvPr>
        </p:nvSpPr>
        <p:spPr>
          <a:ln/>
        </p:spPr>
      </p:sp>
      <p:sp>
        <p:nvSpPr>
          <p:cNvPr id="139267"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p>
            <a:r>
              <a:rPr lang="en-US" altLang="en-US" dirty="0"/>
              <a:t>4.3e and f are M.E.</a:t>
            </a:r>
          </a:p>
        </p:txBody>
      </p:sp>
      <p:sp>
        <p:nvSpPr>
          <p:cNvPr id="139268" name="Slide Number Placeholder 3"/>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defTabSz="932952">
              <a:defRPr sz="2300">
                <a:solidFill>
                  <a:schemeClr val="tx1"/>
                </a:solidFill>
                <a:latin typeface="Times New Roman" pitchFamily="18" charset="0"/>
              </a:defRPr>
            </a:lvl1pPr>
            <a:lvl2pPr marL="716948" indent="-275750" defTabSz="932952">
              <a:defRPr sz="2300">
                <a:solidFill>
                  <a:schemeClr val="tx1"/>
                </a:solidFill>
                <a:latin typeface="Times New Roman" pitchFamily="18" charset="0"/>
              </a:defRPr>
            </a:lvl2pPr>
            <a:lvl3pPr marL="1102998" indent="-220599" defTabSz="932952">
              <a:defRPr sz="2300">
                <a:solidFill>
                  <a:schemeClr val="tx1"/>
                </a:solidFill>
                <a:latin typeface="Times New Roman" pitchFamily="18" charset="0"/>
              </a:defRPr>
            </a:lvl3pPr>
            <a:lvl4pPr marL="1544196" indent="-220599" defTabSz="932952">
              <a:defRPr sz="2300">
                <a:solidFill>
                  <a:schemeClr val="tx1"/>
                </a:solidFill>
                <a:latin typeface="Times New Roman" pitchFamily="18" charset="0"/>
              </a:defRPr>
            </a:lvl4pPr>
            <a:lvl5pPr marL="1985396" indent="-220599" defTabSz="932952">
              <a:defRPr sz="2300">
                <a:solidFill>
                  <a:schemeClr val="tx1"/>
                </a:solidFill>
                <a:latin typeface="Times New Roman" pitchFamily="18" charset="0"/>
              </a:defRPr>
            </a:lvl5pPr>
            <a:lvl6pPr marL="2426595" indent="-220599" algn="ctr" defTabSz="932952" eaLnBrk="0" fontAlgn="base" hangingPunct="0">
              <a:spcBef>
                <a:spcPct val="0"/>
              </a:spcBef>
              <a:spcAft>
                <a:spcPct val="0"/>
              </a:spcAft>
              <a:defRPr sz="2300">
                <a:solidFill>
                  <a:schemeClr val="tx1"/>
                </a:solidFill>
                <a:latin typeface="Times New Roman" pitchFamily="18" charset="0"/>
              </a:defRPr>
            </a:lvl6pPr>
            <a:lvl7pPr marL="2867794" indent="-220599" algn="ctr" defTabSz="932952" eaLnBrk="0" fontAlgn="base" hangingPunct="0">
              <a:spcBef>
                <a:spcPct val="0"/>
              </a:spcBef>
              <a:spcAft>
                <a:spcPct val="0"/>
              </a:spcAft>
              <a:defRPr sz="2300">
                <a:solidFill>
                  <a:schemeClr val="tx1"/>
                </a:solidFill>
                <a:latin typeface="Times New Roman" pitchFamily="18" charset="0"/>
              </a:defRPr>
            </a:lvl7pPr>
            <a:lvl8pPr marL="3308993" indent="-220599" algn="ctr" defTabSz="932952" eaLnBrk="0" fontAlgn="base" hangingPunct="0">
              <a:spcBef>
                <a:spcPct val="0"/>
              </a:spcBef>
              <a:spcAft>
                <a:spcPct val="0"/>
              </a:spcAft>
              <a:defRPr sz="2300">
                <a:solidFill>
                  <a:schemeClr val="tx1"/>
                </a:solidFill>
                <a:latin typeface="Times New Roman" pitchFamily="18" charset="0"/>
              </a:defRPr>
            </a:lvl8pPr>
            <a:lvl9pPr marL="3750192" indent="-220599" algn="ctr" defTabSz="932952" eaLnBrk="0" fontAlgn="base" hangingPunct="0">
              <a:spcBef>
                <a:spcPct val="0"/>
              </a:spcBef>
              <a:spcAft>
                <a:spcPct val="0"/>
              </a:spcAft>
              <a:defRPr sz="2300">
                <a:solidFill>
                  <a:schemeClr val="tx1"/>
                </a:solidFill>
                <a:latin typeface="Times New Roman" pitchFamily="18" charset="0"/>
              </a:defRPr>
            </a:lvl9pPr>
          </a:lstStyle>
          <a:p>
            <a:fld id="{10ADEB74-0B16-444D-B8C2-03F84A1008C4}" type="slidenum">
              <a:rPr lang="zh-CN" altLang="en-US" sz="1100"/>
              <a:pPr/>
              <a:t>94</a:t>
            </a:fld>
            <a:endParaRPr lang="en-US" altLang="zh-CN" sz="1100"/>
          </a:p>
        </p:txBody>
      </p:sp>
    </p:spTree>
    <p:extLst>
      <p:ext uri="{BB962C8B-B14F-4D97-AF65-F5344CB8AC3E}">
        <p14:creationId xmlns:p14="http://schemas.microsoft.com/office/powerpoint/2010/main" val="394380026"/>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64C6BC90-A373-4A19-BF0C-253EAD1E3C23}" type="slidenum">
              <a:rPr lang="zh-CN" altLang="en-US" smtClean="0"/>
              <a:pPr>
                <a:defRPr/>
              </a:pPr>
              <a:t>95</a:t>
            </a:fld>
            <a:endParaRPr lang="en-US" altLang="zh-CN"/>
          </a:p>
        </p:txBody>
      </p:sp>
    </p:spTree>
    <p:extLst>
      <p:ext uri="{BB962C8B-B14F-4D97-AF65-F5344CB8AC3E}">
        <p14:creationId xmlns:p14="http://schemas.microsoft.com/office/powerpoint/2010/main" val="1522238996"/>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Slide Image Placeholder 1"/>
          <p:cNvSpPr>
            <a:spLocks noGrp="1" noRot="1" noChangeAspect="1" noTextEdit="1"/>
          </p:cNvSpPr>
          <p:nvPr>
            <p:ph type="sldImg"/>
          </p:nvPr>
        </p:nvSpPr>
        <p:spPr>
          <a:ln/>
        </p:spPr>
      </p:sp>
      <p:sp>
        <p:nvSpPr>
          <p:cNvPr id="14029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lstStyle/>
          <a:p>
            <a:pPr eaLnBrk="1" hangingPunct="1"/>
            <a:endParaRPr lang="en-US" altLang="en-US"/>
          </a:p>
        </p:txBody>
      </p:sp>
      <p:sp>
        <p:nvSpPr>
          <p:cNvPr id="140292" name="Slide Number Placeholder 3"/>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defTabSz="928357">
              <a:defRPr sz="2300">
                <a:solidFill>
                  <a:schemeClr val="tx1"/>
                </a:solidFill>
                <a:latin typeface="Times New Roman" pitchFamily="18" charset="0"/>
              </a:defRPr>
            </a:lvl1pPr>
            <a:lvl2pPr marL="716948" indent="-275750" defTabSz="928357">
              <a:defRPr sz="2300">
                <a:solidFill>
                  <a:schemeClr val="tx1"/>
                </a:solidFill>
                <a:latin typeface="Times New Roman" pitchFamily="18" charset="0"/>
              </a:defRPr>
            </a:lvl2pPr>
            <a:lvl3pPr marL="1102998" indent="-220599" defTabSz="928357">
              <a:defRPr sz="2300">
                <a:solidFill>
                  <a:schemeClr val="tx1"/>
                </a:solidFill>
                <a:latin typeface="Times New Roman" pitchFamily="18" charset="0"/>
              </a:defRPr>
            </a:lvl3pPr>
            <a:lvl4pPr marL="1544196" indent="-220599" defTabSz="928357">
              <a:defRPr sz="2300">
                <a:solidFill>
                  <a:schemeClr val="tx1"/>
                </a:solidFill>
                <a:latin typeface="Times New Roman" pitchFamily="18" charset="0"/>
              </a:defRPr>
            </a:lvl4pPr>
            <a:lvl5pPr marL="1985396" indent="-220599" defTabSz="928357">
              <a:defRPr sz="2300">
                <a:solidFill>
                  <a:schemeClr val="tx1"/>
                </a:solidFill>
                <a:latin typeface="Times New Roman" pitchFamily="18" charset="0"/>
              </a:defRPr>
            </a:lvl5pPr>
            <a:lvl6pPr marL="2426595" indent="-220599" algn="ctr" defTabSz="928357" eaLnBrk="0" fontAlgn="base" hangingPunct="0">
              <a:spcBef>
                <a:spcPct val="0"/>
              </a:spcBef>
              <a:spcAft>
                <a:spcPct val="0"/>
              </a:spcAft>
              <a:defRPr sz="2300">
                <a:solidFill>
                  <a:schemeClr val="tx1"/>
                </a:solidFill>
                <a:latin typeface="Times New Roman" pitchFamily="18" charset="0"/>
              </a:defRPr>
            </a:lvl6pPr>
            <a:lvl7pPr marL="2867794" indent="-220599" algn="ctr" defTabSz="928357" eaLnBrk="0" fontAlgn="base" hangingPunct="0">
              <a:spcBef>
                <a:spcPct val="0"/>
              </a:spcBef>
              <a:spcAft>
                <a:spcPct val="0"/>
              </a:spcAft>
              <a:defRPr sz="2300">
                <a:solidFill>
                  <a:schemeClr val="tx1"/>
                </a:solidFill>
                <a:latin typeface="Times New Roman" pitchFamily="18" charset="0"/>
              </a:defRPr>
            </a:lvl7pPr>
            <a:lvl8pPr marL="3308993" indent="-220599" algn="ctr" defTabSz="928357" eaLnBrk="0" fontAlgn="base" hangingPunct="0">
              <a:spcBef>
                <a:spcPct val="0"/>
              </a:spcBef>
              <a:spcAft>
                <a:spcPct val="0"/>
              </a:spcAft>
              <a:defRPr sz="2300">
                <a:solidFill>
                  <a:schemeClr val="tx1"/>
                </a:solidFill>
                <a:latin typeface="Times New Roman" pitchFamily="18" charset="0"/>
              </a:defRPr>
            </a:lvl8pPr>
            <a:lvl9pPr marL="3750192" indent="-220599" algn="ctr" defTabSz="928357" eaLnBrk="0" fontAlgn="base" hangingPunct="0">
              <a:spcBef>
                <a:spcPct val="0"/>
              </a:spcBef>
              <a:spcAft>
                <a:spcPct val="0"/>
              </a:spcAft>
              <a:defRPr sz="2300">
                <a:solidFill>
                  <a:schemeClr val="tx1"/>
                </a:solidFill>
                <a:latin typeface="Times New Roman" pitchFamily="18" charset="0"/>
              </a:defRPr>
            </a:lvl9pPr>
          </a:lstStyle>
          <a:p>
            <a:fld id="{4A5C3A7D-F73E-4059-A819-624B105ABD7A}" type="slidenum">
              <a:rPr lang="zh-CN" altLang="en-US" sz="1100"/>
              <a:pPr/>
              <a:t>96</a:t>
            </a:fld>
            <a:endParaRPr lang="en-US" altLang="zh-CN" sz="1100"/>
          </a:p>
        </p:txBody>
      </p:sp>
    </p:spTree>
    <p:extLst>
      <p:ext uri="{BB962C8B-B14F-4D97-AF65-F5344CB8AC3E}">
        <p14:creationId xmlns:p14="http://schemas.microsoft.com/office/powerpoint/2010/main" val="2326478493"/>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64C6BC90-A373-4A19-BF0C-253EAD1E3C23}" type="slidenum">
              <a:rPr lang="zh-CN" altLang="en-US" smtClean="0"/>
              <a:pPr>
                <a:defRPr/>
              </a:pPr>
              <a:t>97</a:t>
            </a:fld>
            <a:endParaRPr lang="en-US" altLang="zh-CN"/>
          </a:p>
        </p:txBody>
      </p:sp>
    </p:spTree>
    <p:extLst>
      <p:ext uri="{BB962C8B-B14F-4D97-AF65-F5344CB8AC3E}">
        <p14:creationId xmlns:p14="http://schemas.microsoft.com/office/powerpoint/2010/main" val="3803423990"/>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64C6BC90-A373-4A19-BF0C-253EAD1E3C23}" type="slidenum">
              <a:rPr lang="zh-CN" altLang="en-US" smtClean="0"/>
              <a:pPr>
                <a:defRPr/>
              </a:pPr>
              <a:t>98</a:t>
            </a:fld>
            <a:endParaRPr lang="en-US" altLang="zh-CN"/>
          </a:p>
        </p:txBody>
      </p:sp>
    </p:spTree>
    <p:extLst>
      <p:ext uri="{BB962C8B-B14F-4D97-AF65-F5344CB8AC3E}">
        <p14:creationId xmlns:p14="http://schemas.microsoft.com/office/powerpoint/2010/main" val="3890712765"/>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64C6BC90-A373-4A19-BF0C-253EAD1E3C23}" type="slidenum">
              <a:rPr lang="zh-CN" altLang="en-US" smtClean="0"/>
              <a:pPr>
                <a:defRPr/>
              </a:pPr>
              <a:t>99</a:t>
            </a:fld>
            <a:endParaRPr lang="en-US" altLang="zh-CN"/>
          </a:p>
        </p:txBody>
      </p:sp>
    </p:spTree>
    <p:extLst>
      <p:ext uri="{BB962C8B-B14F-4D97-AF65-F5344CB8AC3E}">
        <p14:creationId xmlns:p14="http://schemas.microsoft.com/office/powerpoint/2010/main" val="17470947"/>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64C6BC90-A373-4A19-BF0C-253EAD1E3C23}" type="slidenum">
              <a:rPr lang="zh-CN" altLang="en-US" smtClean="0"/>
              <a:pPr>
                <a:defRPr/>
              </a:pPr>
              <a:t>100</a:t>
            </a:fld>
            <a:endParaRPr lang="en-US" altLang="zh-CN"/>
          </a:p>
        </p:txBody>
      </p:sp>
    </p:spTree>
    <p:extLst>
      <p:ext uri="{BB962C8B-B14F-4D97-AF65-F5344CB8AC3E}">
        <p14:creationId xmlns:p14="http://schemas.microsoft.com/office/powerpoint/2010/main" val="39729280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6"/>
          <p:cNvSpPr>
            <a:spLocks noGrp="1" noChangeArrowheads="1"/>
          </p:cNvSpPr>
          <p:nvPr>
            <p:ph type="sldNum" sz="quarter" idx="11"/>
          </p:nvPr>
        </p:nvSpPr>
        <p:spPr>
          <a:ln/>
        </p:spPr>
        <p:txBody>
          <a:bodyPr/>
          <a:lstStyle>
            <a:lvl1pPr>
              <a:defRPr/>
            </a:lvl1pPr>
          </a:lstStyle>
          <a:p>
            <a:pPr>
              <a:defRPr/>
            </a:pPr>
            <a:fld id="{51E65CC1-785C-48A0-9778-AE88019DF233}" type="slidenum">
              <a:rPr lang="zh-CN" altLang="en-US"/>
              <a:pPr>
                <a:defRPr/>
              </a:pPr>
              <a:t>‹#›</a:t>
            </a:fld>
            <a:endParaRPr lang="en-US" altLang="zh-CN"/>
          </a:p>
        </p:txBody>
      </p:sp>
    </p:spTree>
    <p:extLst>
      <p:ext uri="{BB962C8B-B14F-4D97-AF65-F5344CB8AC3E}">
        <p14:creationId xmlns:p14="http://schemas.microsoft.com/office/powerpoint/2010/main" val="32506746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6"/>
          <p:cNvSpPr>
            <a:spLocks noGrp="1" noChangeArrowheads="1"/>
          </p:cNvSpPr>
          <p:nvPr>
            <p:ph type="sldNum" sz="quarter" idx="11"/>
          </p:nvPr>
        </p:nvSpPr>
        <p:spPr>
          <a:ln/>
        </p:spPr>
        <p:txBody>
          <a:bodyPr/>
          <a:lstStyle>
            <a:lvl1pPr>
              <a:defRPr/>
            </a:lvl1pPr>
          </a:lstStyle>
          <a:p>
            <a:pPr>
              <a:defRPr/>
            </a:pPr>
            <a:fld id="{4D1400BD-505F-40C4-95D0-952D1BEE069D}" type="slidenum">
              <a:rPr lang="zh-CN" altLang="en-US"/>
              <a:pPr>
                <a:defRPr/>
              </a:pPr>
              <a:t>‹#›</a:t>
            </a:fld>
            <a:endParaRPr lang="en-US" altLang="zh-CN"/>
          </a:p>
        </p:txBody>
      </p:sp>
    </p:spTree>
    <p:extLst>
      <p:ext uri="{BB962C8B-B14F-4D97-AF65-F5344CB8AC3E}">
        <p14:creationId xmlns:p14="http://schemas.microsoft.com/office/powerpoint/2010/main" val="39848115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04800"/>
            <a:ext cx="1943100"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04800"/>
            <a:ext cx="567690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6"/>
          <p:cNvSpPr>
            <a:spLocks noGrp="1" noChangeArrowheads="1"/>
          </p:cNvSpPr>
          <p:nvPr>
            <p:ph type="sldNum" sz="quarter" idx="11"/>
          </p:nvPr>
        </p:nvSpPr>
        <p:spPr>
          <a:ln/>
        </p:spPr>
        <p:txBody>
          <a:bodyPr/>
          <a:lstStyle>
            <a:lvl1pPr>
              <a:defRPr/>
            </a:lvl1pPr>
          </a:lstStyle>
          <a:p>
            <a:pPr>
              <a:defRPr/>
            </a:pPr>
            <a:fld id="{2176384B-2C1E-46D4-8B14-5712BD7BDC04}" type="slidenum">
              <a:rPr lang="zh-CN" altLang="en-US"/>
              <a:pPr>
                <a:defRPr/>
              </a:pPr>
              <a:t>‹#›</a:t>
            </a:fld>
            <a:endParaRPr lang="en-US" altLang="zh-CN"/>
          </a:p>
        </p:txBody>
      </p:sp>
    </p:spTree>
    <p:extLst>
      <p:ext uri="{BB962C8B-B14F-4D97-AF65-F5344CB8AC3E}">
        <p14:creationId xmlns:p14="http://schemas.microsoft.com/office/powerpoint/2010/main" val="26525907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304800"/>
            <a:ext cx="7772400" cy="914400"/>
          </a:xfrm>
        </p:spPr>
        <p:txBody>
          <a:bodyPr/>
          <a:lstStyle/>
          <a:p>
            <a:r>
              <a:rPr lang="en-US"/>
              <a:t>Click to edit Master title style</a:t>
            </a:r>
          </a:p>
        </p:txBody>
      </p:sp>
      <p:sp>
        <p:nvSpPr>
          <p:cNvPr id="3" name="Text Placeholder 2"/>
          <p:cNvSpPr>
            <a:spLocks noGrp="1"/>
          </p:cNvSpPr>
          <p:nvPr>
            <p:ph type="body" sz="half" idx="1"/>
          </p:nvPr>
        </p:nvSpPr>
        <p:spPr>
          <a:xfrm>
            <a:off x="685800" y="1371600"/>
            <a:ext cx="3810000" cy="4724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371600"/>
            <a:ext cx="3810000" cy="4724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6" name="Rectangle 6"/>
          <p:cNvSpPr>
            <a:spLocks noGrp="1" noChangeArrowheads="1"/>
          </p:cNvSpPr>
          <p:nvPr>
            <p:ph type="sldNum" sz="quarter" idx="11"/>
          </p:nvPr>
        </p:nvSpPr>
        <p:spPr>
          <a:ln/>
        </p:spPr>
        <p:txBody>
          <a:bodyPr/>
          <a:lstStyle>
            <a:lvl1pPr>
              <a:defRPr/>
            </a:lvl1pPr>
          </a:lstStyle>
          <a:p>
            <a:pPr>
              <a:defRPr/>
            </a:pPr>
            <a:fld id="{E4B4F1C0-F45A-412F-8FE8-99AAD258AA68}" type="slidenum">
              <a:rPr lang="zh-CN" altLang="en-US"/>
              <a:pPr>
                <a:defRPr/>
              </a:pPr>
              <a:t>‹#›</a:t>
            </a:fld>
            <a:endParaRPr lang="en-US" altLang="zh-CN"/>
          </a:p>
        </p:txBody>
      </p:sp>
    </p:spTree>
    <p:extLst>
      <p:ext uri="{BB962C8B-B14F-4D97-AF65-F5344CB8AC3E}">
        <p14:creationId xmlns:p14="http://schemas.microsoft.com/office/powerpoint/2010/main" val="69195002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304800"/>
            <a:ext cx="7772400" cy="914400"/>
          </a:xfrm>
        </p:spPr>
        <p:txBody>
          <a:bodyPr/>
          <a:lstStyle/>
          <a:p>
            <a:r>
              <a:rPr lang="en-US"/>
              <a:t>Click to edit Master title style</a:t>
            </a:r>
          </a:p>
        </p:txBody>
      </p:sp>
      <p:sp>
        <p:nvSpPr>
          <p:cNvPr id="3" name="Text Placeholder 2"/>
          <p:cNvSpPr>
            <a:spLocks noGrp="1"/>
          </p:cNvSpPr>
          <p:nvPr>
            <p:ph type="body" sz="half" idx="1"/>
          </p:nvPr>
        </p:nvSpPr>
        <p:spPr>
          <a:xfrm>
            <a:off x="685800" y="1371600"/>
            <a:ext cx="3810000" cy="4724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371600"/>
            <a:ext cx="3810000" cy="2286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810000"/>
            <a:ext cx="3810000" cy="2286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7" name="Rectangle 6"/>
          <p:cNvSpPr>
            <a:spLocks noGrp="1" noChangeArrowheads="1"/>
          </p:cNvSpPr>
          <p:nvPr>
            <p:ph type="sldNum" sz="quarter" idx="11"/>
          </p:nvPr>
        </p:nvSpPr>
        <p:spPr>
          <a:ln/>
        </p:spPr>
        <p:txBody>
          <a:bodyPr/>
          <a:lstStyle>
            <a:lvl1pPr>
              <a:defRPr/>
            </a:lvl1pPr>
          </a:lstStyle>
          <a:p>
            <a:pPr>
              <a:defRPr/>
            </a:pPr>
            <a:fld id="{E5D17461-C2FB-4C3D-84CC-05553BECF652}" type="slidenum">
              <a:rPr lang="zh-CN" altLang="en-US"/>
              <a:pPr>
                <a:defRPr/>
              </a:pPr>
              <a:t>‹#›</a:t>
            </a:fld>
            <a:endParaRPr lang="en-US" altLang="zh-CN"/>
          </a:p>
        </p:txBody>
      </p:sp>
    </p:spTree>
    <p:extLst>
      <p:ext uri="{BB962C8B-B14F-4D97-AF65-F5344CB8AC3E}">
        <p14:creationId xmlns:p14="http://schemas.microsoft.com/office/powerpoint/2010/main" val="17521463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6"/>
          <p:cNvSpPr>
            <a:spLocks noGrp="1" noChangeArrowheads="1"/>
          </p:cNvSpPr>
          <p:nvPr>
            <p:ph type="sldNum" sz="quarter" idx="11"/>
          </p:nvPr>
        </p:nvSpPr>
        <p:spPr>
          <a:ln/>
        </p:spPr>
        <p:txBody>
          <a:bodyPr/>
          <a:lstStyle>
            <a:lvl1pPr>
              <a:defRPr/>
            </a:lvl1pPr>
          </a:lstStyle>
          <a:p>
            <a:pPr>
              <a:defRPr/>
            </a:pPr>
            <a:fld id="{66B1EEDB-1046-48FE-9A85-895B7B1EABE0}" type="slidenum">
              <a:rPr lang="zh-CN" altLang="en-US"/>
              <a:pPr>
                <a:defRPr/>
              </a:pPr>
              <a:t>‹#›</a:t>
            </a:fld>
            <a:endParaRPr lang="en-US" altLang="zh-CN"/>
          </a:p>
        </p:txBody>
      </p:sp>
    </p:spTree>
    <p:extLst>
      <p:ext uri="{BB962C8B-B14F-4D97-AF65-F5344CB8AC3E}">
        <p14:creationId xmlns:p14="http://schemas.microsoft.com/office/powerpoint/2010/main" val="777909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6"/>
          <p:cNvSpPr>
            <a:spLocks noGrp="1" noChangeArrowheads="1"/>
          </p:cNvSpPr>
          <p:nvPr>
            <p:ph type="sldNum" sz="quarter" idx="11"/>
          </p:nvPr>
        </p:nvSpPr>
        <p:spPr>
          <a:ln/>
        </p:spPr>
        <p:txBody>
          <a:bodyPr/>
          <a:lstStyle>
            <a:lvl1pPr>
              <a:defRPr/>
            </a:lvl1pPr>
          </a:lstStyle>
          <a:p>
            <a:pPr>
              <a:defRPr/>
            </a:pPr>
            <a:fld id="{B7336378-1FD2-4F54-944C-C5B9F754645C}" type="slidenum">
              <a:rPr lang="zh-CN" altLang="en-US"/>
              <a:pPr>
                <a:defRPr/>
              </a:pPr>
              <a:t>‹#›</a:t>
            </a:fld>
            <a:endParaRPr lang="en-US" altLang="zh-CN"/>
          </a:p>
        </p:txBody>
      </p:sp>
    </p:spTree>
    <p:extLst>
      <p:ext uri="{BB962C8B-B14F-4D97-AF65-F5344CB8AC3E}">
        <p14:creationId xmlns:p14="http://schemas.microsoft.com/office/powerpoint/2010/main" val="25139732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371600"/>
            <a:ext cx="3810000" cy="472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371600"/>
            <a:ext cx="3810000" cy="472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6" name="Rectangle 6"/>
          <p:cNvSpPr>
            <a:spLocks noGrp="1" noChangeArrowheads="1"/>
          </p:cNvSpPr>
          <p:nvPr>
            <p:ph type="sldNum" sz="quarter" idx="11"/>
          </p:nvPr>
        </p:nvSpPr>
        <p:spPr>
          <a:ln/>
        </p:spPr>
        <p:txBody>
          <a:bodyPr/>
          <a:lstStyle>
            <a:lvl1pPr>
              <a:defRPr/>
            </a:lvl1pPr>
          </a:lstStyle>
          <a:p>
            <a:pPr>
              <a:defRPr/>
            </a:pPr>
            <a:fld id="{1AD70306-7321-4B47-B0EC-372AB630EE48}" type="slidenum">
              <a:rPr lang="zh-CN" altLang="en-US"/>
              <a:pPr>
                <a:defRPr/>
              </a:pPr>
              <a:t>‹#›</a:t>
            </a:fld>
            <a:endParaRPr lang="en-US" altLang="zh-CN"/>
          </a:p>
        </p:txBody>
      </p:sp>
    </p:spTree>
    <p:extLst>
      <p:ext uri="{BB962C8B-B14F-4D97-AF65-F5344CB8AC3E}">
        <p14:creationId xmlns:p14="http://schemas.microsoft.com/office/powerpoint/2010/main" val="1485547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8" name="Rectangle 6"/>
          <p:cNvSpPr>
            <a:spLocks noGrp="1" noChangeArrowheads="1"/>
          </p:cNvSpPr>
          <p:nvPr>
            <p:ph type="sldNum" sz="quarter" idx="11"/>
          </p:nvPr>
        </p:nvSpPr>
        <p:spPr>
          <a:ln/>
        </p:spPr>
        <p:txBody>
          <a:bodyPr/>
          <a:lstStyle>
            <a:lvl1pPr>
              <a:defRPr/>
            </a:lvl1pPr>
          </a:lstStyle>
          <a:p>
            <a:pPr>
              <a:defRPr/>
            </a:pPr>
            <a:fld id="{4E8A9724-EEC0-401E-AC56-27FEE812EE6E}" type="slidenum">
              <a:rPr lang="zh-CN" altLang="en-US"/>
              <a:pPr>
                <a:defRPr/>
              </a:pPr>
              <a:t>‹#›</a:t>
            </a:fld>
            <a:endParaRPr lang="en-US" altLang="zh-CN"/>
          </a:p>
        </p:txBody>
      </p:sp>
    </p:spTree>
    <p:extLst>
      <p:ext uri="{BB962C8B-B14F-4D97-AF65-F5344CB8AC3E}">
        <p14:creationId xmlns:p14="http://schemas.microsoft.com/office/powerpoint/2010/main" val="27717240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4" name="Rectangle 6"/>
          <p:cNvSpPr>
            <a:spLocks noGrp="1" noChangeArrowheads="1"/>
          </p:cNvSpPr>
          <p:nvPr>
            <p:ph type="sldNum" sz="quarter" idx="11"/>
          </p:nvPr>
        </p:nvSpPr>
        <p:spPr>
          <a:ln/>
        </p:spPr>
        <p:txBody>
          <a:bodyPr/>
          <a:lstStyle>
            <a:lvl1pPr>
              <a:defRPr/>
            </a:lvl1pPr>
          </a:lstStyle>
          <a:p>
            <a:pPr>
              <a:defRPr/>
            </a:pPr>
            <a:fld id="{6E163713-B505-473C-B561-8D780E057449}" type="slidenum">
              <a:rPr lang="zh-CN" altLang="en-US"/>
              <a:pPr>
                <a:defRPr/>
              </a:pPr>
              <a:t>‹#›</a:t>
            </a:fld>
            <a:endParaRPr lang="en-US" altLang="zh-CN"/>
          </a:p>
        </p:txBody>
      </p:sp>
    </p:spTree>
    <p:extLst>
      <p:ext uri="{BB962C8B-B14F-4D97-AF65-F5344CB8AC3E}">
        <p14:creationId xmlns:p14="http://schemas.microsoft.com/office/powerpoint/2010/main" val="24625406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3" name="Rectangle 6"/>
          <p:cNvSpPr>
            <a:spLocks noGrp="1" noChangeArrowheads="1"/>
          </p:cNvSpPr>
          <p:nvPr>
            <p:ph type="sldNum" sz="quarter" idx="11"/>
          </p:nvPr>
        </p:nvSpPr>
        <p:spPr>
          <a:ln/>
        </p:spPr>
        <p:txBody>
          <a:bodyPr/>
          <a:lstStyle>
            <a:lvl1pPr>
              <a:defRPr/>
            </a:lvl1pPr>
          </a:lstStyle>
          <a:p>
            <a:pPr>
              <a:defRPr/>
            </a:pPr>
            <a:fld id="{9223C3BA-2FC7-4063-BACA-2FB990D905A1}" type="slidenum">
              <a:rPr lang="zh-CN" altLang="en-US"/>
              <a:pPr>
                <a:defRPr/>
              </a:pPr>
              <a:t>‹#›</a:t>
            </a:fld>
            <a:endParaRPr lang="en-US" altLang="zh-CN"/>
          </a:p>
        </p:txBody>
      </p:sp>
    </p:spTree>
    <p:extLst>
      <p:ext uri="{BB962C8B-B14F-4D97-AF65-F5344CB8AC3E}">
        <p14:creationId xmlns:p14="http://schemas.microsoft.com/office/powerpoint/2010/main" val="1054952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6" name="Rectangle 6"/>
          <p:cNvSpPr>
            <a:spLocks noGrp="1" noChangeArrowheads="1"/>
          </p:cNvSpPr>
          <p:nvPr>
            <p:ph type="sldNum" sz="quarter" idx="11"/>
          </p:nvPr>
        </p:nvSpPr>
        <p:spPr>
          <a:ln/>
        </p:spPr>
        <p:txBody>
          <a:bodyPr/>
          <a:lstStyle>
            <a:lvl1pPr>
              <a:defRPr/>
            </a:lvl1pPr>
          </a:lstStyle>
          <a:p>
            <a:pPr>
              <a:defRPr/>
            </a:pPr>
            <a:fld id="{099850AE-D3F2-404E-8960-D62EA122319D}" type="slidenum">
              <a:rPr lang="zh-CN" altLang="en-US"/>
              <a:pPr>
                <a:defRPr/>
              </a:pPr>
              <a:t>‹#›</a:t>
            </a:fld>
            <a:endParaRPr lang="en-US" altLang="zh-CN"/>
          </a:p>
        </p:txBody>
      </p:sp>
    </p:spTree>
    <p:extLst>
      <p:ext uri="{BB962C8B-B14F-4D97-AF65-F5344CB8AC3E}">
        <p14:creationId xmlns:p14="http://schemas.microsoft.com/office/powerpoint/2010/main" val="6929884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6" name="Rectangle 6"/>
          <p:cNvSpPr>
            <a:spLocks noGrp="1" noChangeArrowheads="1"/>
          </p:cNvSpPr>
          <p:nvPr>
            <p:ph type="sldNum" sz="quarter" idx="11"/>
          </p:nvPr>
        </p:nvSpPr>
        <p:spPr>
          <a:ln/>
        </p:spPr>
        <p:txBody>
          <a:bodyPr/>
          <a:lstStyle>
            <a:lvl1pPr>
              <a:defRPr/>
            </a:lvl1pPr>
          </a:lstStyle>
          <a:p>
            <a:pPr>
              <a:defRPr/>
            </a:pPr>
            <a:fld id="{E4665144-9C99-4170-A5F8-8FCF6C6304EE}" type="slidenum">
              <a:rPr lang="zh-CN" altLang="en-US"/>
              <a:pPr>
                <a:defRPr/>
              </a:pPr>
              <a:t>‹#›</a:t>
            </a:fld>
            <a:endParaRPr lang="en-US" altLang="zh-CN"/>
          </a:p>
        </p:txBody>
      </p:sp>
    </p:spTree>
    <p:extLst>
      <p:ext uri="{BB962C8B-B14F-4D97-AF65-F5344CB8AC3E}">
        <p14:creationId xmlns:p14="http://schemas.microsoft.com/office/powerpoint/2010/main" val="14915949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oleObject" Target="../embeddings/oleObject1.bin"/><Relationship Id="rId2" Type="http://schemas.openxmlformats.org/officeDocument/2006/relationships/slideLayout" Target="../slideLayouts/slideLayout2.xml"/><Relationship Id="rId16"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vmlDrawing" Target="../drawings/vmlDrawing1.v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6"/>
          <a:srcRect/>
          <a:tile tx="0" ty="0" sx="100000" sy="100000" flip="none" algn="tl"/>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304800"/>
            <a:ext cx="7772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1027" name="Rectangle 3"/>
          <p:cNvSpPr>
            <a:spLocks noGrp="1" noChangeArrowheads="1"/>
          </p:cNvSpPr>
          <p:nvPr>
            <p:ph type="body" idx="1"/>
          </p:nvPr>
        </p:nvSpPr>
        <p:spPr bwMode="auto">
          <a:xfrm>
            <a:off x="685800" y="1371600"/>
            <a:ext cx="7772400"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207876" name="Rectangle 4"/>
          <p:cNvSpPr>
            <a:spLocks noGrp="1" noChangeArrowheads="1"/>
          </p:cNvSpPr>
          <p:nvPr>
            <p:ph type="dt" sz="half" idx="2"/>
          </p:nvPr>
        </p:nvSpPr>
        <p:spPr bwMode="auto">
          <a:xfrm>
            <a:off x="6400800" y="6096000"/>
            <a:ext cx="1905000" cy="228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400">
                <a:ea typeface="宋体" pitchFamily="2" charset="-122"/>
              </a:defRPr>
            </a:lvl1pPr>
          </a:lstStyle>
          <a:p>
            <a:pPr>
              <a:defRPr/>
            </a:pPr>
            <a:endParaRPr lang="en-US" altLang="zh-CN"/>
          </a:p>
        </p:txBody>
      </p:sp>
      <p:sp>
        <p:nvSpPr>
          <p:cNvPr id="207878" name="Rectangle 6"/>
          <p:cNvSpPr>
            <a:spLocks noGrp="1" noChangeArrowheads="1"/>
          </p:cNvSpPr>
          <p:nvPr>
            <p:ph type="sldNum" sz="quarter" idx="4"/>
          </p:nvPr>
        </p:nvSpPr>
        <p:spPr bwMode="auto">
          <a:xfrm>
            <a:off x="8382000" y="6096000"/>
            <a:ext cx="381000" cy="228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ea typeface="宋体" pitchFamily="2" charset="-122"/>
              </a:defRPr>
            </a:lvl1pPr>
          </a:lstStyle>
          <a:p>
            <a:pPr>
              <a:defRPr/>
            </a:pPr>
            <a:fld id="{C6D60DBA-A5A3-4075-B72E-1A6019B319A3}" type="slidenum">
              <a:rPr lang="zh-CN" altLang="en-US"/>
              <a:pPr>
                <a:defRPr/>
              </a:pPr>
              <a:t>‹#›</a:t>
            </a:fld>
            <a:endParaRPr lang="en-US" altLang="zh-CN"/>
          </a:p>
        </p:txBody>
      </p:sp>
      <p:sp>
        <p:nvSpPr>
          <p:cNvPr id="1030" name="Text Box 7"/>
          <p:cNvSpPr txBox="1">
            <a:spLocks noChangeArrowheads="1"/>
          </p:cNvSpPr>
          <p:nvPr/>
        </p:nvSpPr>
        <p:spPr bwMode="auto">
          <a:xfrm>
            <a:off x="152400" y="6324600"/>
            <a:ext cx="4572000" cy="339725"/>
          </a:xfrm>
          <a:prstGeom prst="rect">
            <a:avLst/>
          </a:prstGeom>
          <a:solidFill>
            <a:srgbClr val="990033"/>
          </a:solidFill>
          <a:ln w="3175">
            <a:solidFill>
              <a:schemeClr val="tx1"/>
            </a:solidFill>
            <a:miter lim="800000"/>
            <a:headEnd/>
            <a:tailEnd/>
          </a:ln>
          <a:effectLst>
            <a:outerShdw dist="107763" dir="8100000" algn="ctr" rotWithShape="0">
              <a:schemeClr val="tx1">
                <a:alpha val="50000"/>
              </a:schemeClr>
            </a:outerShdw>
          </a:effec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defRPr/>
            </a:pPr>
            <a:r>
              <a:rPr lang="en-US" altLang="zh-CN" sz="1600" b="1">
                <a:solidFill>
                  <a:schemeClr val="bg1"/>
                </a:solidFill>
                <a:latin typeface="Baskerville Old Face" pitchFamily="18" charset="0"/>
                <a:ea typeface="宋体" pitchFamily="2" charset="-122"/>
              </a:rPr>
              <a:t>UNIVERSITY OF SOUTH CAROLINA</a:t>
            </a:r>
          </a:p>
        </p:txBody>
      </p:sp>
      <p:sp>
        <p:nvSpPr>
          <p:cNvPr id="1031" name="Text Box 8"/>
          <p:cNvSpPr txBox="1">
            <a:spLocks noChangeArrowheads="1"/>
          </p:cNvSpPr>
          <p:nvPr/>
        </p:nvSpPr>
        <p:spPr bwMode="auto">
          <a:xfrm>
            <a:off x="4800600" y="6400800"/>
            <a:ext cx="4343400" cy="307975"/>
          </a:xfrm>
          <a:prstGeom prst="rect">
            <a:avLst/>
          </a:prstGeom>
          <a:solidFill>
            <a:schemeClr val="tx1"/>
          </a:solidFill>
          <a:ln w="3175">
            <a:solidFill>
              <a:schemeClr val="tx1"/>
            </a:solidFill>
            <a:miter lim="800000"/>
            <a:headEnd/>
            <a:tailEnd/>
          </a:ln>
          <a:effectLst>
            <a:outerShdw dist="107763" dir="8100000" algn="ctr" rotWithShape="0">
              <a:schemeClr val="bg2">
                <a:alpha val="50000"/>
              </a:schemeClr>
            </a:outerShdw>
          </a:effec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defRPr/>
            </a:pPr>
            <a:r>
              <a:rPr lang="en-US" altLang="zh-CN" sz="1400" b="1">
                <a:solidFill>
                  <a:schemeClr val="bg1"/>
                </a:solidFill>
                <a:latin typeface="Baskerville Old Face" pitchFamily="18" charset="0"/>
                <a:ea typeface="宋体" pitchFamily="2" charset="-122"/>
              </a:rPr>
              <a:t>Department of Computer Science and Engineering</a:t>
            </a:r>
          </a:p>
        </p:txBody>
      </p:sp>
      <p:sp>
        <p:nvSpPr>
          <p:cNvPr id="1032" name="Line 9"/>
          <p:cNvSpPr>
            <a:spLocks noChangeShapeType="1"/>
          </p:cNvSpPr>
          <p:nvPr/>
        </p:nvSpPr>
        <p:spPr bwMode="auto">
          <a:xfrm>
            <a:off x="304800" y="1219200"/>
            <a:ext cx="0" cy="5029200"/>
          </a:xfrm>
          <a:prstGeom prst="line">
            <a:avLst/>
          </a:prstGeom>
          <a:noFill/>
          <a:ln w="28575">
            <a:solidFill>
              <a:srgbClr val="990033"/>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33" name="Line 10"/>
          <p:cNvSpPr>
            <a:spLocks noChangeShapeType="1"/>
          </p:cNvSpPr>
          <p:nvPr/>
        </p:nvSpPr>
        <p:spPr bwMode="auto">
          <a:xfrm>
            <a:off x="990600" y="304800"/>
            <a:ext cx="7848600" cy="0"/>
          </a:xfrm>
          <a:prstGeom prst="line">
            <a:avLst/>
          </a:prstGeom>
          <a:noFill/>
          <a:ln w="28575">
            <a:solidFill>
              <a:srgbClr val="990033"/>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34" name="Line 11"/>
          <p:cNvSpPr>
            <a:spLocks noChangeShapeType="1"/>
          </p:cNvSpPr>
          <p:nvPr/>
        </p:nvSpPr>
        <p:spPr bwMode="auto">
          <a:xfrm>
            <a:off x="8839200" y="304800"/>
            <a:ext cx="0" cy="6096000"/>
          </a:xfrm>
          <a:prstGeom prst="line">
            <a:avLst/>
          </a:prstGeom>
          <a:noFill/>
          <a:ln w="28575">
            <a:solidFill>
              <a:srgbClr val="990033"/>
            </a:solidFill>
            <a:round/>
            <a:headEnd/>
            <a:tailEnd/>
          </a:ln>
          <a:extLst>
            <a:ext uri="{909E8E84-426E-40DD-AFC4-6F175D3DCCD1}">
              <a14:hiddenFill xmlns:a14="http://schemas.microsoft.com/office/drawing/2010/main">
                <a:noFill/>
              </a14:hiddenFill>
            </a:ext>
          </a:extLst>
        </p:spPr>
        <p:txBody>
          <a:bodyPr/>
          <a:lstStyle/>
          <a:p>
            <a:endParaRPr lang="en-US"/>
          </a:p>
        </p:txBody>
      </p:sp>
      <p:graphicFrame>
        <p:nvGraphicFramePr>
          <p:cNvPr id="1035" name="Object 12"/>
          <p:cNvGraphicFramePr>
            <a:graphicFrameLocks noChangeAspect="1"/>
          </p:cNvGraphicFramePr>
          <p:nvPr/>
        </p:nvGraphicFramePr>
        <p:xfrm>
          <a:off x="0" y="0"/>
          <a:ext cx="1066800" cy="1219200"/>
        </p:xfrm>
        <a:graphic>
          <a:graphicData uri="http://schemas.openxmlformats.org/presentationml/2006/ole">
            <mc:AlternateContent xmlns:mc="http://schemas.openxmlformats.org/markup-compatibility/2006">
              <mc:Choice xmlns:v="urn:schemas-microsoft-com:vml" Requires="v">
                <p:oleObj spid="_x0000_s1068" name="Photo Editor Photo" r:id="rId17" imgW="2400635" imgH="3104762" progId="MSPhotoEd.3">
                  <p:embed/>
                </p:oleObj>
              </mc:Choice>
              <mc:Fallback>
                <p:oleObj name="Photo Editor Photo" r:id="rId17" imgW="2400635" imgH="3104762" progId="MSPhotoEd.3">
                  <p:embed/>
                  <p:pic>
                    <p:nvPicPr>
                      <p:cNvPr id="0" name="Object 12"/>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0" y="0"/>
                        <a:ext cx="1066800" cy="121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 bg1="lt1" tx1="dk1" bg2="lt2" tx2="dk2" accent1="accent1" accent2="accent2" accent3="accent3" accent4="accent4" accent5="accent5" accent6="accent6" hlink="hlink" folHlink="folHlink"/>
  <p:sldLayoutIdLst>
    <p:sldLayoutId id="2147483652" r:id="rId1"/>
    <p:sldLayoutId id="2147483653" r:id="rId2"/>
    <p:sldLayoutId id="2147483654" r:id="rId3"/>
    <p:sldLayoutId id="2147483655" r:id="rId4"/>
    <p:sldLayoutId id="2147483656" r:id="rId5"/>
    <p:sldLayoutId id="2147483657" r:id="rId6"/>
    <p:sldLayoutId id="2147483658" r:id="rId7"/>
    <p:sldLayoutId id="2147483659" r:id="rId8"/>
    <p:sldLayoutId id="2147483660" r:id="rId9"/>
    <p:sldLayoutId id="2147483661" r:id="rId10"/>
    <p:sldLayoutId id="2147483662" r:id="rId11"/>
    <p:sldLayoutId id="2147483663" r:id="rId12"/>
    <p:sldLayoutId id="2147483664" r:id="rId13"/>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w Cen MT" pitchFamily="34" charset="0"/>
        </a:defRPr>
      </a:lvl2pPr>
      <a:lvl3pPr algn="ctr" rtl="0" eaLnBrk="0" fontAlgn="base" hangingPunct="0">
        <a:spcBef>
          <a:spcPct val="0"/>
        </a:spcBef>
        <a:spcAft>
          <a:spcPct val="0"/>
        </a:spcAft>
        <a:defRPr sz="4400">
          <a:solidFill>
            <a:schemeClr val="tx2"/>
          </a:solidFill>
          <a:latin typeface="Tw Cen MT" pitchFamily="34" charset="0"/>
        </a:defRPr>
      </a:lvl3pPr>
      <a:lvl4pPr algn="ctr" rtl="0" eaLnBrk="0" fontAlgn="base" hangingPunct="0">
        <a:spcBef>
          <a:spcPct val="0"/>
        </a:spcBef>
        <a:spcAft>
          <a:spcPct val="0"/>
        </a:spcAft>
        <a:defRPr sz="4400">
          <a:solidFill>
            <a:schemeClr val="tx2"/>
          </a:solidFill>
          <a:latin typeface="Tw Cen MT" pitchFamily="34" charset="0"/>
        </a:defRPr>
      </a:lvl4pPr>
      <a:lvl5pPr algn="ctr" rtl="0" eaLnBrk="0" fontAlgn="base" hangingPunct="0">
        <a:spcBef>
          <a:spcPct val="0"/>
        </a:spcBef>
        <a:spcAft>
          <a:spcPct val="0"/>
        </a:spcAft>
        <a:defRPr sz="4400">
          <a:solidFill>
            <a:schemeClr val="tx2"/>
          </a:solidFill>
          <a:latin typeface="Tw Cen MT" pitchFamily="34" charset="0"/>
        </a:defRPr>
      </a:lvl5pPr>
      <a:lvl6pPr marL="457200" algn="ctr" rtl="0" fontAlgn="base">
        <a:spcBef>
          <a:spcPct val="0"/>
        </a:spcBef>
        <a:spcAft>
          <a:spcPct val="0"/>
        </a:spcAft>
        <a:defRPr sz="4400">
          <a:solidFill>
            <a:schemeClr val="tx2"/>
          </a:solidFill>
          <a:latin typeface="Tw Cen MT" pitchFamily="34" charset="0"/>
        </a:defRPr>
      </a:lvl6pPr>
      <a:lvl7pPr marL="914400" algn="ctr" rtl="0" fontAlgn="base">
        <a:spcBef>
          <a:spcPct val="0"/>
        </a:spcBef>
        <a:spcAft>
          <a:spcPct val="0"/>
        </a:spcAft>
        <a:defRPr sz="4400">
          <a:solidFill>
            <a:schemeClr val="tx2"/>
          </a:solidFill>
          <a:latin typeface="Tw Cen MT" pitchFamily="34" charset="0"/>
        </a:defRPr>
      </a:lvl7pPr>
      <a:lvl8pPr marL="1371600" algn="ctr" rtl="0" fontAlgn="base">
        <a:spcBef>
          <a:spcPct val="0"/>
        </a:spcBef>
        <a:spcAft>
          <a:spcPct val="0"/>
        </a:spcAft>
        <a:defRPr sz="4400">
          <a:solidFill>
            <a:schemeClr val="tx2"/>
          </a:solidFill>
          <a:latin typeface="Tw Cen MT" pitchFamily="34" charset="0"/>
        </a:defRPr>
      </a:lvl8pPr>
      <a:lvl9pPr marL="1828800" algn="ctr" rtl="0" fontAlgn="base">
        <a:spcBef>
          <a:spcPct val="0"/>
        </a:spcBef>
        <a:spcAft>
          <a:spcPct val="0"/>
        </a:spcAft>
        <a:defRPr sz="4400">
          <a:solidFill>
            <a:schemeClr val="tx2"/>
          </a:solidFill>
          <a:latin typeface="Tw Cen MT" pitchFamily="34" charset="0"/>
        </a:defRPr>
      </a:lvl9pPr>
    </p:titleStyle>
    <p:bodyStyle>
      <a:lvl1pPr marL="342900" indent="-342900" algn="l" rtl="0" eaLnBrk="0" fontAlgn="base" hangingPunct="0">
        <a:spcBef>
          <a:spcPct val="20000"/>
        </a:spcBef>
        <a:spcAft>
          <a:spcPct val="0"/>
        </a:spcAft>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0.xml"/><Relationship Id="rId7" Type="http://schemas.openxmlformats.org/officeDocument/2006/relationships/image" Target="../media/image22.wmf"/><Relationship Id="rId2" Type="http://schemas.openxmlformats.org/officeDocument/2006/relationships/slideLayout" Target="../slideLayouts/slideLayout13.xml"/><Relationship Id="rId1" Type="http://schemas.openxmlformats.org/officeDocument/2006/relationships/vmlDrawing" Target="../drawings/vmlDrawing2.vml"/><Relationship Id="rId6" Type="http://schemas.openxmlformats.org/officeDocument/2006/relationships/oleObject" Target="../embeddings/oleObject3.bin"/><Relationship Id="rId5" Type="http://schemas.openxmlformats.org/officeDocument/2006/relationships/image" Target="../media/image21.wmf"/><Relationship Id="rId4" Type="http://schemas.openxmlformats.org/officeDocument/2006/relationships/oleObject" Target="../embeddings/oleObject2.bin"/></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2.xml"/><Relationship Id="rId7" Type="http://schemas.openxmlformats.org/officeDocument/2006/relationships/image" Target="../media/image22.wmf"/><Relationship Id="rId2" Type="http://schemas.openxmlformats.org/officeDocument/2006/relationships/slideLayout" Target="../slideLayouts/slideLayout13.xml"/><Relationship Id="rId1" Type="http://schemas.openxmlformats.org/officeDocument/2006/relationships/vmlDrawing" Target="../drawings/vmlDrawing3.vml"/><Relationship Id="rId6" Type="http://schemas.openxmlformats.org/officeDocument/2006/relationships/oleObject" Target="../embeddings/oleObject5.bin"/><Relationship Id="rId5" Type="http://schemas.openxmlformats.org/officeDocument/2006/relationships/image" Target="../media/image21.wmf"/><Relationship Id="rId4" Type="http://schemas.openxmlformats.org/officeDocument/2006/relationships/oleObject" Target="../embeddings/oleObject4.bin"/></Relationships>
</file>

<file path=ppt/slides/_rels/slide24.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2.xml"/><Relationship Id="rId1" Type="http://schemas.openxmlformats.org/officeDocument/2006/relationships/vmlDrawing" Target="../drawings/vmlDrawing4.vml"/><Relationship Id="rId5" Type="http://schemas.openxmlformats.org/officeDocument/2006/relationships/image" Target="../media/image30.wmf"/><Relationship Id="rId4" Type="http://schemas.openxmlformats.org/officeDocument/2006/relationships/oleObject" Target="../embeddings/oleObject6.bin"/></Relationships>
</file>

<file path=ppt/slides/_rels/slide3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8" Type="http://schemas.openxmlformats.org/officeDocument/2006/relationships/oleObject" Target="../embeddings/oleObject9.bin"/><Relationship Id="rId13" Type="http://schemas.openxmlformats.org/officeDocument/2006/relationships/image" Target="../media/image40.wmf"/><Relationship Id="rId3" Type="http://schemas.openxmlformats.org/officeDocument/2006/relationships/notesSlide" Target="../notesSlides/notesSlide43.xml"/><Relationship Id="rId7" Type="http://schemas.openxmlformats.org/officeDocument/2006/relationships/image" Target="../media/image37.wmf"/><Relationship Id="rId12" Type="http://schemas.openxmlformats.org/officeDocument/2006/relationships/oleObject" Target="../embeddings/oleObject11.bin"/><Relationship Id="rId2" Type="http://schemas.openxmlformats.org/officeDocument/2006/relationships/slideLayout" Target="../slideLayouts/slideLayout13.xml"/><Relationship Id="rId1" Type="http://schemas.openxmlformats.org/officeDocument/2006/relationships/vmlDrawing" Target="../drawings/vmlDrawing5.vml"/><Relationship Id="rId6" Type="http://schemas.openxmlformats.org/officeDocument/2006/relationships/oleObject" Target="../embeddings/oleObject8.bin"/><Relationship Id="rId11" Type="http://schemas.openxmlformats.org/officeDocument/2006/relationships/image" Target="../media/image39.wmf"/><Relationship Id="rId5" Type="http://schemas.openxmlformats.org/officeDocument/2006/relationships/image" Target="../media/image36.wmf"/><Relationship Id="rId15" Type="http://schemas.openxmlformats.org/officeDocument/2006/relationships/image" Target="../media/image41.wmf"/><Relationship Id="rId10" Type="http://schemas.openxmlformats.org/officeDocument/2006/relationships/oleObject" Target="../embeddings/oleObject10.bin"/><Relationship Id="rId4" Type="http://schemas.openxmlformats.org/officeDocument/2006/relationships/oleObject" Target="../embeddings/oleObject7.bin"/><Relationship Id="rId9" Type="http://schemas.openxmlformats.org/officeDocument/2006/relationships/image" Target="../media/image38.wmf"/><Relationship Id="rId14" Type="http://schemas.openxmlformats.org/officeDocument/2006/relationships/oleObject" Target="../embeddings/oleObject12.bin"/></Relationships>
</file>

<file path=ppt/slides/_rels/slide4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49.xml.rels><?xml version="1.0" encoding="UTF-8" standalone="yes"?>
<Relationships xmlns="http://schemas.openxmlformats.org/package/2006/relationships"><Relationship Id="rId8" Type="http://schemas.openxmlformats.org/officeDocument/2006/relationships/image" Target="../media/image45.wmf"/><Relationship Id="rId3" Type="http://schemas.openxmlformats.org/officeDocument/2006/relationships/notesSlide" Target="../notesSlides/notesSlide45.xml"/><Relationship Id="rId7" Type="http://schemas.openxmlformats.org/officeDocument/2006/relationships/oleObject" Target="../embeddings/oleObject14.bin"/><Relationship Id="rId2" Type="http://schemas.openxmlformats.org/officeDocument/2006/relationships/slideLayout" Target="../slideLayouts/slideLayout2.xml"/><Relationship Id="rId1" Type="http://schemas.openxmlformats.org/officeDocument/2006/relationships/vmlDrawing" Target="../drawings/vmlDrawing6.vml"/><Relationship Id="rId6" Type="http://schemas.openxmlformats.org/officeDocument/2006/relationships/image" Target="../media/image44.wmf"/><Relationship Id="rId5" Type="http://schemas.openxmlformats.org/officeDocument/2006/relationships/oleObject" Target="../embeddings/oleObject13.bin"/><Relationship Id="rId4" Type="http://schemas.openxmlformats.org/officeDocument/2006/relationships/image" Target="../media/image46.png"/></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2.xml"/><Relationship Id="rId1" Type="http://schemas.openxmlformats.org/officeDocument/2006/relationships/tags" Target="../tags/tag1.xml"/><Relationship Id="rId4" Type="http://schemas.openxmlformats.org/officeDocument/2006/relationships/image" Target="../media/image47.png"/></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notesSlide" Target="../notesSlides/notesSlide48.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51.xml"/><Relationship Id="rId7" Type="http://schemas.openxmlformats.org/officeDocument/2006/relationships/image" Target="../media/image22.wmf"/><Relationship Id="rId2" Type="http://schemas.openxmlformats.org/officeDocument/2006/relationships/slideLayout" Target="../slideLayouts/slideLayout13.xml"/><Relationship Id="rId1" Type="http://schemas.openxmlformats.org/officeDocument/2006/relationships/vmlDrawing" Target="../drawings/vmlDrawing7.vml"/><Relationship Id="rId6" Type="http://schemas.openxmlformats.org/officeDocument/2006/relationships/oleObject" Target="../embeddings/oleObject3.bin"/><Relationship Id="rId5" Type="http://schemas.openxmlformats.org/officeDocument/2006/relationships/image" Target="../media/image21.wmf"/><Relationship Id="rId4" Type="http://schemas.openxmlformats.org/officeDocument/2006/relationships/oleObject" Target="../embeddings/oleObject2.bin"/></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53.xml"/><Relationship Id="rId7" Type="http://schemas.openxmlformats.org/officeDocument/2006/relationships/image" Target="../media/image22.wmf"/><Relationship Id="rId2" Type="http://schemas.openxmlformats.org/officeDocument/2006/relationships/slideLayout" Target="../slideLayouts/slideLayout13.xml"/><Relationship Id="rId1" Type="http://schemas.openxmlformats.org/officeDocument/2006/relationships/vmlDrawing" Target="../drawings/vmlDrawing8.vml"/><Relationship Id="rId6" Type="http://schemas.openxmlformats.org/officeDocument/2006/relationships/oleObject" Target="../embeddings/oleObject5.bin"/><Relationship Id="rId5" Type="http://schemas.openxmlformats.org/officeDocument/2006/relationships/image" Target="../media/image21.wmf"/><Relationship Id="rId4" Type="http://schemas.openxmlformats.org/officeDocument/2006/relationships/oleObject" Target="../embeddings/oleObject4.bin"/></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55.xml"/><Relationship Id="rId7" Type="http://schemas.openxmlformats.org/officeDocument/2006/relationships/image" Target="../media/image22.wmf"/><Relationship Id="rId2" Type="http://schemas.openxmlformats.org/officeDocument/2006/relationships/slideLayout" Target="../slideLayouts/slideLayout13.xml"/><Relationship Id="rId1" Type="http://schemas.openxmlformats.org/officeDocument/2006/relationships/vmlDrawing" Target="../drawings/vmlDrawing9.vml"/><Relationship Id="rId6" Type="http://schemas.openxmlformats.org/officeDocument/2006/relationships/oleObject" Target="../embeddings/oleObject3.bin"/><Relationship Id="rId5" Type="http://schemas.openxmlformats.org/officeDocument/2006/relationships/image" Target="../media/image21.wmf"/><Relationship Id="rId4" Type="http://schemas.openxmlformats.org/officeDocument/2006/relationships/oleObject" Target="../embeddings/oleObject2.bin"/></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2.xml"/></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57.xml"/><Relationship Id="rId7" Type="http://schemas.openxmlformats.org/officeDocument/2006/relationships/image" Target="../media/image22.wmf"/><Relationship Id="rId2" Type="http://schemas.openxmlformats.org/officeDocument/2006/relationships/slideLayout" Target="../slideLayouts/slideLayout13.xml"/><Relationship Id="rId1" Type="http://schemas.openxmlformats.org/officeDocument/2006/relationships/vmlDrawing" Target="../drawings/vmlDrawing10.vml"/><Relationship Id="rId6" Type="http://schemas.openxmlformats.org/officeDocument/2006/relationships/oleObject" Target="../embeddings/oleObject5.bin"/><Relationship Id="rId5" Type="http://schemas.openxmlformats.org/officeDocument/2006/relationships/image" Target="../media/image21.wmf"/><Relationship Id="rId4" Type="http://schemas.openxmlformats.org/officeDocument/2006/relationships/oleObject" Target="../embeddings/oleObject4.bin"/></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59.xml"/><Relationship Id="rId2" Type="http://schemas.openxmlformats.org/officeDocument/2006/relationships/slideLayout" Target="../slideLayouts/slideLayout12.xml"/><Relationship Id="rId1" Type="http://schemas.openxmlformats.org/officeDocument/2006/relationships/tags" Target="../tags/tag4.xml"/><Relationship Id="rId4" Type="http://schemas.openxmlformats.org/officeDocument/2006/relationships/image" Target="../media/image50.png"/></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notesSlide" Target="../notesSlides/notesSlide67.xml"/><Relationship Id="rId2" Type="http://schemas.openxmlformats.org/officeDocument/2006/relationships/slideLayout" Target="../slideLayouts/slideLayout12.xml"/><Relationship Id="rId1" Type="http://schemas.openxmlformats.org/officeDocument/2006/relationships/tags" Target="../tags/tag5.xml"/><Relationship Id="rId4" Type="http://schemas.openxmlformats.org/officeDocument/2006/relationships/image" Target="../media/image53.png"/></Relationships>
</file>

<file path=ppt/slides/_rels/slide72.xml.rels><?xml version="1.0" encoding="UTF-8" standalone="yes"?>
<Relationships xmlns="http://schemas.openxmlformats.org/package/2006/relationships"><Relationship Id="rId3" Type="http://schemas.openxmlformats.org/officeDocument/2006/relationships/notesSlide" Target="../notesSlides/notesSlide68.xml"/><Relationship Id="rId2" Type="http://schemas.openxmlformats.org/officeDocument/2006/relationships/slideLayout" Target="../slideLayouts/slideLayout12.xml"/><Relationship Id="rId1" Type="http://schemas.openxmlformats.org/officeDocument/2006/relationships/tags" Target="../tags/tag6.xml"/><Relationship Id="rId4" Type="http://schemas.openxmlformats.org/officeDocument/2006/relationships/image" Target="../media/image54.png"/></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8" Type="http://schemas.openxmlformats.org/officeDocument/2006/relationships/image" Target="../media/image56.wmf"/><Relationship Id="rId3" Type="http://schemas.openxmlformats.org/officeDocument/2006/relationships/slideLayout" Target="../slideLayouts/slideLayout2.xml"/><Relationship Id="rId7" Type="http://schemas.openxmlformats.org/officeDocument/2006/relationships/oleObject" Target="../embeddings/oleObject16.bin"/><Relationship Id="rId2" Type="http://schemas.openxmlformats.org/officeDocument/2006/relationships/tags" Target="../tags/tag7.xml"/><Relationship Id="rId1" Type="http://schemas.openxmlformats.org/officeDocument/2006/relationships/vmlDrawing" Target="../drawings/vmlDrawing11.vml"/><Relationship Id="rId6" Type="http://schemas.openxmlformats.org/officeDocument/2006/relationships/image" Target="../media/image55.wmf"/><Relationship Id="rId5" Type="http://schemas.openxmlformats.org/officeDocument/2006/relationships/oleObject" Target="../embeddings/oleObject15.bin"/><Relationship Id="rId4" Type="http://schemas.openxmlformats.org/officeDocument/2006/relationships/notesSlide" Target="../notesSlides/notesSlide70.xml"/><Relationship Id="rId9" Type="http://schemas.openxmlformats.org/officeDocument/2006/relationships/image" Target="../media/image57.png"/></Relationships>
</file>

<file path=ppt/slides/_rels/slide75.xml.rels><?xml version="1.0" encoding="UTF-8" standalone="yes"?>
<Relationships xmlns="http://schemas.openxmlformats.org/package/2006/relationships"><Relationship Id="rId8" Type="http://schemas.openxmlformats.org/officeDocument/2006/relationships/image" Target="../media/image58.wmf"/><Relationship Id="rId3" Type="http://schemas.openxmlformats.org/officeDocument/2006/relationships/tags" Target="../tags/tag9.xml"/><Relationship Id="rId7" Type="http://schemas.openxmlformats.org/officeDocument/2006/relationships/oleObject" Target="../embeddings/oleObject17.bin"/><Relationship Id="rId2" Type="http://schemas.openxmlformats.org/officeDocument/2006/relationships/tags" Target="../tags/tag8.xml"/><Relationship Id="rId1" Type="http://schemas.openxmlformats.org/officeDocument/2006/relationships/vmlDrawing" Target="../drawings/vmlDrawing12.vml"/><Relationship Id="rId6" Type="http://schemas.openxmlformats.org/officeDocument/2006/relationships/notesSlide" Target="../notesSlides/notesSlide71.xml"/><Relationship Id="rId11" Type="http://schemas.openxmlformats.org/officeDocument/2006/relationships/image" Target="../media/image61.png"/><Relationship Id="rId5" Type="http://schemas.openxmlformats.org/officeDocument/2006/relationships/slideLayout" Target="../slideLayouts/slideLayout2.xml"/><Relationship Id="rId10" Type="http://schemas.openxmlformats.org/officeDocument/2006/relationships/image" Target="../media/image60.png"/><Relationship Id="rId4" Type="http://schemas.openxmlformats.org/officeDocument/2006/relationships/tags" Target="../tags/tag10.xml"/><Relationship Id="rId9" Type="http://schemas.openxmlformats.org/officeDocument/2006/relationships/image" Target="../media/image59.png"/></Relationships>
</file>

<file path=ppt/slides/_rels/slide76.xml.rels><?xml version="1.0" encoding="UTF-8" standalone="yes"?>
<Relationships xmlns="http://schemas.openxmlformats.org/package/2006/relationships"><Relationship Id="rId3" Type="http://schemas.openxmlformats.org/officeDocument/2006/relationships/notesSlide" Target="../notesSlides/notesSlide72.xml"/><Relationship Id="rId7" Type="http://schemas.openxmlformats.org/officeDocument/2006/relationships/image" Target="../media/image63.wmf"/><Relationship Id="rId2" Type="http://schemas.openxmlformats.org/officeDocument/2006/relationships/slideLayout" Target="../slideLayouts/slideLayout2.xml"/><Relationship Id="rId1" Type="http://schemas.openxmlformats.org/officeDocument/2006/relationships/vmlDrawing" Target="../drawings/vmlDrawing13.vml"/><Relationship Id="rId6" Type="http://schemas.openxmlformats.org/officeDocument/2006/relationships/oleObject" Target="../embeddings/oleObject19.bin"/><Relationship Id="rId5" Type="http://schemas.openxmlformats.org/officeDocument/2006/relationships/image" Target="../media/image62.wmf"/><Relationship Id="rId4" Type="http://schemas.openxmlformats.org/officeDocument/2006/relationships/oleObject" Target="../embeddings/oleObject18.bin"/></Relationships>
</file>

<file path=ppt/slides/_rels/slide7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hyperlink" Target="http://www-history.mcs.st-and.ac.uk/BigPictures/Bellman.jpeg" TargetMode="External"/><Relationship Id="rId7" Type="http://schemas.openxmlformats.org/officeDocument/2006/relationships/hyperlink" Target="http://innovationmcr.files.wordpress.com/2009/08/1954_turing_large.jpg"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8.jpeg"/><Relationship Id="rId5" Type="http://schemas.openxmlformats.org/officeDocument/2006/relationships/hyperlink" Target="http://en.wikipedia.org/wiki/File:Aristotle_Altemps_Inv8575.jpg" TargetMode="External"/><Relationship Id="rId10" Type="http://schemas.openxmlformats.org/officeDocument/2006/relationships/image" Target="../media/image10.jpeg"/><Relationship Id="rId4" Type="http://schemas.openxmlformats.org/officeDocument/2006/relationships/image" Target="../media/image7.jpeg"/><Relationship Id="rId9" Type="http://schemas.openxmlformats.org/officeDocument/2006/relationships/hyperlink" Target="http://upload.wikimedia.org/wikipedia/en/d/d4/Thomas_Bayes.gif" TargetMode="Externa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12.xml"/></Relationships>
</file>

<file path=ppt/slides/_rels/slide8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77.xml"/><Relationship Id="rId1" Type="http://schemas.openxmlformats.org/officeDocument/2006/relationships/slideLayout" Target="../slideLayouts/slideLayout12.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notesSlide" Target="../notesSlides/notesSlide79.xml"/><Relationship Id="rId2" Type="http://schemas.openxmlformats.org/officeDocument/2006/relationships/slideLayout" Target="../slideLayouts/slideLayout2.xml"/><Relationship Id="rId1" Type="http://schemas.openxmlformats.org/officeDocument/2006/relationships/tags" Target="../tags/tag11.xml"/><Relationship Id="rId4" Type="http://schemas.openxmlformats.org/officeDocument/2006/relationships/image" Target="../media/image66.png"/></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12.xml"/></Relationships>
</file>

<file path=ppt/slides/_rels/slide85.xml.rels><?xml version="1.0" encoding="UTF-8" standalone="yes"?>
<Relationships xmlns="http://schemas.openxmlformats.org/package/2006/relationships"><Relationship Id="rId3" Type="http://schemas.openxmlformats.org/officeDocument/2006/relationships/notesSlide" Target="../notesSlides/notesSlide81.xml"/><Relationship Id="rId2" Type="http://schemas.openxmlformats.org/officeDocument/2006/relationships/slideLayout" Target="../slideLayouts/slideLayout12.xml"/><Relationship Id="rId1" Type="http://schemas.openxmlformats.org/officeDocument/2006/relationships/vmlDrawing" Target="../drawings/vmlDrawing14.vml"/><Relationship Id="rId5" Type="http://schemas.openxmlformats.org/officeDocument/2006/relationships/image" Target="../media/image67.wmf"/><Relationship Id="rId4" Type="http://schemas.openxmlformats.org/officeDocument/2006/relationships/oleObject" Target="../embeddings/oleObject20.bin"/></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12.xml"/></Relationships>
</file>

<file path=ppt/slides/_rels/slide8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83.xml"/><Relationship Id="rId1" Type="http://schemas.openxmlformats.org/officeDocument/2006/relationships/slideLayout" Target="../slideLayouts/slideLayout12.xml"/></Relationships>
</file>

<file path=ppt/slides/_rels/slide88.xml.rels><?xml version="1.0" encoding="UTF-8" standalone="yes"?>
<Relationships xmlns="http://schemas.openxmlformats.org/package/2006/relationships"><Relationship Id="rId3" Type="http://schemas.openxmlformats.org/officeDocument/2006/relationships/notesSlide" Target="../notesSlides/notesSlide84.xml"/><Relationship Id="rId2" Type="http://schemas.openxmlformats.org/officeDocument/2006/relationships/slideLayout" Target="../slideLayouts/slideLayout12.xml"/><Relationship Id="rId1" Type="http://schemas.openxmlformats.org/officeDocument/2006/relationships/vmlDrawing" Target="../drawings/vmlDrawing15.vml"/><Relationship Id="rId5" Type="http://schemas.openxmlformats.org/officeDocument/2006/relationships/image" Target="../media/image69.wmf"/><Relationship Id="rId4" Type="http://schemas.openxmlformats.org/officeDocument/2006/relationships/oleObject" Target="../embeddings/oleObject21.bin"/></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wmf"/><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89.xml"/><Relationship Id="rId1" Type="http://schemas.openxmlformats.org/officeDocument/2006/relationships/slideLayout" Target="../slideLayouts/slideLayout12.xml"/><Relationship Id="rId4" Type="http://schemas.openxmlformats.org/officeDocument/2006/relationships/image" Target="../media/image73.png"/></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12.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12.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685799" y="533400"/>
            <a:ext cx="7772400" cy="2209800"/>
          </a:xfrm>
        </p:spPr>
        <p:txBody>
          <a:bodyPr/>
          <a:lstStyle/>
          <a:p>
            <a:pPr eaLnBrk="1" hangingPunct="1"/>
            <a:r>
              <a:rPr lang="en-US" altLang="zh-CN" sz="4800" dirty="0">
                <a:ea typeface="宋体" charset="-122"/>
              </a:rPr>
              <a:t>My Journey in Artificial Intelligence</a:t>
            </a:r>
          </a:p>
        </p:txBody>
      </p:sp>
      <p:sp>
        <p:nvSpPr>
          <p:cNvPr id="2051" name="Rectangle 3"/>
          <p:cNvSpPr>
            <a:spLocks noGrp="1" noChangeArrowheads="1"/>
          </p:cNvSpPr>
          <p:nvPr>
            <p:ph type="subTitle" idx="1"/>
          </p:nvPr>
        </p:nvSpPr>
        <p:spPr>
          <a:xfrm>
            <a:off x="685799" y="2895600"/>
            <a:ext cx="7772400" cy="533400"/>
          </a:xfrm>
        </p:spPr>
        <p:txBody>
          <a:bodyPr/>
          <a:lstStyle/>
          <a:p>
            <a:pPr eaLnBrk="1" hangingPunct="1">
              <a:lnSpc>
                <a:spcPct val="90000"/>
              </a:lnSpc>
            </a:pPr>
            <a:r>
              <a:rPr lang="en-US" altLang="zh-CN" sz="3200" dirty="0">
                <a:ea typeface="宋体" charset="-122"/>
              </a:rPr>
              <a:t>Marco Valtorta</a:t>
            </a:r>
          </a:p>
        </p:txBody>
      </p:sp>
      <p:sp>
        <p:nvSpPr>
          <p:cNvPr id="239620" name="Text Box 4"/>
          <p:cNvSpPr txBox="1">
            <a:spLocks noChangeArrowheads="1"/>
          </p:cNvSpPr>
          <p:nvPr/>
        </p:nvSpPr>
        <p:spPr bwMode="auto">
          <a:xfrm>
            <a:off x="786606" y="3810000"/>
            <a:ext cx="7570787" cy="830997"/>
          </a:xfrm>
          <a:prstGeom prst="rect">
            <a:avLst/>
          </a:prstGeom>
          <a:noFill/>
          <a:ln w="12700">
            <a:noFill/>
            <a:miter lim="800000"/>
            <a:headEnd type="none" w="sm" len="sm"/>
            <a:tailEnd type="none" w="sm" len="sm"/>
          </a:ln>
          <a:effectLst/>
        </p:spPr>
        <p:txBody>
          <a:bodyPr wrap="square">
            <a:spAutoFit/>
          </a:bodyPr>
          <a:lstStyle/>
          <a:p>
            <a:pPr>
              <a:spcBef>
                <a:spcPct val="50000"/>
              </a:spcBef>
              <a:defRPr/>
            </a:pPr>
            <a:r>
              <a:rPr lang="en-US" altLang="zh-CN" dirty="0">
                <a:latin typeface="+mn-lt"/>
                <a:ea typeface="宋体" pitchFamily="2" charset="-122"/>
              </a:rPr>
              <a:t>Department of Computer Science and Engineering</a:t>
            </a:r>
            <a:br>
              <a:rPr lang="en-US" altLang="zh-CN" dirty="0">
                <a:latin typeface="+mn-lt"/>
                <a:ea typeface="宋体" pitchFamily="2" charset="-122"/>
              </a:rPr>
            </a:br>
            <a:r>
              <a:rPr lang="en-US" altLang="zh-CN" dirty="0">
                <a:latin typeface="+mn-lt"/>
                <a:ea typeface="宋体" pitchFamily="2" charset="-122"/>
              </a:rPr>
              <a:t>University of South Carolina</a:t>
            </a:r>
          </a:p>
        </p:txBody>
      </p:sp>
      <p:sp>
        <p:nvSpPr>
          <p:cNvPr id="6" name="Text Box 4"/>
          <p:cNvSpPr txBox="1">
            <a:spLocks noChangeArrowheads="1"/>
          </p:cNvSpPr>
          <p:nvPr/>
        </p:nvSpPr>
        <p:spPr bwMode="auto">
          <a:xfrm>
            <a:off x="1181099" y="5065500"/>
            <a:ext cx="6781800" cy="461665"/>
          </a:xfrm>
          <a:prstGeom prst="rect">
            <a:avLst/>
          </a:prstGeom>
          <a:noFill/>
          <a:ln w="12700">
            <a:noFill/>
            <a:miter lim="800000"/>
            <a:headEnd type="none" w="sm" len="sm"/>
            <a:tailEnd type="none" w="sm" len="sm"/>
          </a:ln>
          <a:effectLst/>
        </p:spPr>
        <p:txBody>
          <a:bodyPr>
            <a:spAutoFit/>
          </a:bodyPr>
          <a:lstStyle/>
          <a:p>
            <a:pPr>
              <a:spcBef>
                <a:spcPct val="50000"/>
              </a:spcBef>
              <a:defRPr/>
            </a:pPr>
            <a:r>
              <a:rPr lang="en-US" altLang="zh-CN" dirty="0">
                <a:latin typeface="+mn-lt"/>
                <a:ea typeface="宋体" pitchFamily="2" charset="-122"/>
              </a:rPr>
              <a:t>November 7, 2019</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B208A0-762B-46CA-9E39-CB8AA79F2D83}"/>
              </a:ext>
            </a:extLst>
          </p:cNvPr>
          <p:cNvSpPr>
            <a:spLocks noGrp="1"/>
          </p:cNvSpPr>
          <p:nvPr>
            <p:ph type="title"/>
          </p:nvPr>
        </p:nvSpPr>
        <p:spPr>
          <a:xfrm>
            <a:off x="990600" y="304800"/>
            <a:ext cx="7772400" cy="914400"/>
          </a:xfrm>
        </p:spPr>
        <p:txBody>
          <a:bodyPr/>
          <a:lstStyle/>
          <a:p>
            <a:r>
              <a:rPr lang="en-US" dirty="0"/>
              <a:t>Duke (1980-1985)</a:t>
            </a:r>
          </a:p>
        </p:txBody>
      </p:sp>
      <p:sp>
        <p:nvSpPr>
          <p:cNvPr id="3" name="Content Placeholder 2">
            <a:extLst>
              <a:ext uri="{FF2B5EF4-FFF2-40B4-BE49-F238E27FC236}">
                <a16:creationId xmlns:a16="http://schemas.microsoft.com/office/drawing/2014/main" id="{04932D1D-ED3B-4798-9222-AB3CB0726784}"/>
              </a:ext>
            </a:extLst>
          </p:cNvPr>
          <p:cNvSpPr>
            <a:spLocks noGrp="1"/>
          </p:cNvSpPr>
          <p:nvPr>
            <p:ph idx="1"/>
          </p:nvPr>
        </p:nvSpPr>
        <p:spPr>
          <a:xfrm>
            <a:off x="457200" y="1447800"/>
            <a:ext cx="7848600" cy="4724400"/>
          </a:xfrm>
        </p:spPr>
        <p:txBody>
          <a:bodyPr/>
          <a:lstStyle/>
          <a:p>
            <a:pPr marL="0" indent="0">
              <a:buNone/>
            </a:pPr>
            <a:r>
              <a:rPr lang="en-US" dirty="0"/>
              <a:t>Duchess, a chess </a:t>
            </a:r>
            <a:br>
              <a:rPr lang="en-US" dirty="0"/>
            </a:br>
            <a:r>
              <a:rPr lang="en-US" dirty="0"/>
              <a:t>program written </a:t>
            </a:r>
            <a:br>
              <a:rPr lang="en-US" dirty="0"/>
            </a:br>
            <a:r>
              <a:rPr lang="en-US" dirty="0"/>
              <a:t>in PL/I and Assembly </a:t>
            </a:r>
            <a:br>
              <a:rPr lang="en-US" dirty="0"/>
            </a:br>
            <a:r>
              <a:rPr lang="en-US" dirty="0"/>
              <a:t>language running on</a:t>
            </a:r>
            <a:br>
              <a:rPr lang="en-US" dirty="0"/>
            </a:br>
            <a:r>
              <a:rPr lang="en-US" dirty="0"/>
              <a:t>an IBM 370/168 </a:t>
            </a:r>
            <a:br>
              <a:rPr lang="en-US" dirty="0"/>
            </a:br>
            <a:r>
              <a:rPr lang="en-US" dirty="0"/>
              <a:t>under the MVS </a:t>
            </a:r>
            <a:br>
              <a:rPr lang="en-US" dirty="0"/>
            </a:br>
            <a:r>
              <a:rPr lang="en-US" dirty="0"/>
              <a:t>operating system</a:t>
            </a:r>
            <a:br>
              <a:rPr lang="en-US" dirty="0"/>
            </a:br>
            <a:r>
              <a:rPr lang="en-US" dirty="0"/>
              <a:t>and developed by </a:t>
            </a:r>
            <a:br>
              <a:rPr lang="en-US" dirty="0"/>
            </a:br>
            <a:r>
              <a:rPr lang="en-US" dirty="0"/>
              <a:t>graduate students Eric Jensen, Tom Truscott and Bruce Wright, was one of the strongest programs of its time. [Various online sources and recollections]</a:t>
            </a:r>
          </a:p>
        </p:txBody>
      </p:sp>
      <p:sp>
        <p:nvSpPr>
          <p:cNvPr id="4" name="Slide Number Placeholder 3">
            <a:extLst>
              <a:ext uri="{FF2B5EF4-FFF2-40B4-BE49-F238E27FC236}">
                <a16:creationId xmlns:a16="http://schemas.microsoft.com/office/drawing/2014/main" id="{C949FEBA-B3A2-4C73-8720-FA82CCD5BB08}"/>
              </a:ext>
            </a:extLst>
          </p:cNvPr>
          <p:cNvSpPr>
            <a:spLocks noGrp="1"/>
          </p:cNvSpPr>
          <p:nvPr>
            <p:ph type="sldNum" sz="quarter" idx="11"/>
          </p:nvPr>
        </p:nvSpPr>
        <p:spPr/>
        <p:txBody>
          <a:bodyPr/>
          <a:lstStyle/>
          <a:p>
            <a:pPr>
              <a:defRPr/>
            </a:pPr>
            <a:fld id="{66B1EEDB-1046-48FE-9A85-895B7B1EABE0}" type="slidenum">
              <a:rPr lang="zh-CN" altLang="en-US" smtClean="0"/>
              <a:pPr>
                <a:defRPr/>
              </a:pPr>
              <a:t>10</a:t>
            </a:fld>
            <a:endParaRPr lang="en-US" altLang="zh-CN"/>
          </a:p>
        </p:txBody>
      </p:sp>
      <p:pic>
        <p:nvPicPr>
          <p:cNvPr id="7" name="Picture 6">
            <a:extLst>
              <a:ext uri="{FF2B5EF4-FFF2-40B4-BE49-F238E27FC236}">
                <a16:creationId xmlns:a16="http://schemas.microsoft.com/office/drawing/2014/main" id="{DC711B90-C87C-43C5-A286-7CFC97AFBDA9}"/>
              </a:ext>
            </a:extLst>
          </p:cNvPr>
          <p:cNvPicPr>
            <a:picLocks noChangeAspect="1"/>
          </p:cNvPicPr>
          <p:nvPr/>
        </p:nvPicPr>
        <p:blipFill>
          <a:blip r:embed="rId3"/>
          <a:stretch>
            <a:fillRect/>
          </a:stretch>
        </p:blipFill>
        <p:spPr>
          <a:xfrm>
            <a:off x="3890093" y="1427922"/>
            <a:ext cx="4905091" cy="3276601"/>
          </a:xfrm>
          <a:prstGeom prst="rect">
            <a:avLst/>
          </a:prstGeom>
        </p:spPr>
      </p:pic>
    </p:spTree>
    <p:extLst>
      <p:ext uri="{BB962C8B-B14F-4D97-AF65-F5344CB8AC3E}">
        <p14:creationId xmlns:p14="http://schemas.microsoft.com/office/powerpoint/2010/main" val="542923360"/>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Title 1"/>
          <p:cNvSpPr>
            <a:spLocks noGrp="1"/>
          </p:cNvSpPr>
          <p:nvPr>
            <p:ph type="title"/>
          </p:nvPr>
        </p:nvSpPr>
        <p:spPr/>
        <p:txBody>
          <a:bodyPr/>
          <a:lstStyle/>
          <a:p>
            <a:r>
              <a:rPr lang="en-US" altLang="en-US"/>
              <a:t>Questions?</a:t>
            </a:r>
          </a:p>
        </p:txBody>
      </p:sp>
      <p:sp>
        <p:nvSpPr>
          <p:cNvPr id="74755"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fld id="{0AC1E22D-24A0-4E16-967E-CB08E1094750}" type="slidenum">
              <a:rPr lang="zh-CN" altLang="en-US" sz="1400" smtClean="0">
                <a:ea typeface="宋体" charset="-122"/>
              </a:rPr>
              <a:pPr/>
              <a:t>100</a:t>
            </a:fld>
            <a:endParaRPr lang="en-US" altLang="zh-CN" sz="1400">
              <a:ea typeface="宋体" charset="-122"/>
            </a:endParaRPr>
          </a:p>
        </p:txBody>
      </p:sp>
      <p:pic>
        <p:nvPicPr>
          <p:cNvPr id="74756" name="Picture 7" descr="gttv2011.pdf - Adobe Acrobat Pro"/>
          <p:cNvPicPr>
            <a:picLocks noChangeAspect="1"/>
          </p:cNvPicPr>
          <p:nvPr/>
        </p:nvPicPr>
        <p:blipFill>
          <a:blip r:embed="rId3">
            <a:extLst>
              <a:ext uri="{28A0092B-C50C-407E-A947-70E740481C1C}">
                <a14:useLocalDpi xmlns:a14="http://schemas.microsoft.com/office/drawing/2010/main" val="0"/>
              </a:ext>
            </a:extLst>
          </a:blip>
          <a:srcRect l="32433" t="30617" r="20811" b="19122"/>
          <a:stretch>
            <a:fillRect/>
          </a:stretch>
        </p:blipFill>
        <p:spPr bwMode="auto">
          <a:xfrm>
            <a:off x="1489075" y="1371600"/>
            <a:ext cx="6130925"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E0BBCF-F26C-4D33-B54B-0D3E95424A2C}"/>
              </a:ext>
            </a:extLst>
          </p:cNvPr>
          <p:cNvSpPr>
            <a:spLocks noGrp="1"/>
          </p:cNvSpPr>
          <p:nvPr>
            <p:ph type="title"/>
          </p:nvPr>
        </p:nvSpPr>
        <p:spPr>
          <a:xfrm>
            <a:off x="685800" y="304800"/>
            <a:ext cx="5638800" cy="914400"/>
          </a:xfrm>
        </p:spPr>
        <p:txBody>
          <a:bodyPr/>
          <a:lstStyle/>
          <a:p>
            <a:r>
              <a:rPr lang="en-US" dirty="0"/>
              <a:t>Duke (1980-1985)</a:t>
            </a:r>
          </a:p>
        </p:txBody>
      </p:sp>
      <p:sp>
        <p:nvSpPr>
          <p:cNvPr id="3" name="Content Placeholder 2">
            <a:extLst>
              <a:ext uri="{FF2B5EF4-FFF2-40B4-BE49-F238E27FC236}">
                <a16:creationId xmlns:a16="http://schemas.microsoft.com/office/drawing/2014/main" id="{2E3B863F-092F-41B5-B50D-0A3D7E202B9C}"/>
              </a:ext>
            </a:extLst>
          </p:cNvPr>
          <p:cNvSpPr>
            <a:spLocks noGrp="1"/>
          </p:cNvSpPr>
          <p:nvPr>
            <p:ph idx="1"/>
          </p:nvPr>
        </p:nvSpPr>
        <p:spPr>
          <a:xfrm>
            <a:off x="377742" y="1371600"/>
            <a:ext cx="4648199" cy="2971800"/>
          </a:xfrm>
        </p:spPr>
        <p:txBody>
          <a:bodyPr/>
          <a:lstStyle/>
          <a:p>
            <a:r>
              <a:rPr lang="en-US" dirty="0"/>
              <a:t>Automated Reasoning</a:t>
            </a:r>
          </a:p>
          <a:p>
            <a:r>
              <a:rPr lang="en-US" dirty="0"/>
              <a:t>Theorem Proving</a:t>
            </a:r>
          </a:p>
          <a:p>
            <a:r>
              <a:rPr lang="en-US" dirty="0"/>
              <a:t>Logic-based Representation</a:t>
            </a:r>
          </a:p>
          <a:p>
            <a:r>
              <a:rPr lang="en-US" dirty="0"/>
              <a:t>Prolog</a:t>
            </a:r>
          </a:p>
          <a:p>
            <a:r>
              <a:rPr lang="en-US" dirty="0"/>
              <a:t>Donald W. Loveland</a:t>
            </a:r>
          </a:p>
          <a:p>
            <a:endParaRPr lang="en-US" dirty="0"/>
          </a:p>
        </p:txBody>
      </p:sp>
      <p:sp>
        <p:nvSpPr>
          <p:cNvPr id="4" name="Slide Number Placeholder 3">
            <a:extLst>
              <a:ext uri="{FF2B5EF4-FFF2-40B4-BE49-F238E27FC236}">
                <a16:creationId xmlns:a16="http://schemas.microsoft.com/office/drawing/2014/main" id="{E80B5F83-8EA7-4F3F-A450-66B30035B099}"/>
              </a:ext>
            </a:extLst>
          </p:cNvPr>
          <p:cNvSpPr>
            <a:spLocks noGrp="1"/>
          </p:cNvSpPr>
          <p:nvPr>
            <p:ph type="sldNum" sz="quarter" idx="11"/>
          </p:nvPr>
        </p:nvSpPr>
        <p:spPr/>
        <p:txBody>
          <a:bodyPr/>
          <a:lstStyle/>
          <a:p>
            <a:pPr>
              <a:defRPr/>
            </a:pPr>
            <a:fld id="{66B1EEDB-1046-48FE-9A85-895B7B1EABE0}" type="slidenum">
              <a:rPr lang="zh-CN" altLang="en-US" smtClean="0"/>
              <a:pPr>
                <a:defRPr/>
              </a:pPr>
              <a:t>11</a:t>
            </a:fld>
            <a:endParaRPr lang="en-US" altLang="zh-CN"/>
          </a:p>
        </p:txBody>
      </p:sp>
      <p:pic>
        <p:nvPicPr>
          <p:cNvPr id="5" name="Picture 4">
            <a:extLst>
              <a:ext uri="{FF2B5EF4-FFF2-40B4-BE49-F238E27FC236}">
                <a16:creationId xmlns:a16="http://schemas.microsoft.com/office/drawing/2014/main" id="{66109887-F1D9-4E68-B458-A0E373D2A940}"/>
              </a:ext>
            </a:extLst>
          </p:cNvPr>
          <p:cNvPicPr>
            <a:picLocks noChangeAspect="1"/>
          </p:cNvPicPr>
          <p:nvPr/>
        </p:nvPicPr>
        <p:blipFill>
          <a:blip r:embed="rId3"/>
          <a:stretch>
            <a:fillRect/>
          </a:stretch>
        </p:blipFill>
        <p:spPr>
          <a:xfrm>
            <a:off x="1219200" y="4145505"/>
            <a:ext cx="2143125" cy="2143125"/>
          </a:xfrm>
          <a:prstGeom prst="rect">
            <a:avLst/>
          </a:prstGeom>
        </p:spPr>
      </p:pic>
      <p:pic>
        <p:nvPicPr>
          <p:cNvPr id="6" name="Picture 5">
            <a:extLst>
              <a:ext uri="{FF2B5EF4-FFF2-40B4-BE49-F238E27FC236}">
                <a16:creationId xmlns:a16="http://schemas.microsoft.com/office/drawing/2014/main" id="{85C1D2CE-3CD2-44E2-848C-0882E201B7AC}"/>
              </a:ext>
            </a:extLst>
          </p:cNvPr>
          <p:cNvPicPr>
            <a:picLocks noChangeAspect="1"/>
          </p:cNvPicPr>
          <p:nvPr/>
        </p:nvPicPr>
        <p:blipFill>
          <a:blip r:embed="rId4"/>
          <a:stretch>
            <a:fillRect/>
          </a:stretch>
        </p:blipFill>
        <p:spPr>
          <a:xfrm>
            <a:off x="6689557" y="533400"/>
            <a:ext cx="2073443" cy="2947715"/>
          </a:xfrm>
          <a:prstGeom prst="rect">
            <a:avLst/>
          </a:prstGeom>
        </p:spPr>
      </p:pic>
      <p:pic>
        <p:nvPicPr>
          <p:cNvPr id="7" name="Picture 6">
            <a:extLst>
              <a:ext uri="{FF2B5EF4-FFF2-40B4-BE49-F238E27FC236}">
                <a16:creationId xmlns:a16="http://schemas.microsoft.com/office/drawing/2014/main" id="{BC8A4706-1D9A-4A78-90B7-2EDA43EFCF3B}"/>
              </a:ext>
            </a:extLst>
          </p:cNvPr>
          <p:cNvPicPr>
            <a:picLocks noChangeAspect="1"/>
          </p:cNvPicPr>
          <p:nvPr/>
        </p:nvPicPr>
        <p:blipFill>
          <a:blip r:embed="rId5"/>
          <a:stretch>
            <a:fillRect/>
          </a:stretch>
        </p:blipFill>
        <p:spPr>
          <a:xfrm>
            <a:off x="4073190" y="2857250"/>
            <a:ext cx="2251410" cy="3377116"/>
          </a:xfrm>
          <a:prstGeom prst="rect">
            <a:avLst/>
          </a:prstGeom>
        </p:spPr>
      </p:pic>
      <p:pic>
        <p:nvPicPr>
          <p:cNvPr id="8" name="Picture 7">
            <a:extLst>
              <a:ext uri="{FF2B5EF4-FFF2-40B4-BE49-F238E27FC236}">
                <a16:creationId xmlns:a16="http://schemas.microsoft.com/office/drawing/2014/main" id="{87D7C4A6-FC4E-4549-9958-96EC43442D9D}"/>
              </a:ext>
            </a:extLst>
          </p:cNvPr>
          <p:cNvPicPr>
            <a:picLocks noChangeAspect="1"/>
          </p:cNvPicPr>
          <p:nvPr/>
        </p:nvPicPr>
        <p:blipFill>
          <a:blip r:embed="rId6"/>
          <a:stretch>
            <a:fillRect/>
          </a:stretch>
        </p:blipFill>
        <p:spPr>
          <a:xfrm>
            <a:off x="6689557" y="3627553"/>
            <a:ext cx="1768643" cy="2695075"/>
          </a:xfrm>
          <a:prstGeom prst="rect">
            <a:avLst/>
          </a:prstGeom>
        </p:spPr>
      </p:pic>
    </p:spTree>
    <p:extLst>
      <p:ext uri="{BB962C8B-B14F-4D97-AF65-F5344CB8AC3E}">
        <p14:creationId xmlns:p14="http://schemas.microsoft.com/office/powerpoint/2010/main" val="39750259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B4243A55-1E8B-4B9B-AF00-94B40E247E29}"/>
              </a:ext>
            </a:extLst>
          </p:cNvPr>
          <p:cNvSpPr>
            <a:spLocks noGrp="1" noChangeArrowheads="1"/>
          </p:cNvSpPr>
          <p:nvPr>
            <p:ph type="title"/>
          </p:nvPr>
        </p:nvSpPr>
        <p:spPr>
          <a:xfrm>
            <a:off x="685800" y="609600"/>
            <a:ext cx="7772400" cy="1295400"/>
          </a:xfrm>
        </p:spPr>
        <p:txBody>
          <a:bodyPr>
            <a:normAutofit fontScale="90000"/>
          </a:bodyPr>
          <a:lstStyle/>
          <a:p>
            <a:r>
              <a:rPr lang="en-US" altLang="en-US" dirty="0"/>
              <a:t>Branching Off: Uncertainty in Artificial Intelligence (1984)</a:t>
            </a:r>
          </a:p>
        </p:txBody>
      </p:sp>
      <p:sp>
        <p:nvSpPr>
          <p:cNvPr id="7171" name="Rectangle 3">
            <a:extLst>
              <a:ext uri="{FF2B5EF4-FFF2-40B4-BE49-F238E27FC236}">
                <a16:creationId xmlns:a16="http://schemas.microsoft.com/office/drawing/2014/main" id="{8655A377-F134-439C-984E-C48033A7AB52}"/>
              </a:ext>
            </a:extLst>
          </p:cNvPr>
          <p:cNvSpPr>
            <a:spLocks noGrp="1" noChangeArrowheads="1"/>
          </p:cNvSpPr>
          <p:nvPr>
            <p:ph type="body" idx="1"/>
          </p:nvPr>
        </p:nvSpPr>
        <p:spPr>
          <a:xfrm>
            <a:off x="685800" y="2133600"/>
            <a:ext cx="7772400" cy="4724400"/>
          </a:xfrm>
        </p:spPr>
        <p:txBody>
          <a:bodyPr/>
          <a:lstStyle/>
          <a:p>
            <a:r>
              <a:rPr lang="en-US" altLang="en-US" dirty="0">
                <a:solidFill>
                  <a:srgbClr val="FF0000"/>
                </a:solidFill>
              </a:rPr>
              <a:t>Artificial Intelligence (AI)</a:t>
            </a:r>
          </a:p>
          <a:p>
            <a:pPr lvl="1"/>
            <a:r>
              <a:rPr lang="en-US" altLang="en-US" dirty="0">
                <a:solidFill>
                  <a:schemeClr val="accent1"/>
                </a:solidFill>
              </a:rPr>
              <a:t>[Robotics]</a:t>
            </a:r>
          </a:p>
          <a:p>
            <a:pPr lvl="1"/>
            <a:r>
              <a:rPr lang="en-US" altLang="en-US" dirty="0">
                <a:solidFill>
                  <a:srgbClr val="FF0000"/>
                </a:solidFill>
              </a:rPr>
              <a:t>Automated Reasoning</a:t>
            </a:r>
          </a:p>
          <a:p>
            <a:pPr lvl="2"/>
            <a:r>
              <a:rPr lang="en-US" altLang="en-US" dirty="0">
                <a:solidFill>
                  <a:schemeClr val="accent1"/>
                </a:solidFill>
              </a:rPr>
              <a:t>[Theorem Proving, Search, etc.]</a:t>
            </a:r>
          </a:p>
          <a:p>
            <a:pPr lvl="2"/>
            <a:r>
              <a:rPr lang="en-US" altLang="en-US" b="1" dirty="0">
                <a:solidFill>
                  <a:srgbClr val="FF0000"/>
                </a:solidFill>
              </a:rPr>
              <a:t>Reasoning Under Uncertainty</a:t>
            </a:r>
          </a:p>
          <a:p>
            <a:pPr lvl="3"/>
            <a:r>
              <a:rPr lang="en-US" altLang="en-US" dirty="0">
                <a:solidFill>
                  <a:schemeClr val="accent1"/>
                </a:solidFill>
              </a:rPr>
              <a:t>[Fuzzy Logic, Possibility Theory, etc.]</a:t>
            </a:r>
          </a:p>
          <a:p>
            <a:pPr lvl="3"/>
            <a:r>
              <a:rPr lang="en-US" altLang="en-US" b="1" dirty="0">
                <a:solidFill>
                  <a:srgbClr val="FF0000"/>
                </a:solidFill>
              </a:rPr>
              <a:t>Normative Systems</a:t>
            </a:r>
          </a:p>
          <a:p>
            <a:pPr lvl="4"/>
            <a:r>
              <a:rPr lang="en-US" altLang="en-US" b="1" dirty="0">
                <a:solidFill>
                  <a:srgbClr val="FF0000"/>
                </a:solidFill>
              </a:rPr>
              <a:t>Bayesian Networks</a:t>
            </a:r>
          </a:p>
          <a:p>
            <a:pPr lvl="4"/>
            <a:r>
              <a:rPr lang="en-US" altLang="en-US" b="1" dirty="0">
                <a:solidFill>
                  <a:srgbClr val="FF0000"/>
                </a:solidFill>
              </a:rPr>
              <a:t>Influence Diagrams (Decision Networks)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35">
            <a:extLst>
              <a:ext uri="{FF2B5EF4-FFF2-40B4-BE49-F238E27FC236}">
                <a16:creationId xmlns:a16="http://schemas.microsoft.com/office/drawing/2014/main" id="{251903D9-2713-4A4B-9D38-B1CAC66F8212}"/>
              </a:ext>
            </a:extLst>
          </p:cNvPr>
          <p:cNvSpPr txBox="1">
            <a:spLocks noGrp="1" noChangeArrowheads="1"/>
          </p:cNvSpPr>
          <p:nvPr/>
        </p:nvSpPr>
        <p:spPr bwMode="auto">
          <a:xfrm>
            <a:off x="2133600" y="6400800"/>
            <a:ext cx="54864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r>
              <a:rPr lang="en-US" altLang="en-US" sz="800">
                <a:latin typeface="Calibri" panose="020F0502020204030204" pitchFamily="34" charset="0"/>
              </a:rPr>
              <a:t>Site Visit, 23 January 2008	</a:t>
            </a:r>
            <a:fld id="{2FA4F1B4-F3F8-46ED-8BE1-7D9962C147A2}" type="slidenum">
              <a:rPr lang="en-US" altLang="en-US" sz="800">
                <a:latin typeface="Calibri" panose="020F0502020204030204" pitchFamily="34" charset="0"/>
              </a:rPr>
              <a:pPr algn="ctr" eaLnBrk="1" hangingPunct="1"/>
              <a:t>13</a:t>
            </a:fld>
            <a:r>
              <a:rPr lang="en-US" altLang="en-US" sz="800">
                <a:latin typeface="Calibri" panose="020F0502020204030204" pitchFamily="34" charset="0"/>
              </a:rPr>
              <a:t>	©2008 University of South Carolina / HNC, Inc. BALER Project</a:t>
            </a:r>
          </a:p>
        </p:txBody>
      </p:sp>
      <p:sp>
        <p:nvSpPr>
          <p:cNvPr id="134147" name="Rectangle 2">
            <a:extLst>
              <a:ext uri="{FF2B5EF4-FFF2-40B4-BE49-F238E27FC236}">
                <a16:creationId xmlns:a16="http://schemas.microsoft.com/office/drawing/2014/main" id="{B46EAEE4-D52C-47BD-AE2B-077546F644E8}"/>
              </a:ext>
            </a:extLst>
          </p:cNvPr>
          <p:cNvSpPr>
            <a:spLocks noChangeArrowheads="1"/>
          </p:cNvSpPr>
          <p:nvPr/>
        </p:nvSpPr>
        <p:spPr bwMode="gray">
          <a:xfrm>
            <a:off x="533400" y="2270125"/>
            <a:ext cx="7924800" cy="2971800"/>
          </a:xfrm>
          <a:prstGeom prst="rect">
            <a:avLst/>
          </a:prstGeom>
          <a:solidFill>
            <a:schemeClr val="bg1">
              <a:alpha val="0"/>
            </a:schemeClr>
          </a:solidFill>
          <a:ln w="28575" algn="ctr">
            <a:solidFill>
              <a:schemeClr val="accent1"/>
            </a:solidFill>
            <a:miter lim="800000"/>
            <a:headEnd/>
            <a:tailEnd/>
          </a:ln>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endParaRPr lang="en-US" altLang="en-US" sz="2800"/>
          </a:p>
        </p:txBody>
      </p:sp>
      <p:sp>
        <p:nvSpPr>
          <p:cNvPr id="134148" name="Rectangle 3">
            <a:extLst>
              <a:ext uri="{FF2B5EF4-FFF2-40B4-BE49-F238E27FC236}">
                <a16:creationId xmlns:a16="http://schemas.microsoft.com/office/drawing/2014/main" id="{B2992B32-D23A-4987-8BF3-DB4B9A15FFBC}"/>
              </a:ext>
            </a:extLst>
          </p:cNvPr>
          <p:cNvSpPr>
            <a:spLocks noGrp="1" noChangeArrowheads="1"/>
          </p:cNvSpPr>
          <p:nvPr>
            <p:ph type="title" idx="4294967295"/>
          </p:nvPr>
        </p:nvSpPr>
        <p:spPr>
          <a:xfrm>
            <a:off x="1080293" y="593725"/>
            <a:ext cx="6844505" cy="625475"/>
          </a:xfrm>
        </p:spPr>
        <p:txBody>
          <a:bodyPr anchor="b"/>
          <a:lstStyle/>
          <a:p>
            <a:r>
              <a:rPr lang="en-US" altLang="en-US" sz="4000" dirty="0"/>
              <a:t>Certainty Factors (1984-1987)</a:t>
            </a:r>
          </a:p>
        </p:txBody>
      </p:sp>
      <p:sp>
        <p:nvSpPr>
          <p:cNvPr id="134149" name="Oval 4">
            <a:extLst>
              <a:ext uri="{FF2B5EF4-FFF2-40B4-BE49-F238E27FC236}">
                <a16:creationId xmlns:a16="http://schemas.microsoft.com/office/drawing/2014/main" id="{E079190A-5EC0-4CC8-9D15-AC09875A6C98}"/>
              </a:ext>
            </a:extLst>
          </p:cNvPr>
          <p:cNvSpPr>
            <a:spLocks noChangeArrowheads="1"/>
          </p:cNvSpPr>
          <p:nvPr/>
        </p:nvSpPr>
        <p:spPr bwMode="gray">
          <a:xfrm>
            <a:off x="1649413" y="3321050"/>
            <a:ext cx="1143000" cy="609600"/>
          </a:xfrm>
          <a:prstGeom prst="ellipse">
            <a:avLst/>
          </a:prstGeom>
          <a:solidFill>
            <a:schemeClr val="bg1">
              <a:alpha val="54117"/>
            </a:schemeClr>
          </a:solidFill>
          <a:ln w="28575" algn="ctr">
            <a:solidFill>
              <a:schemeClr val="tx1"/>
            </a:solidFill>
            <a:round/>
            <a:headEnd/>
            <a:tailEnd/>
          </a:ln>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en-US" altLang="en-US" sz="1800">
                <a:latin typeface="Arial" panose="020B0604020202020204" pitchFamily="34" charset="0"/>
              </a:rPr>
              <a:t>attenuator</a:t>
            </a:r>
          </a:p>
        </p:txBody>
      </p:sp>
      <p:sp>
        <p:nvSpPr>
          <p:cNvPr id="134150" name="Rectangle 5">
            <a:extLst>
              <a:ext uri="{FF2B5EF4-FFF2-40B4-BE49-F238E27FC236}">
                <a16:creationId xmlns:a16="http://schemas.microsoft.com/office/drawing/2014/main" id="{F930F367-85D7-4626-8147-A445AF06F9E2}"/>
              </a:ext>
            </a:extLst>
          </p:cNvPr>
          <p:cNvSpPr>
            <a:spLocks noChangeArrowheads="1"/>
          </p:cNvSpPr>
          <p:nvPr/>
        </p:nvSpPr>
        <p:spPr bwMode="gray">
          <a:xfrm>
            <a:off x="1573213" y="4311650"/>
            <a:ext cx="1295400" cy="533400"/>
          </a:xfrm>
          <a:prstGeom prst="rect">
            <a:avLst/>
          </a:prstGeom>
          <a:solidFill>
            <a:schemeClr val="bg1">
              <a:alpha val="54117"/>
            </a:schemeClr>
          </a:solidFill>
          <a:ln w="28575" algn="ctr">
            <a:solidFill>
              <a:schemeClr val="tx1"/>
            </a:solidFill>
            <a:miter lim="800000"/>
            <a:headEnd/>
            <a:tailEnd/>
          </a:ln>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en-US" altLang="en-US" sz="2000">
                <a:latin typeface="Arial" panose="020B0604020202020204" pitchFamily="34" charset="0"/>
              </a:rPr>
              <a:t>combinator</a:t>
            </a:r>
          </a:p>
        </p:txBody>
      </p:sp>
      <p:sp>
        <p:nvSpPr>
          <p:cNvPr id="134151" name="Text Box 6">
            <a:extLst>
              <a:ext uri="{FF2B5EF4-FFF2-40B4-BE49-F238E27FC236}">
                <a16:creationId xmlns:a16="http://schemas.microsoft.com/office/drawing/2014/main" id="{9A0A0170-62B7-4488-A147-9474A0A6A996}"/>
              </a:ext>
            </a:extLst>
          </p:cNvPr>
          <p:cNvSpPr txBox="1">
            <a:spLocks noChangeArrowheads="1"/>
          </p:cNvSpPr>
          <p:nvPr/>
        </p:nvSpPr>
        <p:spPr bwMode="gray">
          <a:xfrm>
            <a:off x="381000" y="5149850"/>
            <a:ext cx="1497013"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en-US" altLang="en-US" sz="2000">
                <a:latin typeface="Arial" panose="020B0604020202020204" pitchFamily="34" charset="0"/>
              </a:rPr>
              <a:t>weighted</a:t>
            </a:r>
          </a:p>
          <a:p>
            <a:pPr algn="ctr"/>
            <a:r>
              <a:rPr lang="en-US" altLang="en-US" sz="2000">
                <a:latin typeface="Arial" panose="020B0604020202020204" pitchFamily="34" charset="0"/>
              </a:rPr>
              <a:t> proposition</a:t>
            </a:r>
          </a:p>
        </p:txBody>
      </p:sp>
      <p:sp>
        <p:nvSpPr>
          <p:cNvPr id="134152" name="Text Box 7">
            <a:extLst>
              <a:ext uri="{FF2B5EF4-FFF2-40B4-BE49-F238E27FC236}">
                <a16:creationId xmlns:a16="http://schemas.microsoft.com/office/drawing/2014/main" id="{8132FD9C-9C6E-4980-84EF-922AC7BE101A}"/>
              </a:ext>
            </a:extLst>
          </p:cNvPr>
          <p:cNvSpPr txBox="1">
            <a:spLocks noChangeArrowheads="1"/>
          </p:cNvSpPr>
          <p:nvPr/>
        </p:nvSpPr>
        <p:spPr bwMode="gray">
          <a:xfrm>
            <a:off x="2770188" y="5149850"/>
            <a:ext cx="1497012"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en-US" altLang="en-US" sz="2000">
                <a:latin typeface="Arial" panose="020B0604020202020204" pitchFamily="34" charset="0"/>
              </a:rPr>
              <a:t>weighted</a:t>
            </a:r>
          </a:p>
          <a:p>
            <a:pPr algn="ctr"/>
            <a:r>
              <a:rPr lang="en-US" altLang="en-US" sz="2000">
                <a:latin typeface="Arial" panose="020B0604020202020204" pitchFamily="34" charset="0"/>
              </a:rPr>
              <a:t> proposition</a:t>
            </a:r>
          </a:p>
        </p:txBody>
      </p:sp>
      <p:sp>
        <p:nvSpPr>
          <p:cNvPr id="134153" name="AutoShape 8">
            <a:extLst>
              <a:ext uri="{FF2B5EF4-FFF2-40B4-BE49-F238E27FC236}">
                <a16:creationId xmlns:a16="http://schemas.microsoft.com/office/drawing/2014/main" id="{D31768F3-C724-432B-87B4-98E973970A38}"/>
              </a:ext>
            </a:extLst>
          </p:cNvPr>
          <p:cNvSpPr>
            <a:spLocks noChangeArrowheads="1"/>
          </p:cNvSpPr>
          <p:nvPr/>
        </p:nvSpPr>
        <p:spPr bwMode="gray">
          <a:xfrm>
            <a:off x="3810000" y="2422525"/>
            <a:ext cx="1143000" cy="685800"/>
          </a:xfrm>
          <a:prstGeom prst="roundRect">
            <a:avLst>
              <a:gd name="adj" fmla="val 16667"/>
            </a:avLst>
          </a:prstGeom>
          <a:solidFill>
            <a:schemeClr val="bg1">
              <a:alpha val="54117"/>
            </a:schemeClr>
          </a:solidFill>
          <a:ln w="28575" algn="ctr">
            <a:solidFill>
              <a:schemeClr val="tx1"/>
            </a:solidFill>
            <a:round/>
            <a:headEnd/>
            <a:tailEnd/>
          </a:ln>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en-US" altLang="en-US" sz="2000">
                <a:latin typeface="Arial" panose="020B0604020202020204" pitchFamily="34" charset="0"/>
              </a:rPr>
              <a:t>integrator</a:t>
            </a:r>
          </a:p>
        </p:txBody>
      </p:sp>
      <p:sp>
        <p:nvSpPr>
          <p:cNvPr id="134154" name="Line 9">
            <a:extLst>
              <a:ext uri="{FF2B5EF4-FFF2-40B4-BE49-F238E27FC236}">
                <a16:creationId xmlns:a16="http://schemas.microsoft.com/office/drawing/2014/main" id="{6A8FCC0E-3EBF-4C96-8505-2520F4D89E11}"/>
              </a:ext>
            </a:extLst>
          </p:cNvPr>
          <p:cNvSpPr>
            <a:spLocks noChangeShapeType="1"/>
          </p:cNvSpPr>
          <p:nvPr/>
        </p:nvSpPr>
        <p:spPr bwMode="gray">
          <a:xfrm flipV="1">
            <a:off x="1268413" y="4845050"/>
            <a:ext cx="838200" cy="38100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34155" name="Line 10">
            <a:extLst>
              <a:ext uri="{FF2B5EF4-FFF2-40B4-BE49-F238E27FC236}">
                <a16:creationId xmlns:a16="http://schemas.microsoft.com/office/drawing/2014/main" id="{DE5CC8A6-DBA4-4D6F-89FA-FB9DAAC4C64B}"/>
              </a:ext>
            </a:extLst>
          </p:cNvPr>
          <p:cNvSpPr>
            <a:spLocks noChangeShapeType="1"/>
          </p:cNvSpPr>
          <p:nvPr/>
        </p:nvSpPr>
        <p:spPr bwMode="gray">
          <a:xfrm flipH="1" flipV="1">
            <a:off x="2335213" y="4845050"/>
            <a:ext cx="762000" cy="38100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34156" name="Line 11">
            <a:extLst>
              <a:ext uri="{FF2B5EF4-FFF2-40B4-BE49-F238E27FC236}">
                <a16:creationId xmlns:a16="http://schemas.microsoft.com/office/drawing/2014/main" id="{C1740876-4EAF-4159-9117-71F96BC3BF6C}"/>
              </a:ext>
            </a:extLst>
          </p:cNvPr>
          <p:cNvSpPr>
            <a:spLocks noChangeShapeType="1"/>
          </p:cNvSpPr>
          <p:nvPr/>
        </p:nvSpPr>
        <p:spPr bwMode="gray">
          <a:xfrm flipV="1">
            <a:off x="2259013" y="3930650"/>
            <a:ext cx="0" cy="38100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34157" name="Oval 12">
            <a:extLst>
              <a:ext uri="{FF2B5EF4-FFF2-40B4-BE49-F238E27FC236}">
                <a16:creationId xmlns:a16="http://schemas.microsoft.com/office/drawing/2014/main" id="{A46EE189-2D7E-46B6-9689-AFCABE433ACA}"/>
              </a:ext>
            </a:extLst>
          </p:cNvPr>
          <p:cNvSpPr>
            <a:spLocks noChangeArrowheads="1"/>
          </p:cNvSpPr>
          <p:nvPr/>
        </p:nvSpPr>
        <p:spPr bwMode="gray">
          <a:xfrm>
            <a:off x="6248400" y="3336925"/>
            <a:ext cx="1143000" cy="609600"/>
          </a:xfrm>
          <a:prstGeom prst="ellipse">
            <a:avLst/>
          </a:prstGeom>
          <a:solidFill>
            <a:schemeClr val="bg1">
              <a:alpha val="54117"/>
            </a:schemeClr>
          </a:solidFill>
          <a:ln w="28575" algn="ctr">
            <a:solidFill>
              <a:schemeClr val="tx1"/>
            </a:solidFill>
            <a:round/>
            <a:headEnd/>
            <a:tailEnd/>
          </a:ln>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en-US" altLang="en-US" sz="1800">
                <a:latin typeface="Arial" panose="020B0604020202020204" pitchFamily="34" charset="0"/>
              </a:rPr>
              <a:t>attenuator</a:t>
            </a:r>
          </a:p>
        </p:txBody>
      </p:sp>
      <p:sp>
        <p:nvSpPr>
          <p:cNvPr id="134158" name="Rectangle 13">
            <a:extLst>
              <a:ext uri="{FF2B5EF4-FFF2-40B4-BE49-F238E27FC236}">
                <a16:creationId xmlns:a16="http://schemas.microsoft.com/office/drawing/2014/main" id="{274CBF78-C357-49C0-9A36-964492A534C3}"/>
              </a:ext>
            </a:extLst>
          </p:cNvPr>
          <p:cNvSpPr>
            <a:spLocks noChangeArrowheads="1"/>
          </p:cNvSpPr>
          <p:nvPr/>
        </p:nvSpPr>
        <p:spPr bwMode="gray">
          <a:xfrm>
            <a:off x="6172200" y="4327525"/>
            <a:ext cx="1295400" cy="533400"/>
          </a:xfrm>
          <a:prstGeom prst="rect">
            <a:avLst/>
          </a:prstGeom>
          <a:solidFill>
            <a:schemeClr val="bg1">
              <a:alpha val="54117"/>
            </a:schemeClr>
          </a:solidFill>
          <a:ln w="28575" algn="ctr">
            <a:solidFill>
              <a:schemeClr val="tx1"/>
            </a:solidFill>
            <a:miter lim="800000"/>
            <a:headEnd/>
            <a:tailEnd/>
          </a:ln>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en-US" altLang="en-US" sz="2000">
                <a:latin typeface="Arial" panose="020B0604020202020204" pitchFamily="34" charset="0"/>
              </a:rPr>
              <a:t>combinator</a:t>
            </a:r>
          </a:p>
        </p:txBody>
      </p:sp>
      <p:sp>
        <p:nvSpPr>
          <p:cNvPr id="134159" name="Text Box 14">
            <a:extLst>
              <a:ext uri="{FF2B5EF4-FFF2-40B4-BE49-F238E27FC236}">
                <a16:creationId xmlns:a16="http://schemas.microsoft.com/office/drawing/2014/main" id="{D77A64E6-2E71-488E-AA1D-0E136821C3AF}"/>
              </a:ext>
            </a:extLst>
          </p:cNvPr>
          <p:cNvSpPr txBox="1">
            <a:spLocks noChangeArrowheads="1"/>
          </p:cNvSpPr>
          <p:nvPr/>
        </p:nvSpPr>
        <p:spPr bwMode="gray">
          <a:xfrm>
            <a:off x="4979988" y="5165725"/>
            <a:ext cx="1497012"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en-US" altLang="en-US" sz="2000">
                <a:latin typeface="Arial" panose="020B0604020202020204" pitchFamily="34" charset="0"/>
              </a:rPr>
              <a:t>weighted</a:t>
            </a:r>
          </a:p>
          <a:p>
            <a:pPr algn="ctr"/>
            <a:r>
              <a:rPr lang="en-US" altLang="en-US" sz="2000">
                <a:latin typeface="Arial" panose="020B0604020202020204" pitchFamily="34" charset="0"/>
              </a:rPr>
              <a:t> proposition</a:t>
            </a:r>
          </a:p>
        </p:txBody>
      </p:sp>
      <p:sp>
        <p:nvSpPr>
          <p:cNvPr id="134160" name="Text Box 15">
            <a:extLst>
              <a:ext uri="{FF2B5EF4-FFF2-40B4-BE49-F238E27FC236}">
                <a16:creationId xmlns:a16="http://schemas.microsoft.com/office/drawing/2014/main" id="{5837D2C0-1E81-4E17-BF65-1E05108923F9}"/>
              </a:ext>
            </a:extLst>
          </p:cNvPr>
          <p:cNvSpPr txBox="1">
            <a:spLocks noChangeArrowheads="1"/>
          </p:cNvSpPr>
          <p:nvPr/>
        </p:nvSpPr>
        <p:spPr bwMode="gray">
          <a:xfrm>
            <a:off x="7113588" y="5165725"/>
            <a:ext cx="1497012"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en-US" altLang="en-US" sz="2000">
                <a:latin typeface="Arial" panose="020B0604020202020204" pitchFamily="34" charset="0"/>
              </a:rPr>
              <a:t>weighted</a:t>
            </a:r>
          </a:p>
          <a:p>
            <a:pPr algn="ctr"/>
            <a:r>
              <a:rPr lang="en-US" altLang="en-US" sz="2000">
                <a:latin typeface="Arial" panose="020B0604020202020204" pitchFamily="34" charset="0"/>
              </a:rPr>
              <a:t> proposition</a:t>
            </a:r>
          </a:p>
        </p:txBody>
      </p:sp>
      <p:sp>
        <p:nvSpPr>
          <p:cNvPr id="134161" name="Line 16">
            <a:extLst>
              <a:ext uri="{FF2B5EF4-FFF2-40B4-BE49-F238E27FC236}">
                <a16:creationId xmlns:a16="http://schemas.microsoft.com/office/drawing/2014/main" id="{12D3CD80-7E59-434A-BE7E-88015D5032EC}"/>
              </a:ext>
            </a:extLst>
          </p:cNvPr>
          <p:cNvSpPr>
            <a:spLocks noChangeShapeType="1"/>
          </p:cNvSpPr>
          <p:nvPr/>
        </p:nvSpPr>
        <p:spPr bwMode="gray">
          <a:xfrm flipV="1">
            <a:off x="5867400" y="4860925"/>
            <a:ext cx="838200" cy="38100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34162" name="Line 17">
            <a:extLst>
              <a:ext uri="{FF2B5EF4-FFF2-40B4-BE49-F238E27FC236}">
                <a16:creationId xmlns:a16="http://schemas.microsoft.com/office/drawing/2014/main" id="{7987A4F9-F8AB-433C-8364-90F2F559BEFE}"/>
              </a:ext>
            </a:extLst>
          </p:cNvPr>
          <p:cNvSpPr>
            <a:spLocks noChangeShapeType="1"/>
          </p:cNvSpPr>
          <p:nvPr/>
        </p:nvSpPr>
        <p:spPr bwMode="gray">
          <a:xfrm flipH="1" flipV="1">
            <a:off x="6934200" y="4860925"/>
            <a:ext cx="762000" cy="38100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34163" name="Line 18">
            <a:extLst>
              <a:ext uri="{FF2B5EF4-FFF2-40B4-BE49-F238E27FC236}">
                <a16:creationId xmlns:a16="http://schemas.microsoft.com/office/drawing/2014/main" id="{40D8D894-596A-4F1F-AECE-54386445D4BB}"/>
              </a:ext>
            </a:extLst>
          </p:cNvPr>
          <p:cNvSpPr>
            <a:spLocks noChangeShapeType="1"/>
          </p:cNvSpPr>
          <p:nvPr/>
        </p:nvSpPr>
        <p:spPr bwMode="gray">
          <a:xfrm flipV="1">
            <a:off x="6858000" y="3946525"/>
            <a:ext cx="0" cy="38100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34164" name="Line 19">
            <a:extLst>
              <a:ext uri="{FF2B5EF4-FFF2-40B4-BE49-F238E27FC236}">
                <a16:creationId xmlns:a16="http://schemas.microsoft.com/office/drawing/2014/main" id="{4AF83DA0-F57E-4EE4-9787-25A6E145ECEE}"/>
              </a:ext>
            </a:extLst>
          </p:cNvPr>
          <p:cNvSpPr>
            <a:spLocks noChangeShapeType="1"/>
          </p:cNvSpPr>
          <p:nvPr/>
        </p:nvSpPr>
        <p:spPr bwMode="gray">
          <a:xfrm flipV="1">
            <a:off x="2640013" y="2955925"/>
            <a:ext cx="1169987" cy="45720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34165" name="Line 20">
            <a:extLst>
              <a:ext uri="{FF2B5EF4-FFF2-40B4-BE49-F238E27FC236}">
                <a16:creationId xmlns:a16="http://schemas.microsoft.com/office/drawing/2014/main" id="{19484082-D4A2-47A4-8916-1A0C52FC5537}"/>
              </a:ext>
            </a:extLst>
          </p:cNvPr>
          <p:cNvSpPr>
            <a:spLocks noChangeShapeType="1"/>
          </p:cNvSpPr>
          <p:nvPr/>
        </p:nvSpPr>
        <p:spPr bwMode="gray">
          <a:xfrm flipH="1" flipV="1">
            <a:off x="4953000" y="2955925"/>
            <a:ext cx="1371600" cy="53340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34166" name="Text Box 21">
            <a:extLst>
              <a:ext uri="{FF2B5EF4-FFF2-40B4-BE49-F238E27FC236}">
                <a16:creationId xmlns:a16="http://schemas.microsoft.com/office/drawing/2014/main" id="{C1F4FC81-9863-427E-BA3D-60858BFDBD73}"/>
              </a:ext>
            </a:extLst>
          </p:cNvPr>
          <p:cNvSpPr txBox="1">
            <a:spLocks noChangeArrowheads="1"/>
          </p:cNvSpPr>
          <p:nvPr/>
        </p:nvSpPr>
        <p:spPr bwMode="gray">
          <a:xfrm>
            <a:off x="3608388" y="1492250"/>
            <a:ext cx="1497012"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en-US" altLang="en-US" sz="2000" dirty="0">
                <a:latin typeface="Arial" panose="020B0604020202020204" pitchFamily="34" charset="0"/>
              </a:rPr>
              <a:t>weighted</a:t>
            </a:r>
          </a:p>
          <a:p>
            <a:pPr algn="ctr"/>
            <a:r>
              <a:rPr lang="en-US" altLang="en-US" sz="2000" dirty="0">
                <a:latin typeface="Arial" panose="020B0604020202020204" pitchFamily="34" charset="0"/>
              </a:rPr>
              <a:t> proposition</a:t>
            </a:r>
          </a:p>
        </p:txBody>
      </p:sp>
      <p:sp>
        <p:nvSpPr>
          <p:cNvPr id="134167" name="Line 22">
            <a:extLst>
              <a:ext uri="{FF2B5EF4-FFF2-40B4-BE49-F238E27FC236}">
                <a16:creationId xmlns:a16="http://schemas.microsoft.com/office/drawing/2014/main" id="{0DCD77DA-D761-4E76-A22A-C761286CA84C}"/>
              </a:ext>
            </a:extLst>
          </p:cNvPr>
          <p:cNvSpPr>
            <a:spLocks noChangeShapeType="1"/>
          </p:cNvSpPr>
          <p:nvPr/>
        </p:nvSpPr>
        <p:spPr bwMode="gray">
          <a:xfrm flipV="1">
            <a:off x="4343400" y="2117725"/>
            <a:ext cx="0" cy="30480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34168" name="Rectangle 23">
            <a:extLst>
              <a:ext uri="{FF2B5EF4-FFF2-40B4-BE49-F238E27FC236}">
                <a16:creationId xmlns:a16="http://schemas.microsoft.com/office/drawing/2014/main" id="{5D15A713-BB04-46E3-A204-D833F09308F8}"/>
              </a:ext>
            </a:extLst>
          </p:cNvPr>
          <p:cNvSpPr>
            <a:spLocks noChangeArrowheads="1"/>
          </p:cNvSpPr>
          <p:nvPr/>
        </p:nvSpPr>
        <p:spPr bwMode="gray">
          <a:xfrm>
            <a:off x="1268413" y="3184525"/>
            <a:ext cx="1905000" cy="1828800"/>
          </a:xfrm>
          <a:prstGeom prst="rect">
            <a:avLst/>
          </a:prstGeom>
          <a:solidFill>
            <a:schemeClr val="bg1">
              <a:alpha val="25098"/>
            </a:schemeClr>
          </a:solidFill>
          <a:ln w="28575" algn="ctr">
            <a:solidFill>
              <a:srgbClr val="CC0000"/>
            </a:solidFill>
            <a:miter lim="800000"/>
            <a:headEnd/>
            <a:tailEnd/>
          </a:ln>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endParaRPr lang="en-US" altLang="en-US" sz="2800"/>
          </a:p>
        </p:txBody>
      </p:sp>
      <p:sp>
        <p:nvSpPr>
          <p:cNvPr id="134169" name="Rectangle 24">
            <a:extLst>
              <a:ext uri="{FF2B5EF4-FFF2-40B4-BE49-F238E27FC236}">
                <a16:creationId xmlns:a16="http://schemas.microsoft.com/office/drawing/2014/main" id="{96E7FE79-CBE6-49D2-896F-746E6ECE908B}"/>
              </a:ext>
            </a:extLst>
          </p:cNvPr>
          <p:cNvSpPr>
            <a:spLocks noChangeArrowheads="1"/>
          </p:cNvSpPr>
          <p:nvPr/>
        </p:nvSpPr>
        <p:spPr bwMode="gray">
          <a:xfrm>
            <a:off x="5867400" y="3184525"/>
            <a:ext cx="1905000" cy="1905000"/>
          </a:xfrm>
          <a:prstGeom prst="rect">
            <a:avLst/>
          </a:prstGeom>
          <a:solidFill>
            <a:schemeClr val="bg1">
              <a:alpha val="25098"/>
            </a:schemeClr>
          </a:solidFill>
          <a:ln w="28575" algn="ctr">
            <a:solidFill>
              <a:srgbClr val="CC0000"/>
            </a:solidFill>
            <a:miter lim="800000"/>
            <a:headEnd/>
            <a:tailEnd/>
          </a:ln>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endParaRPr lang="en-US" altLang="en-US" sz="2800"/>
          </a:p>
        </p:txBody>
      </p:sp>
      <p:sp>
        <p:nvSpPr>
          <p:cNvPr id="134170" name="Text Box 25">
            <a:extLst>
              <a:ext uri="{FF2B5EF4-FFF2-40B4-BE49-F238E27FC236}">
                <a16:creationId xmlns:a16="http://schemas.microsoft.com/office/drawing/2014/main" id="{18D50EE6-0885-41CC-B57D-E04D2F30F652}"/>
              </a:ext>
            </a:extLst>
          </p:cNvPr>
          <p:cNvSpPr txBox="1">
            <a:spLocks noChangeArrowheads="1"/>
          </p:cNvSpPr>
          <p:nvPr/>
        </p:nvSpPr>
        <p:spPr bwMode="gray">
          <a:xfrm>
            <a:off x="1362075" y="2863850"/>
            <a:ext cx="819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en-US" altLang="en-US" sz="2000">
                <a:solidFill>
                  <a:srgbClr val="CC0000"/>
                </a:solidFill>
                <a:latin typeface="Arial" panose="020B0604020202020204" pitchFamily="34" charset="0"/>
              </a:rPr>
              <a:t>a rule</a:t>
            </a:r>
          </a:p>
        </p:txBody>
      </p:sp>
      <p:sp>
        <p:nvSpPr>
          <p:cNvPr id="134171" name="Text Box 26">
            <a:extLst>
              <a:ext uri="{FF2B5EF4-FFF2-40B4-BE49-F238E27FC236}">
                <a16:creationId xmlns:a16="http://schemas.microsoft.com/office/drawing/2014/main" id="{78299CE0-CE91-4E4E-A4D5-3E7000376F17}"/>
              </a:ext>
            </a:extLst>
          </p:cNvPr>
          <p:cNvSpPr txBox="1">
            <a:spLocks noChangeArrowheads="1"/>
          </p:cNvSpPr>
          <p:nvPr/>
        </p:nvSpPr>
        <p:spPr bwMode="gray">
          <a:xfrm>
            <a:off x="6465888" y="2863850"/>
            <a:ext cx="819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en-US" altLang="en-US" sz="2000">
                <a:solidFill>
                  <a:srgbClr val="CC0000"/>
                </a:solidFill>
                <a:latin typeface="Arial" panose="020B0604020202020204" pitchFamily="34" charset="0"/>
              </a:rPr>
              <a:t>a rule</a:t>
            </a:r>
          </a:p>
        </p:txBody>
      </p:sp>
      <p:sp>
        <p:nvSpPr>
          <p:cNvPr id="134172" name="Text Box 27">
            <a:extLst>
              <a:ext uri="{FF2B5EF4-FFF2-40B4-BE49-F238E27FC236}">
                <a16:creationId xmlns:a16="http://schemas.microsoft.com/office/drawing/2014/main" id="{4CD7F837-CD06-4FDF-A747-8E678BA045CB}"/>
              </a:ext>
            </a:extLst>
          </p:cNvPr>
          <p:cNvSpPr txBox="1">
            <a:spLocks noChangeArrowheads="1"/>
          </p:cNvSpPr>
          <p:nvPr/>
        </p:nvSpPr>
        <p:spPr bwMode="gray">
          <a:xfrm>
            <a:off x="838200" y="1889125"/>
            <a:ext cx="2498725"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en-US" altLang="en-US" sz="2000">
                <a:solidFill>
                  <a:schemeClr val="accent1"/>
                </a:solidFill>
                <a:latin typeface="Arial" panose="020B0604020202020204" pitchFamily="34" charset="0"/>
              </a:rPr>
              <a:t>several rules with </a:t>
            </a:r>
          </a:p>
          <a:p>
            <a:pPr algn="ctr"/>
            <a:r>
              <a:rPr lang="en-US" altLang="en-US" sz="2000">
                <a:solidFill>
                  <a:schemeClr val="accent1"/>
                </a:solidFill>
                <a:latin typeface="Arial" panose="020B0604020202020204" pitchFamily="34" charset="0"/>
              </a:rPr>
              <a:t>the same conclusion</a:t>
            </a:r>
          </a:p>
        </p:txBody>
      </p:sp>
      <p:sp>
        <p:nvSpPr>
          <p:cNvPr id="134173" name="Text Box 28">
            <a:extLst>
              <a:ext uri="{FF2B5EF4-FFF2-40B4-BE49-F238E27FC236}">
                <a16:creationId xmlns:a16="http://schemas.microsoft.com/office/drawing/2014/main" id="{1E5FB96F-2331-46E3-AA36-9E187EFD8AFD}"/>
              </a:ext>
            </a:extLst>
          </p:cNvPr>
          <p:cNvSpPr txBox="1">
            <a:spLocks noChangeArrowheads="1"/>
          </p:cNvSpPr>
          <p:nvPr/>
        </p:nvSpPr>
        <p:spPr bwMode="gray">
          <a:xfrm>
            <a:off x="2424113" y="2651125"/>
            <a:ext cx="138588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en-US" altLang="en-US" sz="2000">
                <a:latin typeface="Arial" panose="020B0604020202020204" pitchFamily="34" charset="0"/>
              </a:rPr>
              <a:t>conclusion</a:t>
            </a:r>
          </a:p>
        </p:txBody>
      </p:sp>
      <p:sp>
        <p:nvSpPr>
          <p:cNvPr id="134174" name="Text Box 29">
            <a:extLst>
              <a:ext uri="{FF2B5EF4-FFF2-40B4-BE49-F238E27FC236}">
                <a16:creationId xmlns:a16="http://schemas.microsoft.com/office/drawing/2014/main" id="{747A64D6-DF75-4ED3-86E3-12CC0CA01450}"/>
              </a:ext>
            </a:extLst>
          </p:cNvPr>
          <p:cNvSpPr txBox="1">
            <a:spLocks noChangeArrowheads="1"/>
          </p:cNvSpPr>
          <p:nvPr/>
        </p:nvSpPr>
        <p:spPr bwMode="gray">
          <a:xfrm>
            <a:off x="4938713" y="2651125"/>
            <a:ext cx="138588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en-US" altLang="en-US" sz="2000">
                <a:latin typeface="Arial" panose="020B0604020202020204" pitchFamily="34" charset="0"/>
              </a:rPr>
              <a:t>conclusion</a:t>
            </a:r>
          </a:p>
        </p:txBody>
      </p:sp>
    </p:spTree>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2F27CB-EF32-48C2-BA8C-8E29208906C6}"/>
              </a:ext>
            </a:extLst>
          </p:cNvPr>
          <p:cNvSpPr>
            <a:spLocks noGrp="1"/>
          </p:cNvSpPr>
          <p:nvPr>
            <p:ph type="title"/>
          </p:nvPr>
        </p:nvSpPr>
        <p:spPr/>
        <p:txBody>
          <a:bodyPr/>
          <a:lstStyle/>
          <a:p>
            <a:r>
              <a:rPr lang="en-US" dirty="0"/>
              <a:t>Brussels (1985-1988)</a:t>
            </a:r>
          </a:p>
        </p:txBody>
      </p:sp>
      <p:sp>
        <p:nvSpPr>
          <p:cNvPr id="3" name="Content Placeholder 2">
            <a:extLst>
              <a:ext uri="{FF2B5EF4-FFF2-40B4-BE49-F238E27FC236}">
                <a16:creationId xmlns:a16="http://schemas.microsoft.com/office/drawing/2014/main" id="{4B10C18A-14BE-46C2-8629-E71053A62A8B}"/>
              </a:ext>
            </a:extLst>
          </p:cNvPr>
          <p:cNvSpPr>
            <a:spLocks noGrp="1"/>
          </p:cNvSpPr>
          <p:nvPr>
            <p:ph idx="1"/>
          </p:nvPr>
        </p:nvSpPr>
        <p:spPr/>
        <p:txBody>
          <a:bodyPr>
            <a:normAutofit lnSpcReduction="10000"/>
          </a:bodyPr>
          <a:lstStyle/>
          <a:p>
            <a:r>
              <a:rPr lang="en-US" dirty="0"/>
              <a:t>ESPRIT: The European Strategic Program for Research and Development in Information Technologies</a:t>
            </a:r>
          </a:p>
          <a:p>
            <a:r>
              <a:rPr lang="en-US" dirty="0"/>
              <a:t>Large pre-competitive industry-led multi-state civilian projects with significant academic participation</a:t>
            </a:r>
          </a:p>
          <a:p>
            <a:r>
              <a:rPr lang="en-US" dirty="0"/>
              <a:t>Approximately 20 projects in Artificial Intelligence in 1987, e.g. in: knowledge engineering, natural language processing, vision, robotics, logic programming, model-based diagnosis, parallel architectures for symbolic processing.</a:t>
            </a:r>
          </a:p>
        </p:txBody>
      </p:sp>
      <p:sp>
        <p:nvSpPr>
          <p:cNvPr id="4" name="Slide Number Placeholder 3">
            <a:extLst>
              <a:ext uri="{FF2B5EF4-FFF2-40B4-BE49-F238E27FC236}">
                <a16:creationId xmlns:a16="http://schemas.microsoft.com/office/drawing/2014/main" id="{80A33A9F-AB2A-4577-8CEF-4AC3009A1C78}"/>
              </a:ext>
            </a:extLst>
          </p:cNvPr>
          <p:cNvSpPr>
            <a:spLocks noGrp="1"/>
          </p:cNvSpPr>
          <p:nvPr>
            <p:ph type="sldNum" sz="quarter" idx="11"/>
          </p:nvPr>
        </p:nvSpPr>
        <p:spPr/>
        <p:txBody>
          <a:bodyPr/>
          <a:lstStyle/>
          <a:p>
            <a:pPr>
              <a:defRPr/>
            </a:pPr>
            <a:fld id="{66B1EEDB-1046-48FE-9A85-895B7B1EABE0}" type="slidenum">
              <a:rPr lang="zh-CN" altLang="en-US" smtClean="0"/>
              <a:pPr>
                <a:defRPr/>
              </a:pPr>
              <a:t>14</a:t>
            </a:fld>
            <a:endParaRPr lang="en-US" altLang="zh-CN"/>
          </a:p>
        </p:txBody>
      </p:sp>
    </p:spTree>
    <p:extLst>
      <p:ext uri="{BB962C8B-B14F-4D97-AF65-F5344CB8AC3E}">
        <p14:creationId xmlns:p14="http://schemas.microsoft.com/office/powerpoint/2010/main" val="28244565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FD7BC7-2E55-4F27-9092-E750F52B89B5}"/>
              </a:ext>
            </a:extLst>
          </p:cNvPr>
          <p:cNvSpPr>
            <a:spLocks noGrp="1"/>
          </p:cNvSpPr>
          <p:nvPr>
            <p:ph type="title"/>
          </p:nvPr>
        </p:nvSpPr>
        <p:spPr>
          <a:xfrm>
            <a:off x="76200" y="1143000"/>
            <a:ext cx="4343400" cy="914400"/>
          </a:xfrm>
        </p:spPr>
        <p:txBody>
          <a:bodyPr/>
          <a:lstStyle/>
          <a:p>
            <a:r>
              <a:rPr lang="en-US" dirty="0" err="1"/>
              <a:t>UofSC</a:t>
            </a:r>
            <a:r>
              <a:rPr lang="en-US" dirty="0"/>
              <a:t> (1988 - )</a:t>
            </a:r>
          </a:p>
        </p:txBody>
      </p:sp>
      <p:sp>
        <p:nvSpPr>
          <p:cNvPr id="3" name="Content Placeholder 2">
            <a:extLst>
              <a:ext uri="{FF2B5EF4-FFF2-40B4-BE49-F238E27FC236}">
                <a16:creationId xmlns:a16="http://schemas.microsoft.com/office/drawing/2014/main" id="{C4C740D6-CCB8-4D5F-9040-61972976F3BE}"/>
              </a:ext>
            </a:extLst>
          </p:cNvPr>
          <p:cNvSpPr>
            <a:spLocks noGrp="1"/>
          </p:cNvSpPr>
          <p:nvPr>
            <p:ph idx="1"/>
          </p:nvPr>
        </p:nvSpPr>
        <p:spPr>
          <a:xfrm>
            <a:off x="304800" y="2057400"/>
            <a:ext cx="3688135" cy="3876734"/>
          </a:xfrm>
        </p:spPr>
        <p:txBody>
          <a:bodyPr/>
          <a:lstStyle/>
          <a:p>
            <a:r>
              <a:rPr lang="en-US" dirty="0"/>
              <a:t>Building Bayesian Network Models in Medicine: The MENTOR Experience</a:t>
            </a:r>
          </a:p>
          <a:p>
            <a:r>
              <a:rPr lang="en-US" dirty="0"/>
              <a:t>Integrating data and knowledge</a:t>
            </a:r>
          </a:p>
          <a:p>
            <a:r>
              <a:rPr lang="en-US" dirty="0"/>
              <a:t>Learning and validation</a:t>
            </a:r>
          </a:p>
        </p:txBody>
      </p:sp>
      <p:sp>
        <p:nvSpPr>
          <p:cNvPr id="4" name="Slide Number Placeholder 3">
            <a:extLst>
              <a:ext uri="{FF2B5EF4-FFF2-40B4-BE49-F238E27FC236}">
                <a16:creationId xmlns:a16="http://schemas.microsoft.com/office/drawing/2014/main" id="{080C73B7-00AF-49B5-9F23-0B26182387E8}"/>
              </a:ext>
            </a:extLst>
          </p:cNvPr>
          <p:cNvSpPr>
            <a:spLocks noGrp="1"/>
          </p:cNvSpPr>
          <p:nvPr>
            <p:ph type="sldNum" sz="quarter" idx="11"/>
          </p:nvPr>
        </p:nvSpPr>
        <p:spPr/>
        <p:txBody>
          <a:bodyPr/>
          <a:lstStyle/>
          <a:p>
            <a:pPr>
              <a:defRPr/>
            </a:pPr>
            <a:fld id="{66B1EEDB-1046-48FE-9A85-895B7B1EABE0}" type="slidenum">
              <a:rPr lang="zh-CN" altLang="en-US" smtClean="0"/>
              <a:pPr>
                <a:defRPr/>
              </a:pPr>
              <a:t>15</a:t>
            </a:fld>
            <a:endParaRPr lang="en-US" altLang="zh-CN"/>
          </a:p>
        </p:txBody>
      </p:sp>
      <p:pic>
        <p:nvPicPr>
          <p:cNvPr id="5" name="Picture 4">
            <a:extLst>
              <a:ext uri="{FF2B5EF4-FFF2-40B4-BE49-F238E27FC236}">
                <a16:creationId xmlns:a16="http://schemas.microsoft.com/office/drawing/2014/main" id="{4FB0011F-0DC7-4511-986D-147415FA9B01}"/>
              </a:ext>
            </a:extLst>
          </p:cNvPr>
          <p:cNvPicPr>
            <a:picLocks noChangeAspect="1"/>
          </p:cNvPicPr>
          <p:nvPr/>
        </p:nvPicPr>
        <p:blipFill>
          <a:blip r:embed="rId3"/>
          <a:stretch>
            <a:fillRect/>
          </a:stretch>
        </p:blipFill>
        <p:spPr>
          <a:xfrm>
            <a:off x="4038600" y="455070"/>
            <a:ext cx="4945435" cy="5791200"/>
          </a:xfrm>
          <a:prstGeom prst="rect">
            <a:avLst/>
          </a:prstGeom>
        </p:spPr>
      </p:pic>
    </p:spTree>
    <p:extLst>
      <p:ext uri="{BB962C8B-B14F-4D97-AF65-F5344CB8AC3E}">
        <p14:creationId xmlns:p14="http://schemas.microsoft.com/office/powerpoint/2010/main" val="66046785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457200"/>
            <a:ext cx="7772400" cy="914400"/>
          </a:xfrm>
        </p:spPr>
        <p:txBody>
          <a:bodyPr/>
          <a:lstStyle/>
          <a:p>
            <a:r>
              <a:rPr lang="en-US" dirty="0"/>
              <a:t>Example Bayesian Network</a:t>
            </a:r>
          </a:p>
        </p:txBody>
      </p:sp>
      <p:sp>
        <p:nvSpPr>
          <p:cNvPr id="3" name="Slide Number Placeholder 2"/>
          <p:cNvSpPr>
            <a:spLocks noGrp="1"/>
          </p:cNvSpPr>
          <p:nvPr>
            <p:ph type="sldNum" sz="quarter" idx="11"/>
          </p:nvPr>
        </p:nvSpPr>
        <p:spPr/>
        <p:txBody>
          <a:bodyPr/>
          <a:lstStyle/>
          <a:p>
            <a:pPr>
              <a:defRPr/>
            </a:pPr>
            <a:fld id="{6E163713-B505-473C-B561-8D780E057449}" type="slidenum">
              <a:rPr lang="zh-CN" altLang="en-US" smtClean="0"/>
              <a:pPr>
                <a:defRPr/>
              </a:pPr>
              <a:t>16</a:t>
            </a:fld>
            <a:endParaRPr lang="en-US" altLang="zh-CN"/>
          </a:p>
        </p:txBody>
      </p:sp>
      <p:pic>
        <p:nvPicPr>
          <p:cNvPr id="4" name="Picture 3"/>
          <p:cNvPicPr>
            <a:picLocks noChangeAspect="1"/>
          </p:cNvPicPr>
          <p:nvPr/>
        </p:nvPicPr>
        <p:blipFill>
          <a:blip r:embed="rId3"/>
          <a:stretch>
            <a:fillRect/>
          </a:stretch>
        </p:blipFill>
        <p:spPr>
          <a:xfrm>
            <a:off x="761999" y="1828800"/>
            <a:ext cx="7669563" cy="4114800"/>
          </a:xfrm>
          <a:prstGeom prst="rect">
            <a:avLst/>
          </a:prstGeom>
        </p:spPr>
      </p:pic>
    </p:spTree>
    <p:extLst>
      <p:ext uri="{BB962C8B-B14F-4D97-AF65-F5344CB8AC3E}">
        <p14:creationId xmlns:p14="http://schemas.microsoft.com/office/powerpoint/2010/main" val="114429123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a:xfrm>
            <a:off x="685800" y="304800"/>
            <a:ext cx="7772400" cy="533400"/>
          </a:xfrm>
        </p:spPr>
        <p:txBody>
          <a:bodyPr/>
          <a:lstStyle/>
          <a:p>
            <a:r>
              <a:rPr lang="en-US" altLang="en-US" dirty="0"/>
              <a:t>Causal Models and Intervention</a:t>
            </a:r>
          </a:p>
        </p:txBody>
      </p:sp>
      <p:sp>
        <p:nvSpPr>
          <p:cNvPr id="9219" name="Content Placeholder 2"/>
          <p:cNvSpPr>
            <a:spLocks noGrp="1"/>
          </p:cNvSpPr>
          <p:nvPr>
            <p:ph idx="1"/>
          </p:nvPr>
        </p:nvSpPr>
        <p:spPr>
          <a:xfrm>
            <a:off x="228600" y="1219200"/>
            <a:ext cx="8458200" cy="4876800"/>
          </a:xfrm>
        </p:spPr>
        <p:txBody>
          <a:bodyPr>
            <a:normAutofit lnSpcReduction="10000"/>
          </a:bodyPr>
          <a:lstStyle/>
          <a:p>
            <a:r>
              <a:rPr lang="en-US" altLang="en-US" dirty="0"/>
              <a:t>In a causal model, </a:t>
            </a:r>
            <a:br>
              <a:rPr lang="en-US" altLang="en-US" dirty="0"/>
            </a:br>
            <a:r>
              <a:rPr lang="en-US" altLang="en-US" dirty="0"/>
              <a:t>each family of </a:t>
            </a:r>
            <a:br>
              <a:rPr lang="en-US" altLang="en-US" dirty="0"/>
            </a:br>
            <a:r>
              <a:rPr lang="en-US" altLang="en-US" dirty="0"/>
              <a:t>variables represent </a:t>
            </a:r>
            <a:br>
              <a:rPr lang="en-US" altLang="en-US" dirty="0"/>
            </a:br>
            <a:r>
              <a:rPr lang="en-US" altLang="en-US" dirty="0"/>
              <a:t>a mechanism</a:t>
            </a:r>
          </a:p>
          <a:p>
            <a:r>
              <a:rPr lang="en-US" altLang="en-US" dirty="0"/>
              <a:t>Intervention on a </a:t>
            </a:r>
            <a:br>
              <a:rPr lang="en-US" altLang="en-US" dirty="0"/>
            </a:br>
            <a:r>
              <a:rPr lang="en-US" altLang="en-US" dirty="0"/>
              <a:t>variable breaks </a:t>
            </a:r>
            <a:br>
              <a:rPr lang="en-US" altLang="en-US" dirty="0"/>
            </a:br>
            <a:r>
              <a:rPr lang="en-US" altLang="en-US" dirty="0"/>
              <a:t>the mechanism and </a:t>
            </a:r>
            <a:br>
              <a:rPr lang="en-US" altLang="en-US" dirty="0"/>
            </a:br>
            <a:r>
              <a:rPr lang="en-US" altLang="en-US" dirty="0"/>
              <a:t>cuts off the variable </a:t>
            </a:r>
            <a:br>
              <a:rPr lang="en-US" altLang="en-US" dirty="0"/>
            </a:br>
            <a:r>
              <a:rPr lang="en-US" altLang="en-US" dirty="0"/>
              <a:t>from its causes </a:t>
            </a:r>
            <a:br>
              <a:rPr lang="en-US" altLang="en-US" dirty="0"/>
            </a:br>
            <a:r>
              <a:rPr lang="en-US" altLang="en-US" dirty="0"/>
              <a:t>(parents)</a:t>
            </a:r>
          </a:p>
          <a:p>
            <a:r>
              <a:rPr lang="en-US" altLang="en-US" dirty="0"/>
              <a:t>Excision semantics capture the meaning of intervention</a:t>
            </a:r>
          </a:p>
        </p:txBody>
      </p:sp>
      <p:sp>
        <p:nvSpPr>
          <p:cNvPr id="9220"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a:spcBef>
                <a:spcPct val="20000"/>
              </a:spcBef>
              <a:buChar char="•"/>
              <a:defRPr sz="2800">
                <a:solidFill>
                  <a:schemeClr val="tx1"/>
                </a:solidFill>
                <a:latin typeface="Tw Cen MT" pitchFamily="34" charset="0"/>
              </a:defRPr>
            </a:lvl1pPr>
            <a:lvl2pPr marL="742950" indent="-285750" algn="l">
              <a:spcBef>
                <a:spcPct val="20000"/>
              </a:spcBef>
              <a:buChar char="–"/>
              <a:defRPr sz="2800">
                <a:solidFill>
                  <a:schemeClr val="tx1"/>
                </a:solidFill>
                <a:latin typeface="Tw Cen MT" pitchFamily="34" charset="0"/>
              </a:defRPr>
            </a:lvl2pPr>
            <a:lvl3pPr marL="1143000" indent="-228600" algn="l">
              <a:spcBef>
                <a:spcPct val="20000"/>
              </a:spcBef>
              <a:buChar char="•"/>
              <a:defRPr sz="2400">
                <a:solidFill>
                  <a:schemeClr val="tx1"/>
                </a:solidFill>
                <a:latin typeface="Tw Cen MT" pitchFamily="34" charset="0"/>
              </a:defRPr>
            </a:lvl3pPr>
            <a:lvl4pPr marL="1600200" indent="-228600" algn="l">
              <a:spcBef>
                <a:spcPct val="20000"/>
              </a:spcBef>
              <a:buChar char="–"/>
              <a:defRPr sz="2000">
                <a:solidFill>
                  <a:schemeClr val="tx1"/>
                </a:solidFill>
                <a:latin typeface="Tw Cen MT" pitchFamily="34" charset="0"/>
              </a:defRPr>
            </a:lvl4pPr>
            <a:lvl5pPr marL="2057400" indent="-228600" algn="l">
              <a:spcBef>
                <a:spcPct val="20000"/>
              </a:spcBef>
              <a:buChar char="»"/>
              <a:defRPr sz="2000">
                <a:solidFill>
                  <a:schemeClr val="tx1"/>
                </a:solidFill>
                <a:latin typeface="Tw Cen MT" pitchFamily="34" charset="0"/>
              </a:defRPr>
            </a:lvl5pPr>
            <a:lvl6pPr marL="2514600" indent="-228600" eaLnBrk="0" fontAlgn="base" hangingPunct="0">
              <a:spcBef>
                <a:spcPct val="20000"/>
              </a:spcBef>
              <a:spcAft>
                <a:spcPct val="0"/>
              </a:spcAft>
              <a:buChar char="»"/>
              <a:defRPr sz="2000">
                <a:solidFill>
                  <a:schemeClr val="tx1"/>
                </a:solidFill>
                <a:latin typeface="Tw Cen MT" pitchFamily="34" charset="0"/>
              </a:defRPr>
            </a:lvl6pPr>
            <a:lvl7pPr marL="2971800" indent="-228600" eaLnBrk="0" fontAlgn="base" hangingPunct="0">
              <a:spcBef>
                <a:spcPct val="20000"/>
              </a:spcBef>
              <a:spcAft>
                <a:spcPct val="0"/>
              </a:spcAft>
              <a:buChar char="»"/>
              <a:defRPr sz="2000">
                <a:solidFill>
                  <a:schemeClr val="tx1"/>
                </a:solidFill>
                <a:latin typeface="Tw Cen MT" pitchFamily="34" charset="0"/>
              </a:defRPr>
            </a:lvl7pPr>
            <a:lvl8pPr marL="3429000" indent="-228600" eaLnBrk="0" fontAlgn="base" hangingPunct="0">
              <a:spcBef>
                <a:spcPct val="20000"/>
              </a:spcBef>
              <a:spcAft>
                <a:spcPct val="0"/>
              </a:spcAft>
              <a:buChar char="»"/>
              <a:defRPr sz="2000">
                <a:solidFill>
                  <a:schemeClr val="tx1"/>
                </a:solidFill>
                <a:latin typeface="Tw Cen MT" pitchFamily="34" charset="0"/>
              </a:defRPr>
            </a:lvl8pPr>
            <a:lvl9pPr marL="3886200" indent="-228600" eaLnBrk="0" fontAlgn="base" hangingPunct="0">
              <a:spcBef>
                <a:spcPct val="20000"/>
              </a:spcBef>
              <a:spcAft>
                <a:spcPct val="0"/>
              </a:spcAft>
              <a:buChar char="»"/>
              <a:defRPr sz="2000">
                <a:solidFill>
                  <a:schemeClr val="tx1"/>
                </a:solidFill>
                <a:latin typeface="Tw Cen MT" pitchFamily="34" charset="0"/>
              </a:defRPr>
            </a:lvl9pPr>
          </a:lstStyle>
          <a:p>
            <a:pPr algn="r">
              <a:spcBef>
                <a:spcPct val="0"/>
              </a:spcBef>
              <a:buFontTx/>
              <a:buNone/>
            </a:pPr>
            <a:fld id="{FC1EF57F-33C4-4CCF-BF58-6B3C02AE4E76}" type="slidenum">
              <a:rPr lang="zh-CN" altLang="en-US" sz="1400" smtClean="0">
                <a:latin typeface="Times New Roman" pitchFamily="18" charset="0"/>
                <a:ea typeface="宋体" charset="-122"/>
              </a:rPr>
              <a:pPr algn="r">
                <a:spcBef>
                  <a:spcPct val="0"/>
                </a:spcBef>
                <a:buFontTx/>
                <a:buNone/>
              </a:pPr>
              <a:t>17</a:t>
            </a:fld>
            <a:endParaRPr lang="en-US" altLang="zh-CN" sz="1400">
              <a:latin typeface="Times New Roman" pitchFamily="18" charset="0"/>
              <a:ea typeface="宋体" charset="-122"/>
            </a:endParaRPr>
          </a:p>
        </p:txBody>
      </p:sp>
      <p:pic>
        <p:nvPicPr>
          <p:cNvPr id="2" name="Picture 1">
            <a:extLst>
              <a:ext uri="{FF2B5EF4-FFF2-40B4-BE49-F238E27FC236}">
                <a16:creationId xmlns:a16="http://schemas.microsoft.com/office/drawing/2014/main" id="{A5ECB252-2598-42A8-8770-646CA7487803}"/>
              </a:ext>
            </a:extLst>
          </p:cNvPr>
          <p:cNvPicPr>
            <a:picLocks noChangeAspect="1"/>
          </p:cNvPicPr>
          <p:nvPr/>
        </p:nvPicPr>
        <p:blipFill>
          <a:blip r:embed="rId3"/>
          <a:stretch>
            <a:fillRect/>
          </a:stretch>
        </p:blipFill>
        <p:spPr>
          <a:xfrm>
            <a:off x="3726053" y="1371600"/>
            <a:ext cx="5108167" cy="3429000"/>
          </a:xfrm>
          <a:prstGeom prst="rect">
            <a:avLst/>
          </a:prstGeom>
        </p:spPr>
      </p:pic>
    </p:spTree>
    <p:extLst>
      <p:ext uri="{BB962C8B-B14F-4D97-AF65-F5344CB8AC3E}">
        <p14:creationId xmlns:p14="http://schemas.microsoft.com/office/powerpoint/2010/main" val="317525944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Number Placeholder 4"/>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a:spcBef>
                <a:spcPct val="20000"/>
              </a:spcBef>
              <a:buChar char="•"/>
              <a:defRPr sz="2800">
                <a:solidFill>
                  <a:schemeClr val="tx1"/>
                </a:solidFill>
                <a:latin typeface="Tw Cen MT" pitchFamily="34" charset="0"/>
              </a:defRPr>
            </a:lvl1pPr>
            <a:lvl2pPr marL="742950" indent="-285750" algn="l">
              <a:spcBef>
                <a:spcPct val="20000"/>
              </a:spcBef>
              <a:buChar char="–"/>
              <a:defRPr sz="2800">
                <a:solidFill>
                  <a:schemeClr val="tx1"/>
                </a:solidFill>
                <a:latin typeface="Tw Cen MT" pitchFamily="34" charset="0"/>
              </a:defRPr>
            </a:lvl2pPr>
            <a:lvl3pPr marL="1143000" indent="-228600" algn="l">
              <a:spcBef>
                <a:spcPct val="20000"/>
              </a:spcBef>
              <a:buChar char="•"/>
              <a:defRPr sz="2400">
                <a:solidFill>
                  <a:schemeClr val="tx1"/>
                </a:solidFill>
                <a:latin typeface="Tw Cen MT" pitchFamily="34" charset="0"/>
              </a:defRPr>
            </a:lvl3pPr>
            <a:lvl4pPr marL="1600200" indent="-228600" algn="l">
              <a:spcBef>
                <a:spcPct val="20000"/>
              </a:spcBef>
              <a:buChar char="–"/>
              <a:defRPr sz="2000">
                <a:solidFill>
                  <a:schemeClr val="tx1"/>
                </a:solidFill>
                <a:latin typeface="Tw Cen MT" pitchFamily="34" charset="0"/>
              </a:defRPr>
            </a:lvl4pPr>
            <a:lvl5pPr marL="2057400" indent="-228600" algn="l">
              <a:spcBef>
                <a:spcPct val="20000"/>
              </a:spcBef>
              <a:buChar char="»"/>
              <a:defRPr sz="2000">
                <a:solidFill>
                  <a:schemeClr val="tx1"/>
                </a:solidFill>
                <a:latin typeface="Tw Cen MT" pitchFamily="34" charset="0"/>
              </a:defRPr>
            </a:lvl5pPr>
            <a:lvl6pPr marL="2514600" indent="-228600" eaLnBrk="0" fontAlgn="base" hangingPunct="0">
              <a:spcBef>
                <a:spcPct val="20000"/>
              </a:spcBef>
              <a:spcAft>
                <a:spcPct val="0"/>
              </a:spcAft>
              <a:buChar char="»"/>
              <a:defRPr sz="2000">
                <a:solidFill>
                  <a:schemeClr val="tx1"/>
                </a:solidFill>
                <a:latin typeface="Tw Cen MT" pitchFamily="34" charset="0"/>
              </a:defRPr>
            </a:lvl6pPr>
            <a:lvl7pPr marL="2971800" indent="-228600" eaLnBrk="0" fontAlgn="base" hangingPunct="0">
              <a:spcBef>
                <a:spcPct val="20000"/>
              </a:spcBef>
              <a:spcAft>
                <a:spcPct val="0"/>
              </a:spcAft>
              <a:buChar char="»"/>
              <a:defRPr sz="2000">
                <a:solidFill>
                  <a:schemeClr val="tx1"/>
                </a:solidFill>
                <a:latin typeface="Tw Cen MT" pitchFamily="34" charset="0"/>
              </a:defRPr>
            </a:lvl7pPr>
            <a:lvl8pPr marL="3429000" indent="-228600" eaLnBrk="0" fontAlgn="base" hangingPunct="0">
              <a:spcBef>
                <a:spcPct val="20000"/>
              </a:spcBef>
              <a:spcAft>
                <a:spcPct val="0"/>
              </a:spcAft>
              <a:buChar char="»"/>
              <a:defRPr sz="2000">
                <a:solidFill>
                  <a:schemeClr val="tx1"/>
                </a:solidFill>
                <a:latin typeface="Tw Cen MT" pitchFamily="34" charset="0"/>
              </a:defRPr>
            </a:lvl8pPr>
            <a:lvl9pPr marL="3886200" indent="-228600" eaLnBrk="0" fontAlgn="base" hangingPunct="0">
              <a:spcBef>
                <a:spcPct val="20000"/>
              </a:spcBef>
              <a:spcAft>
                <a:spcPct val="0"/>
              </a:spcAft>
              <a:buChar char="»"/>
              <a:defRPr sz="2000">
                <a:solidFill>
                  <a:schemeClr val="tx1"/>
                </a:solidFill>
                <a:latin typeface="Tw Cen MT" pitchFamily="34" charset="0"/>
              </a:defRPr>
            </a:lvl9pPr>
          </a:lstStyle>
          <a:p>
            <a:pPr algn="r">
              <a:spcBef>
                <a:spcPct val="0"/>
              </a:spcBef>
              <a:buFontTx/>
              <a:buNone/>
            </a:pPr>
            <a:fld id="{C8FA1947-C8F3-4288-B03E-D5F89C3E8D69}" type="slidenum">
              <a:rPr lang="zh-CN" altLang="en-US" sz="1400" smtClean="0">
                <a:latin typeface="Times New Roman" pitchFamily="18" charset="0"/>
                <a:ea typeface="宋体" charset="-122"/>
              </a:rPr>
              <a:pPr algn="r">
                <a:spcBef>
                  <a:spcPct val="0"/>
                </a:spcBef>
                <a:buFontTx/>
                <a:buNone/>
              </a:pPr>
              <a:t>18</a:t>
            </a:fld>
            <a:endParaRPr lang="en-US" altLang="zh-CN" sz="1400">
              <a:latin typeface="Times New Roman" pitchFamily="18" charset="0"/>
              <a:ea typeface="宋体" charset="-122"/>
            </a:endParaRPr>
          </a:p>
        </p:txBody>
      </p:sp>
      <p:sp>
        <p:nvSpPr>
          <p:cNvPr id="14339" name="Rectangle 2"/>
          <p:cNvSpPr>
            <a:spLocks noGrp="1" noChangeArrowheads="1"/>
          </p:cNvSpPr>
          <p:nvPr>
            <p:ph type="title"/>
          </p:nvPr>
        </p:nvSpPr>
        <p:spPr>
          <a:xfrm>
            <a:off x="685800" y="762000"/>
            <a:ext cx="8077200" cy="914400"/>
          </a:xfrm>
        </p:spPr>
        <p:txBody>
          <a:bodyPr/>
          <a:lstStyle/>
          <a:p>
            <a:pPr eaLnBrk="1" hangingPunct="1"/>
            <a:r>
              <a:rPr lang="en-US" altLang="zh-CN" sz="4000">
                <a:ea typeface="宋体" charset="-122"/>
              </a:rPr>
              <a:t>Fisher’s Smoking and Lung Cancer Model</a:t>
            </a:r>
            <a:endParaRPr lang="zh-CN" altLang="en-US" sz="4000">
              <a:ea typeface="宋体" charset="-122"/>
            </a:endParaRPr>
          </a:p>
        </p:txBody>
      </p:sp>
      <p:sp>
        <p:nvSpPr>
          <p:cNvPr id="14340" name="Rectangle 3"/>
          <p:cNvSpPr>
            <a:spLocks noGrp="1" noChangeArrowheads="1"/>
          </p:cNvSpPr>
          <p:nvPr>
            <p:ph type="body" idx="1"/>
          </p:nvPr>
        </p:nvSpPr>
        <p:spPr>
          <a:xfrm>
            <a:off x="609600" y="1981200"/>
            <a:ext cx="7772400" cy="1828800"/>
          </a:xfrm>
        </p:spPr>
        <p:txBody>
          <a:bodyPr/>
          <a:lstStyle/>
          <a:p>
            <a:pPr eaLnBrk="1" hangingPunct="1"/>
            <a:r>
              <a:rPr lang="en-US" altLang="zh-CN">
                <a:ea typeface="宋体" charset="-122"/>
              </a:rPr>
              <a:t>Smoking-lung cancer model with genotype</a:t>
            </a:r>
          </a:p>
          <a:p>
            <a:pPr eaLnBrk="1" hangingPunct="1"/>
            <a:r>
              <a:rPr lang="en-US" altLang="zh-CN">
                <a:ea typeface="宋体" charset="-122"/>
              </a:rPr>
              <a:t>Genotype (U) is unobservable</a:t>
            </a:r>
          </a:p>
          <a:p>
            <a:pPr eaLnBrk="1" hangingPunct="1"/>
            <a:r>
              <a:rPr lang="en-US" altLang="en-US"/>
              <a:t>Fisher, R.A. “Cancer and Smoking.” </a:t>
            </a:r>
            <a:r>
              <a:rPr lang="en-US" altLang="en-US" i="1"/>
              <a:t>Nature </a:t>
            </a:r>
            <a:r>
              <a:rPr lang="en-US" altLang="en-US"/>
              <a:t>182 (1958 August 30), pp.596-597.</a:t>
            </a:r>
            <a:endParaRPr lang="en-US" altLang="zh-CN">
              <a:ea typeface="宋体" charset="-122"/>
            </a:endParaRPr>
          </a:p>
          <a:p>
            <a:pPr eaLnBrk="1" hangingPunct="1"/>
            <a:endParaRPr lang="en-US" altLang="zh-CN">
              <a:ea typeface="宋体" charset="-122"/>
            </a:endParaRPr>
          </a:p>
          <a:p>
            <a:pPr eaLnBrk="1" hangingPunct="1"/>
            <a:endParaRPr lang="en-US" altLang="zh-CN">
              <a:ea typeface="宋体" charset="-122"/>
            </a:endParaRPr>
          </a:p>
          <a:p>
            <a:pPr eaLnBrk="1" hangingPunct="1"/>
            <a:endParaRPr lang="en-US" altLang="zh-CN">
              <a:ea typeface="宋体" charset="-122"/>
            </a:endParaRPr>
          </a:p>
          <a:p>
            <a:pPr eaLnBrk="1" hangingPunct="1"/>
            <a:endParaRPr lang="en-US" altLang="zh-CN">
              <a:ea typeface="宋体" charset="-122"/>
            </a:endParaRPr>
          </a:p>
          <a:p>
            <a:pPr eaLnBrk="1" hangingPunct="1"/>
            <a:endParaRPr lang="en-US" altLang="zh-CN">
              <a:ea typeface="宋体" charset="-122"/>
            </a:endParaRPr>
          </a:p>
        </p:txBody>
      </p:sp>
      <p:sp>
        <p:nvSpPr>
          <p:cNvPr id="14341" name="Text Box 4"/>
          <p:cNvSpPr txBox="1">
            <a:spLocks noChangeArrowheads="1"/>
          </p:cNvSpPr>
          <p:nvPr/>
        </p:nvSpPr>
        <p:spPr bwMode="auto">
          <a:xfrm>
            <a:off x="3024188" y="5410200"/>
            <a:ext cx="4048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lgn="l">
              <a:spcBef>
                <a:spcPct val="20000"/>
              </a:spcBef>
              <a:buChar char="•"/>
              <a:defRPr sz="2800">
                <a:solidFill>
                  <a:schemeClr val="tx1"/>
                </a:solidFill>
                <a:latin typeface="Tw Cen MT" pitchFamily="34" charset="0"/>
              </a:defRPr>
            </a:lvl1pPr>
            <a:lvl2pPr marL="742950" indent="-285750" algn="l">
              <a:spcBef>
                <a:spcPct val="20000"/>
              </a:spcBef>
              <a:buChar char="–"/>
              <a:defRPr sz="2800">
                <a:solidFill>
                  <a:schemeClr val="tx1"/>
                </a:solidFill>
                <a:latin typeface="Tw Cen MT" pitchFamily="34" charset="0"/>
              </a:defRPr>
            </a:lvl2pPr>
            <a:lvl3pPr marL="1143000" indent="-228600" algn="l">
              <a:spcBef>
                <a:spcPct val="20000"/>
              </a:spcBef>
              <a:buChar char="•"/>
              <a:defRPr sz="2400">
                <a:solidFill>
                  <a:schemeClr val="tx1"/>
                </a:solidFill>
                <a:latin typeface="Tw Cen MT" pitchFamily="34" charset="0"/>
              </a:defRPr>
            </a:lvl3pPr>
            <a:lvl4pPr marL="1600200" indent="-228600" algn="l">
              <a:spcBef>
                <a:spcPct val="20000"/>
              </a:spcBef>
              <a:buChar char="–"/>
              <a:defRPr sz="2000">
                <a:solidFill>
                  <a:schemeClr val="tx1"/>
                </a:solidFill>
                <a:latin typeface="Tw Cen MT" pitchFamily="34" charset="0"/>
              </a:defRPr>
            </a:lvl4pPr>
            <a:lvl5pPr marL="2057400" indent="-228600" algn="l">
              <a:spcBef>
                <a:spcPct val="20000"/>
              </a:spcBef>
              <a:buChar char="»"/>
              <a:defRPr sz="2000">
                <a:solidFill>
                  <a:schemeClr val="tx1"/>
                </a:solidFill>
                <a:latin typeface="Tw Cen MT" pitchFamily="34" charset="0"/>
              </a:defRPr>
            </a:lvl5pPr>
            <a:lvl6pPr marL="2514600" indent="-228600" eaLnBrk="0" fontAlgn="base" hangingPunct="0">
              <a:spcBef>
                <a:spcPct val="20000"/>
              </a:spcBef>
              <a:spcAft>
                <a:spcPct val="0"/>
              </a:spcAft>
              <a:buChar char="»"/>
              <a:defRPr sz="2000">
                <a:solidFill>
                  <a:schemeClr val="tx1"/>
                </a:solidFill>
                <a:latin typeface="Tw Cen MT" pitchFamily="34" charset="0"/>
              </a:defRPr>
            </a:lvl6pPr>
            <a:lvl7pPr marL="2971800" indent="-228600" eaLnBrk="0" fontAlgn="base" hangingPunct="0">
              <a:spcBef>
                <a:spcPct val="20000"/>
              </a:spcBef>
              <a:spcAft>
                <a:spcPct val="0"/>
              </a:spcAft>
              <a:buChar char="»"/>
              <a:defRPr sz="2000">
                <a:solidFill>
                  <a:schemeClr val="tx1"/>
                </a:solidFill>
                <a:latin typeface="Tw Cen MT" pitchFamily="34" charset="0"/>
              </a:defRPr>
            </a:lvl7pPr>
            <a:lvl8pPr marL="3429000" indent="-228600" eaLnBrk="0" fontAlgn="base" hangingPunct="0">
              <a:spcBef>
                <a:spcPct val="20000"/>
              </a:spcBef>
              <a:spcAft>
                <a:spcPct val="0"/>
              </a:spcAft>
              <a:buChar char="»"/>
              <a:defRPr sz="2000">
                <a:solidFill>
                  <a:schemeClr val="tx1"/>
                </a:solidFill>
                <a:latin typeface="Tw Cen MT" pitchFamily="34" charset="0"/>
              </a:defRPr>
            </a:lvl8pPr>
            <a:lvl9pPr marL="3886200" indent="-228600" eaLnBrk="0" fontAlgn="base" hangingPunct="0">
              <a:spcBef>
                <a:spcPct val="20000"/>
              </a:spcBef>
              <a:spcAft>
                <a:spcPct val="0"/>
              </a:spcAft>
              <a:buChar char="»"/>
              <a:defRPr sz="2000">
                <a:solidFill>
                  <a:schemeClr val="tx1"/>
                </a:solidFill>
                <a:latin typeface="Tw Cen MT" pitchFamily="34" charset="0"/>
              </a:defRPr>
            </a:lvl9pPr>
          </a:lstStyle>
          <a:p>
            <a:pPr algn="ctr">
              <a:spcBef>
                <a:spcPct val="0"/>
              </a:spcBef>
              <a:buFontTx/>
              <a:buNone/>
            </a:pPr>
            <a:r>
              <a:rPr lang="en-US" altLang="zh-CN" sz="2400">
                <a:latin typeface="Times New Roman" pitchFamily="18" charset="0"/>
                <a:ea typeface="宋体" charset="-122"/>
              </a:rPr>
              <a:t>X</a:t>
            </a:r>
          </a:p>
        </p:txBody>
      </p:sp>
      <p:sp>
        <p:nvSpPr>
          <p:cNvPr id="14342" name="Text Box 5"/>
          <p:cNvSpPr txBox="1">
            <a:spLocks noChangeArrowheads="1"/>
          </p:cNvSpPr>
          <p:nvPr/>
        </p:nvSpPr>
        <p:spPr bwMode="auto">
          <a:xfrm>
            <a:off x="4929188" y="5334000"/>
            <a:ext cx="4048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algn="l">
              <a:spcBef>
                <a:spcPct val="20000"/>
              </a:spcBef>
              <a:buChar char="•"/>
              <a:defRPr sz="2800">
                <a:solidFill>
                  <a:schemeClr val="tx1"/>
                </a:solidFill>
                <a:latin typeface="Tw Cen MT" pitchFamily="34" charset="0"/>
              </a:defRPr>
            </a:lvl1pPr>
            <a:lvl2pPr marL="742950" indent="-285750" algn="l">
              <a:spcBef>
                <a:spcPct val="20000"/>
              </a:spcBef>
              <a:buChar char="–"/>
              <a:defRPr sz="2800">
                <a:solidFill>
                  <a:schemeClr val="tx1"/>
                </a:solidFill>
                <a:latin typeface="Tw Cen MT" pitchFamily="34" charset="0"/>
              </a:defRPr>
            </a:lvl2pPr>
            <a:lvl3pPr marL="1143000" indent="-228600" algn="l">
              <a:spcBef>
                <a:spcPct val="20000"/>
              </a:spcBef>
              <a:buChar char="•"/>
              <a:defRPr sz="2400">
                <a:solidFill>
                  <a:schemeClr val="tx1"/>
                </a:solidFill>
                <a:latin typeface="Tw Cen MT" pitchFamily="34" charset="0"/>
              </a:defRPr>
            </a:lvl3pPr>
            <a:lvl4pPr marL="1600200" indent="-228600" algn="l">
              <a:spcBef>
                <a:spcPct val="20000"/>
              </a:spcBef>
              <a:buChar char="–"/>
              <a:defRPr sz="2000">
                <a:solidFill>
                  <a:schemeClr val="tx1"/>
                </a:solidFill>
                <a:latin typeface="Tw Cen MT" pitchFamily="34" charset="0"/>
              </a:defRPr>
            </a:lvl4pPr>
            <a:lvl5pPr marL="2057400" indent="-228600" algn="l">
              <a:spcBef>
                <a:spcPct val="20000"/>
              </a:spcBef>
              <a:buChar char="»"/>
              <a:defRPr sz="2000">
                <a:solidFill>
                  <a:schemeClr val="tx1"/>
                </a:solidFill>
                <a:latin typeface="Tw Cen MT" pitchFamily="34" charset="0"/>
              </a:defRPr>
            </a:lvl5pPr>
            <a:lvl6pPr marL="2514600" indent="-228600" eaLnBrk="0" fontAlgn="base" hangingPunct="0">
              <a:spcBef>
                <a:spcPct val="20000"/>
              </a:spcBef>
              <a:spcAft>
                <a:spcPct val="0"/>
              </a:spcAft>
              <a:buChar char="»"/>
              <a:defRPr sz="2000">
                <a:solidFill>
                  <a:schemeClr val="tx1"/>
                </a:solidFill>
                <a:latin typeface="Tw Cen MT" pitchFamily="34" charset="0"/>
              </a:defRPr>
            </a:lvl6pPr>
            <a:lvl7pPr marL="2971800" indent="-228600" eaLnBrk="0" fontAlgn="base" hangingPunct="0">
              <a:spcBef>
                <a:spcPct val="20000"/>
              </a:spcBef>
              <a:spcAft>
                <a:spcPct val="0"/>
              </a:spcAft>
              <a:buChar char="»"/>
              <a:defRPr sz="2000">
                <a:solidFill>
                  <a:schemeClr val="tx1"/>
                </a:solidFill>
                <a:latin typeface="Tw Cen MT" pitchFamily="34" charset="0"/>
              </a:defRPr>
            </a:lvl7pPr>
            <a:lvl8pPr marL="3429000" indent="-228600" eaLnBrk="0" fontAlgn="base" hangingPunct="0">
              <a:spcBef>
                <a:spcPct val="20000"/>
              </a:spcBef>
              <a:spcAft>
                <a:spcPct val="0"/>
              </a:spcAft>
              <a:buChar char="»"/>
              <a:defRPr sz="2000">
                <a:solidFill>
                  <a:schemeClr val="tx1"/>
                </a:solidFill>
                <a:latin typeface="Tw Cen MT" pitchFamily="34" charset="0"/>
              </a:defRPr>
            </a:lvl8pPr>
            <a:lvl9pPr marL="3886200" indent="-228600" eaLnBrk="0" fontAlgn="base" hangingPunct="0">
              <a:spcBef>
                <a:spcPct val="20000"/>
              </a:spcBef>
              <a:spcAft>
                <a:spcPct val="0"/>
              </a:spcAft>
              <a:buChar char="»"/>
              <a:defRPr sz="2000">
                <a:solidFill>
                  <a:schemeClr val="tx1"/>
                </a:solidFill>
                <a:latin typeface="Tw Cen MT" pitchFamily="34" charset="0"/>
              </a:defRPr>
            </a:lvl9pPr>
          </a:lstStyle>
          <a:p>
            <a:pPr algn="ctr">
              <a:spcBef>
                <a:spcPct val="0"/>
              </a:spcBef>
              <a:buFontTx/>
              <a:buNone/>
            </a:pPr>
            <a:r>
              <a:rPr lang="en-US" altLang="zh-CN" sz="2400">
                <a:latin typeface="Times New Roman" pitchFamily="18" charset="0"/>
                <a:ea typeface="宋体" charset="-122"/>
              </a:rPr>
              <a:t>Y</a:t>
            </a:r>
          </a:p>
        </p:txBody>
      </p:sp>
      <p:sp>
        <p:nvSpPr>
          <p:cNvPr id="14343" name="Text Box 6"/>
          <p:cNvSpPr txBox="1">
            <a:spLocks noChangeArrowheads="1"/>
          </p:cNvSpPr>
          <p:nvPr/>
        </p:nvSpPr>
        <p:spPr bwMode="auto">
          <a:xfrm>
            <a:off x="4014788" y="4114800"/>
            <a:ext cx="4048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lgn="l">
              <a:spcBef>
                <a:spcPct val="20000"/>
              </a:spcBef>
              <a:buChar char="•"/>
              <a:defRPr sz="2800">
                <a:solidFill>
                  <a:schemeClr val="tx1"/>
                </a:solidFill>
                <a:latin typeface="Tw Cen MT" pitchFamily="34" charset="0"/>
              </a:defRPr>
            </a:lvl1pPr>
            <a:lvl2pPr marL="742950" indent="-285750" algn="l">
              <a:spcBef>
                <a:spcPct val="20000"/>
              </a:spcBef>
              <a:buChar char="–"/>
              <a:defRPr sz="2800">
                <a:solidFill>
                  <a:schemeClr val="tx1"/>
                </a:solidFill>
                <a:latin typeface="Tw Cen MT" pitchFamily="34" charset="0"/>
              </a:defRPr>
            </a:lvl2pPr>
            <a:lvl3pPr marL="1143000" indent="-228600" algn="l">
              <a:spcBef>
                <a:spcPct val="20000"/>
              </a:spcBef>
              <a:buChar char="•"/>
              <a:defRPr sz="2400">
                <a:solidFill>
                  <a:schemeClr val="tx1"/>
                </a:solidFill>
                <a:latin typeface="Tw Cen MT" pitchFamily="34" charset="0"/>
              </a:defRPr>
            </a:lvl3pPr>
            <a:lvl4pPr marL="1600200" indent="-228600" algn="l">
              <a:spcBef>
                <a:spcPct val="20000"/>
              </a:spcBef>
              <a:buChar char="–"/>
              <a:defRPr sz="2000">
                <a:solidFill>
                  <a:schemeClr val="tx1"/>
                </a:solidFill>
                <a:latin typeface="Tw Cen MT" pitchFamily="34" charset="0"/>
              </a:defRPr>
            </a:lvl4pPr>
            <a:lvl5pPr marL="2057400" indent="-228600" algn="l">
              <a:spcBef>
                <a:spcPct val="20000"/>
              </a:spcBef>
              <a:buChar char="»"/>
              <a:defRPr sz="2000">
                <a:solidFill>
                  <a:schemeClr val="tx1"/>
                </a:solidFill>
                <a:latin typeface="Tw Cen MT" pitchFamily="34" charset="0"/>
              </a:defRPr>
            </a:lvl5pPr>
            <a:lvl6pPr marL="2514600" indent="-228600" eaLnBrk="0" fontAlgn="base" hangingPunct="0">
              <a:spcBef>
                <a:spcPct val="20000"/>
              </a:spcBef>
              <a:spcAft>
                <a:spcPct val="0"/>
              </a:spcAft>
              <a:buChar char="»"/>
              <a:defRPr sz="2000">
                <a:solidFill>
                  <a:schemeClr val="tx1"/>
                </a:solidFill>
                <a:latin typeface="Tw Cen MT" pitchFamily="34" charset="0"/>
              </a:defRPr>
            </a:lvl6pPr>
            <a:lvl7pPr marL="2971800" indent="-228600" eaLnBrk="0" fontAlgn="base" hangingPunct="0">
              <a:spcBef>
                <a:spcPct val="20000"/>
              </a:spcBef>
              <a:spcAft>
                <a:spcPct val="0"/>
              </a:spcAft>
              <a:buChar char="»"/>
              <a:defRPr sz="2000">
                <a:solidFill>
                  <a:schemeClr val="tx1"/>
                </a:solidFill>
                <a:latin typeface="Tw Cen MT" pitchFamily="34" charset="0"/>
              </a:defRPr>
            </a:lvl7pPr>
            <a:lvl8pPr marL="3429000" indent="-228600" eaLnBrk="0" fontAlgn="base" hangingPunct="0">
              <a:spcBef>
                <a:spcPct val="20000"/>
              </a:spcBef>
              <a:spcAft>
                <a:spcPct val="0"/>
              </a:spcAft>
              <a:buChar char="»"/>
              <a:defRPr sz="2000">
                <a:solidFill>
                  <a:schemeClr val="tx1"/>
                </a:solidFill>
                <a:latin typeface="Tw Cen MT" pitchFamily="34" charset="0"/>
              </a:defRPr>
            </a:lvl8pPr>
            <a:lvl9pPr marL="3886200" indent="-228600" eaLnBrk="0" fontAlgn="base" hangingPunct="0">
              <a:spcBef>
                <a:spcPct val="20000"/>
              </a:spcBef>
              <a:spcAft>
                <a:spcPct val="0"/>
              </a:spcAft>
              <a:buChar char="»"/>
              <a:defRPr sz="2000">
                <a:solidFill>
                  <a:schemeClr val="tx1"/>
                </a:solidFill>
                <a:latin typeface="Tw Cen MT" pitchFamily="34" charset="0"/>
              </a:defRPr>
            </a:lvl9pPr>
          </a:lstStyle>
          <a:p>
            <a:pPr algn="ctr">
              <a:spcBef>
                <a:spcPct val="0"/>
              </a:spcBef>
              <a:buFontTx/>
              <a:buNone/>
            </a:pPr>
            <a:r>
              <a:rPr lang="en-US" altLang="zh-CN" sz="2400">
                <a:latin typeface="Times New Roman" pitchFamily="18" charset="0"/>
                <a:ea typeface="宋体" charset="-122"/>
              </a:rPr>
              <a:t>U</a:t>
            </a:r>
          </a:p>
        </p:txBody>
      </p:sp>
      <p:sp>
        <p:nvSpPr>
          <p:cNvPr id="14344" name="Line 7"/>
          <p:cNvSpPr>
            <a:spLocks noChangeShapeType="1"/>
          </p:cNvSpPr>
          <p:nvPr/>
        </p:nvSpPr>
        <p:spPr bwMode="auto">
          <a:xfrm flipH="1">
            <a:off x="3633788" y="4724400"/>
            <a:ext cx="533400" cy="914400"/>
          </a:xfrm>
          <a:prstGeom prst="line">
            <a:avLst/>
          </a:prstGeom>
          <a:noFill/>
          <a:ln w="12700">
            <a:solidFill>
              <a:srgbClr val="FF0000"/>
            </a:solidFill>
            <a:prstDash val="dash"/>
            <a:round/>
            <a:headEnd type="none" w="sm" len="sm"/>
            <a:tailEnd type="triangle" w="lg" len="lg"/>
          </a:ln>
          <a:extLst>
            <a:ext uri="{909E8E84-426E-40DD-AFC4-6F175D3DCCD1}">
              <a14:hiddenFill xmlns:a14="http://schemas.microsoft.com/office/drawing/2010/main">
                <a:noFill/>
              </a14:hiddenFill>
            </a:ext>
          </a:extLst>
        </p:spPr>
        <p:txBody>
          <a:bodyPr wrap="none" anchor="ctr"/>
          <a:lstStyle/>
          <a:p>
            <a:endParaRPr lang="en-US"/>
          </a:p>
        </p:txBody>
      </p:sp>
      <p:sp>
        <p:nvSpPr>
          <p:cNvPr id="14345" name="Line 8"/>
          <p:cNvSpPr>
            <a:spLocks noChangeShapeType="1"/>
          </p:cNvSpPr>
          <p:nvPr/>
        </p:nvSpPr>
        <p:spPr bwMode="auto">
          <a:xfrm>
            <a:off x="4243388" y="4724400"/>
            <a:ext cx="609600" cy="914400"/>
          </a:xfrm>
          <a:prstGeom prst="line">
            <a:avLst/>
          </a:prstGeom>
          <a:noFill/>
          <a:ln w="12700">
            <a:solidFill>
              <a:srgbClr val="FF0000"/>
            </a:solidFill>
            <a:prstDash val="dash"/>
            <a:round/>
            <a:headEnd type="none" w="sm" len="sm"/>
            <a:tailEnd type="triangle" w="lg" len="lg"/>
          </a:ln>
          <a:extLst>
            <a:ext uri="{909E8E84-426E-40DD-AFC4-6F175D3DCCD1}">
              <a14:hiddenFill xmlns:a14="http://schemas.microsoft.com/office/drawing/2010/main">
                <a:noFill/>
              </a14:hiddenFill>
            </a:ext>
          </a:extLst>
        </p:spPr>
        <p:txBody>
          <a:bodyPr wrap="none" anchor="ctr"/>
          <a:lstStyle/>
          <a:p>
            <a:endParaRPr lang="en-US"/>
          </a:p>
        </p:txBody>
      </p:sp>
      <p:sp>
        <p:nvSpPr>
          <p:cNvPr id="14346" name="Line 9"/>
          <p:cNvSpPr>
            <a:spLocks noChangeShapeType="1"/>
          </p:cNvSpPr>
          <p:nvPr/>
        </p:nvSpPr>
        <p:spPr bwMode="auto">
          <a:xfrm>
            <a:off x="3633788" y="5715000"/>
            <a:ext cx="1219200" cy="0"/>
          </a:xfrm>
          <a:prstGeom prst="line">
            <a:avLst/>
          </a:prstGeom>
          <a:noFill/>
          <a:ln w="12700">
            <a:solidFill>
              <a:srgbClr val="FF0000"/>
            </a:solidFill>
            <a:round/>
            <a:headEnd type="none" w="sm" len="sm"/>
            <a:tailEnd type="triangle" w="lg" len="lg"/>
          </a:ln>
          <a:extLst>
            <a:ext uri="{909E8E84-426E-40DD-AFC4-6F175D3DCCD1}">
              <a14:hiddenFill xmlns:a14="http://schemas.microsoft.com/office/drawing/2010/main">
                <a:noFill/>
              </a14:hiddenFill>
            </a:ext>
          </a:extLst>
        </p:spPr>
        <p:txBody>
          <a:bodyPr wrap="none" anchor="ctr"/>
          <a:lstStyle/>
          <a:p>
            <a:endParaRPr lang="en-US"/>
          </a:p>
        </p:txBody>
      </p:sp>
    </p:spTree>
    <p:extLst>
      <p:ext uri="{BB962C8B-B14F-4D97-AF65-F5344CB8AC3E}">
        <p14:creationId xmlns:p14="http://schemas.microsoft.com/office/powerpoint/2010/main" val="51894260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Number Placeholder 4"/>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a:spcBef>
                <a:spcPct val="20000"/>
              </a:spcBef>
              <a:buChar char="•"/>
              <a:defRPr sz="2800">
                <a:solidFill>
                  <a:schemeClr val="tx1"/>
                </a:solidFill>
                <a:latin typeface="Tw Cen MT" pitchFamily="34" charset="0"/>
              </a:defRPr>
            </a:lvl1pPr>
            <a:lvl2pPr marL="742950" indent="-285750" algn="l">
              <a:spcBef>
                <a:spcPct val="20000"/>
              </a:spcBef>
              <a:buChar char="–"/>
              <a:defRPr sz="2800">
                <a:solidFill>
                  <a:schemeClr val="tx1"/>
                </a:solidFill>
                <a:latin typeface="Tw Cen MT" pitchFamily="34" charset="0"/>
              </a:defRPr>
            </a:lvl2pPr>
            <a:lvl3pPr marL="1143000" indent="-228600" algn="l">
              <a:spcBef>
                <a:spcPct val="20000"/>
              </a:spcBef>
              <a:buChar char="•"/>
              <a:defRPr sz="2400">
                <a:solidFill>
                  <a:schemeClr val="tx1"/>
                </a:solidFill>
                <a:latin typeface="Tw Cen MT" pitchFamily="34" charset="0"/>
              </a:defRPr>
            </a:lvl3pPr>
            <a:lvl4pPr marL="1600200" indent="-228600" algn="l">
              <a:spcBef>
                <a:spcPct val="20000"/>
              </a:spcBef>
              <a:buChar char="–"/>
              <a:defRPr sz="2000">
                <a:solidFill>
                  <a:schemeClr val="tx1"/>
                </a:solidFill>
                <a:latin typeface="Tw Cen MT" pitchFamily="34" charset="0"/>
              </a:defRPr>
            </a:lvl4pPr>
            <a:lvl5pPr marL="2057400" indent="-228600" algn="l">
              <a:spcBef>
                <a:spcPct val="20000"/>
              </a:spcBef>
              <a:buChar char="»"/>
              <a:defRPr sz="2000">
                <a:solidFill>
                  <a:schemeClr val="tx1"/>
                </a:solidFill>
                <a:latin typeface="Tw Cen MT" pitchFamily="34" charset="0"/>
              </a:defRPr>
            </a:lvl5pPr>
            <a:lvl6pPr marL="2514600" indent="-228600" eaLnBrk="0" fontAlgn="base" hangingPunct="0">
              <a:spcBef>
                <a:spcPct val="20000"/>
              </a:spcBef>
              <a:spcAft>
                <a:spcPct val="0"/>
              </a:spcAft>
              <a:buChar char="»"/>
              <a:defRPr sz="2000">
                <a:solidFill>
                  <a:schemeClr val="tx1"/>
                </a:solidFill>
                <a:latin typeface="Tw Cen MT" pitchFamily="34" charset="0"/>
              </a:defRPr>
            </a:lvl6pPr>
            <a:lvl7pPr marL="2971800" indent="-228600" eaLnBrk="0" fontAlgn="base" hangingPunct="0">
              <a:spcBef>
                <a:spcPct val="20000"/>
              </a:spcBef>
              <a:spcAft>
                <a:spcPct val="0"/>
              </a:spcAft>
              <a:buChar char="»"/>
              <a:defRPr sz="2000">
                <a:solidFill>
                  <a:schemeClr val="tx1"/>
                </a:solidFill>
                <a:latin typeface="Tw Cen MT" pitchFamily="34" charset="0"/>
              </a:defRPr>
            </a:lvl7pPr>
            <a:lvl8pPr marL="3429000" indent="-228600" eaLnBrk="0" fontAlgn="base" hangingPunct="0">
              <a:spcBef>
                <a:spcPct val="20000"/>
              </a:spcBef>
              <a:spcAft>
                <a:spcPct val="0"/>
              </a:spcAft>
              <a:buChar char="»"/>
              <a:defRPr sz="2000">
                <a:solidFill>
                  <a:schemeClr val="tx1"/>
                </a:solidFill>
                <a:latin typeface="Tw Cen MT" pitchFamily="34" charset="0"/>
              </a:defRPr>
            </a:lvl8pPr>
            <a:lvl9pPr marL="3886200" indent="-228600" eaLnBrk="0" fontAlgn="base" hangingPunct="0">
              <a:spcBef>
                <a:spcPct val="20000"/>
              </a:spcBef>
              <a:spcAft>
                <a:spcPct val="0"/>
              </a:spcAft>
              <a:buChar char="»"/>
              <a:defRPr sz="2000">
                <a:solidFill>
                  <a:schemeClr val="tx1"/>
                </a:solidFill>
                <a:latin typeface="Tw Cen MT" pitchFamily="34" charset="0"/>
              </a:defRPr>
            </a:lvl9pPr>
          </a:lstStyle>
          <a:p>
            <a:pPr algn="r">
              <a:spcBef>
                <a:spcPct val="0"/>
              </a:spcBef>
              <a:buFontTx/>
              <a:buNone/>
            </a:pPr>
            <a:fld id="{2ED62591-6E8A-4783-99DA-78DB2065AAE3}" type="slidenum">
              <a:rPr lang="zh-CN" altLang="en-US" sz="1400" smtClean="0">
                <a:latin typeface="Times New Roman" pitchFamily="18" charset="0"/>
                <a:ea typeface="宋体" charset="-122"/>
              </a:rPr>
              <a:pPr algn="r">
                <a:spcBef>
                  <a:spcPct val="0"/>
                </a:spcBef>
                <a:buFontTx/>
                <a:buNone/>
              </a:pPr>
              <a:t>19</a:t>
            </a:fld>
            <a:endParaRPr lang="en-US" altLang="zh-CN" sz="1400">
              <a:latin typeface="Times New Roman" pitchFamily="18" charset="0"/>
              <a:ea typeface="宋体" charset="-122"/>
            </a:endParaRPr>
          </a:p>
        </p:txBody>
      </p:sp>
      <p:sp>
        <p:nvSpPr>
          <p:cNvPr id="15363" name="Rectangle 2"/>
          <p:cNvSpPr>
            <a:spLocks noGrp="1" noChangeArrowheads="1"/>
          </p:cNvSpPr>
          <p:nvPr>
            <p:ph type="title"/>
          </p:nvPr>
        </p:nvSpPr>
        <p:spPr>
          <a:xfrm>
            <a:off x="1066800" y="685800"/>
            <a:ext cx="7772400" cy="914400"/>
          </a:xfrm>
        </p:spPr>
        <p:txBody>
          <a:bodyPr/>
          <a:lstStyle/>
          <a:p>
            <a:pPr eaLnBrk="1" hangingPunct="1"/>
            <a:r>
              <a:rPr lang="en-US" altLang="zh-CN" sz="4000">
                <a:ea typeface="宋体" charset="-122"/>
              </a:rPr>
              <a:t>Smoking and Lung Cancer Model with an  Intermediate Variable</a:t>
            </a:r>
            <a:endParaRPr lang="zh-CN" altLang="en-US" sz="4000">
              <a:ea typeface="宋体" charset="-122"/>
            </a:endParaRPr>
          </a:p>
        </p:txBody>
      </p:sp>
      <p:sp>
        <p:nvSpPr>
          <p:cNvPr id="15364" name="Rectangle 3"/>
          <p:cNvSpPr>
            <a:spLocks noGrp="1" noChangeArrowheads="1"/>
          </p:cNvSpPr>
          <p:nvPr>
            <p:ph type="body" idx="1"/>
          </p:nvPr>
        </p:nvSpPr>
        <p:spPr>
          <a:xfrm>
            <a:off x="685800" y="1981200"/>
            <a:ext cx="7772400" cy="4114800"/>
          </a:xfrm>
        </p:spPr>
        <p:txBody>
          <a:bodyPr/>
          <a:lstStyle/>
          <a:p>
            <a:pPr eaLnBrk="1" hangingPunct="1"/>
            <a:r>
              <a:rPr lang="en-US" altLang="zh-CN">
                <a:ea typeface="宋体" charset="-122"/>
              </a:rPr>
              <a:t>Smoking and lung cancer model with genotype and tar deposits in the lungs</a:t>
            </a:r>
          </a:p>
          <a:p>
            <a:pPr eaLnBrk="1" hangingPunct="1"/>
            <a:r>
              <a:rPr lang="en-US" altLang="zh-CN">
                <a:ea typeface="宋体" charset="-122"/>
              </a:rPr>
              <a:t>Tar deposits (Z) are observable</a:t>
            </a:r>
            <a:endParaRPr lang="zh-CN" altLang="en-US">
              <a:ea typeface="宋体" charset="-122"/>
            </a:endParaRPr>
          </a:p>
        </p:txBody>
      </p:sp>
      <p:sp>
        <p:nvSpPr>
          <p:cNvPr id="15365" name="Text Box 4"/>
          <p:cNvSpPr txBox="1">
            <a:spLocks noChangeArrowheads="1"/>
          </p:cNvSpPr>
          <p:nvPr/>
        </p:nvSpPr>
        <p:spPr bwMode="auto">
          <a:xfrm>
            <a:off x="2133600" y="5029200"/>
            <a:ext cx="4048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lgn="l">
              <a:spcBef>
                <a:spcPct val="20000"/>
              </a:spcBef>
              <a:buChar char="•"/>
              <a:defRPr sz="2800">
                <a:solidFill>
                  <a:schemeClr val="tx1"/>
                </a:solidFill>
                <a:latin typeface="Tw Cen MT" pitchFamily="34" charset="0"/>
              </a:defRPr>
            </a:lvl1pPr>
            <a:lvl2pPr marL="742950" indent="-285750" algn="l">
              <a:spcBef>
                <a:spcPct val="20000"/>
              </a:spcBef>
              <a:buChar char="–"/>
              <a:defRPr sz="2800">
                <a:solidFill>
                  <a:schemeClr val="tx1"/>
                </a:solidFill>
                <a:latin typeface="Tw Cen MT" pitchFamily="34" charset="0"/>
              </a:defRPr>
            </a:lvl2pPr>
            <a:lvl3pPr marL="1143000" indent="-228600" algn="l">
              <a:spcBef>
                <a:spcPct val="20000"/>
              </a:spcBef>
              <a:buChar char="•"/>
              <a:defRPr sz="2400">
                <a:solidFill>
                  <a:schemeClr val="tx1"/>
                </a:solidFill>
                <a:latin typeface="Tw Cen MT" pitchFamily="34" charset="0"/>
              </a:defRPr>
            </a:lvl3pPr>
            <a:lvl4pPr marL="1600200" indent="-228600" algn="l">
              <a:spcBef>
                <a:spcPct val="20000"/>
              </a:spcBef>
              <a:buChar char="–"/>
              <a:defRPr sz="2000">
                <a:solidFill>
                  <a:schemeClr val="tx1"/>
                </a:solidFill>
                <a:latin typeface="Tw Cen MT" pitchFamily="34" charset="0"/>
              </a:defRPr>
            </a:lvl4pPr>
            <a:lvl5pPr marL="2057400" indent="-228600" algn="l">
              <a:spcBef>
                <a:spcPct val="20000"/>
              </a:spcBef>
              <a:buChar char="»"/>
              <a:defRPr sz="2000">
                <a:solidFill>
                  <a:schemeClr val="tx1"/>
                </a:solidFill>
                <a:latin typeface="Tw Cen MT" pitchFamily="34" charset="0"/>
              </a:defRPr>
            </a:lvl5pPr>
            <a:lvl6pPr marL="2514600" indent="-228600" eaLnBrk="0" fontAlgn="base" hangingPunct="0">
              <a:spcBef>
                <a:spcPct val="20000"/>
              </a:spcBef>
              <a:spcAft>
                <a:spcPct val="0"/>
              </a:spcAft>
              <a:buChar char="»"/>
              <a:defRPr sz="2000">
                <a:solidFill>
                  <a:schemeClr val="tx1"/>
                </a:solidFill>
                <a:latin typeface="Tw Cen MT" pitchFamily="34" charset="0"/>
              </a:defRPr>
            </a:lvl6pPr>
            <a:lvl7pPr marL="2971800" indent="-228600" eaLnBrk="0" fontAlgn="base" hangingPunct="0">
              <a:spcBef>
                <a:spcPct val="20000"/>
              </a:spcBef>
              <a:spcAft>
                <a:spcPct val="0"/>
              </a:spcAft>
              <a:buChar char="»"/>
              <a:defRPr sz="2000">
                <a:solidFill>
                  <a:schemeClr val="tx1"/>
                </a:solidFill>
                <a:latin typeface="Tw Cen MT" pitchFamily="34" charset="0"/>
              </a:defRPr>
            </a:lvl7pPr>
            <a:lvl8pPr marL="3429000" indent="-228600" eaLnBrk="0" fontAlgn="base" hangingPunct="0">
              <a:spcBef>
                <a:spcPct val="20000"/>
              </a:spcBef>
              <a:spcAft>
                <a:spcPct val="0"/>
              </a:spcAft>
              <a:buChar char="»"/>
              <a:defRPr sz="2000">
                <a:solidFill>
                  <a:schemeClr val="tx1"/>
                </a:solidFill>
                <a:latin typeface="Tw Cen MT" pitchFamily="34" charset="0"/>
              </a:defRPr>
            </a:lvl8pPr>
            <a:lvl9pPr marL="3886200" indent="-228600" eaLnBrk="0" fontAlgn="base" hangingPunct="0">
              <a:spcBef>
                <a:spcPct val="20000"/>
              </a:spcBef>
              <a:spcAft>
                <a:spcPct val="0"/>
              </a:spcAft>
              <a:buChar char="»"/>
              <a:defRPr sz="2000">
                <a:solidFill>
                  <a:schemeClr val="tx1"/>
                </a:solidFill>
                <a:latin typeface="Tw Cen MT" pitchFamily="34" charset="0"/>
              </a:defRPr>
            </a:lvl9pPr>
          </a:lstStyle>
          <a:p>
            <a:pPr algn="ctr">
              <a:spcBef>
                <a:spcPct val="0"/>
              </a:spcBef>
              <a:buFontTx/>
              <a:buNone/>
            </a:pPr>
            <a:r>
              <a:rPr lang="en-US" altLang="zh-CN" sz="2400">
                <a:latin typeface="Times New Roman" pitchFamily="18" charset="0"/>
                <a:ea typeface="宋体" charset="-122"/>
              </a:rPr>
              <a:t>X</a:t>
            </a:r>
          </a:p>
        </p:txBody>
      </p:sp>
      <p:sp>
        <p:nvSpPr>
          <p:cNvPr id="15366" name="Text Box 5"/>
          <p:cNvSpPr txBox="1">
            <a:spLocks noChangeArrowheads="1"/>
          </p:cNvSpPr>
          <p:nvPr/>
        </p:nvSpPr>
        <p:spPr bwMode="auto">
          <a:xfrm>
            <a:off x="5334000" y="4953000"/>
            <a:ext cx="4048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algn="l">
              <a:spcBef>
                <a:spcPct val="20000"/>
              </a:spcBef>
              <a:buChar char="•"/>
              <a:defRPr sz="2800">
                <a:solidFill>
                  <a:schemeClr val="tx1"/>
                </a:solidFill>
                <a:latin typeface="Tw Cen MT" pitchFamily="34" charset="0"/>
              </a:defRPr>
            </a:lvl1pPr>
            <a:lvl2pPr marL="742950" indent="-285750" algn="l">
              <a:spcBef>
                <a:spcPct val="20000"/>
              </a:spcBef>
              <a:buChar char="–"/>
              <a:defRPr sz="2800">
                <a:solidFill>
                  <a:schemeClr val="tx1"/>
                </a:solidFill>
                <a:latin typeface="Tw Cen MT" pitchFamily="34" charset="0"/>
              </a:defRPr>
            </a:lvl2pPr>
            <a:lvl3pPr marL="1143000" indent="-228600" algn="l">
              <a:spcBef>
                <a:spcPct val="20000"/>
              </a:spcBef>
              <a:buChar char="•"/>
              <a:defRPr sz="2400">
                <a:solidFill>
                  <a:schemeClr val="tx1"/>
                </a:solidFill>
                <a:latin typeface="Tw Cen MT" pitchFamily="34" charset="0"/>
              </a:defRPr>
            </a:lvl3pPr>
            <a:lvl4pPr marL="1600200" indent="-228600" algn="l">
              <a:spcBef>
                <a:spcPct val="20000"/>
              </a:spcBef>
              <a:buChar char="–"/>
              <a:defRPr sz="2000">
                <a:solidFill>
                  <a:schemeClr val="tx1"/>
                </a:solidFill>
                <a:latin typeface="Tw Cen MT" pitchFamily="34" charset="0"/>
              </a:defRPr>
            </a:lvl4pPr>
            <a:lvl5pPr marL="2057400" indent="-228600" algn="l">
              <a:spcBef>
                <a:spcPct val="20000"/>
              </a:spcBef>
              <a:buChar char="»"/>
              <a:defRPr sz="2000">
                <a:solidFill>
                  <a:schemeClr val="tx1"/>
                </a:solidFill>
                <a:latin typeface="Tw Cen MT" pitchFamily="34" charset="0"/>
              </a:defRPr>
            </a:lvl5pPr>
            <a:lvl6pPr marL="2514600" indent="-228600" eaLnBrk="0" fontAlgn="base" hangingPunct="0">
              <a:spcBef>
                <a:spcPct val="20000"/>
              </a:spcBef>
              <a:spcAft>
                <a:spcPct val="0"/>
              </a:spcAft>
              <a:buChar char="»"/>
              <a:defRPr sz="2000">
                <a:solidFill>
                  <a:schemeClr val="tx1"/>
                </a:solidFill>
                <a:latin typeface="Tw Cen MT" pitchFamily="34" charset="0"/>
              </a:defRPr>
            </a:lvl6pPr>
            <a:lvl7pPr marL="2971800" indent="-228600" eaLnBrk="0" fontAlgn="base" hangingPunct="0">
              <a:spcBef>
                <a:spcPct val="20000"/>
              </a:spcBef>
              <a:spcAft>
                <a:spcPct val="0"/>
              </a:spcAft>
              <a:buChar char="»"/>
              <a:defRPr sz="2000">
                <a:solidFill>
                  <a:schemeClr val="tx1"/>
                </a:solidFill>
                <a:latin typeface="Tw Cen MT" pitchFamily="34" charset="0"/>
              </a:defRPr>
            </a:lvl7pPr>
            <a:lvl8pPr marL="3429000" indent="-228600" eaLnBrk="0" fontAlgn="base" hangingPunct="0">
              <a:spcBef>
                <a:spcPct val="20000"/>
              </a:spcBef>
              <a:spcAft>
                <a:spcPct val="0"/>
              </a:spcAft>
              <a:buChar char="»"/>
              <a:defRPr sz="2000">
                <a:solidFill>
                  <a:schemeClr val="tx1"/>
                </a:solidFill>
                <a:latin typeface="Tw Cen MT" pitchFamily="34" charset="0"/>
              </a:defRPr>
            </a:lvl8pPr>
            <a:lvl9pPr marL="3886200" indent="-228600" eaLnBrk="0" fontAlgn="base" hangingPunct="0">
              <a:spcBef>
                <a:spcPct val="20000"/>
              </a:spcBef>
              <a:spcAft>
                <a:spcPct val="0"/>
              </a:spcAft>
              <a:buChar char="»"/>
              <a:defRPr sz="2000">
                <a:solidFill>
                  <a:schemeClr val="tx1"/>
                </a:solidFill>
                <a:latin typeface="Tw Cen MT" pitchFamily="34" charset="0"/>
              </a:defRPr>
            </a:lvl9pPr>
          </a:lstStyle>
          <a:p>
            <a:pPr algn="ctr">
              <a:spcBef>
                <a:spcPct val="0"/>
              </a:spcBef>
              <a:buFontTx/>
              <a:buNone/>
            </a:pPr>
            <a:r>
              <a:rPr lang="en-US" altLang="zh-CN" sz="2400">
                <a:latin typeface="Times New Roman" pitchFamily="18" charset="0"/>
                <a:ea typeface="宋体" charset="-122"/>
              </a:rPr>
              <a:t>Y</a:t>
            </a:r>
          </a:p>
        </p:txBody>
      </p:sp>
      <p:sp>
        <p:nvSpPr>
          <p:cNvPr id="15367" name="Text Box 6"/>
          <p:cNvSpPr txBox="1">
            <a:spLocks noChangeArrowheads="1"/>
          </p:cNvSpPr>
          <p:nvPr/>
        </p:nvSpPr>
        <p:spPr bwMode="auto">
          <a:xfrm>
            <a:off x="3810000" y="3733800"/>
            <a:ext cx="4048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lgn="l">
              <a:spcBef>
                <a:spcPct val="20000"/>
              </a:spcBef>
              <a:buChar char="•"/>
              <a:defRPr sz="2800">
                <a:solidFill>
                  <a:schemeClr val="tx1"/>
                </a:solidFill>
                <a:latin typeface="Tw Cen MT" pitchFamily="34" charset="0"/>
              </a:defRPr>
            </a:lvl1pPr>
            <a:lvl2pPr marL="742950" indent="-285750" algn="l">
              <a:spcBef>
                <a:spcPct val="20000"/>
              </a:spcBef>
              <a:buChar char="–"/>
              <a:defRPr sz="2800">
                <a:solidFill>
                  <a:schemeClr val="tx1"/>
                </a:solidFill>
                <a:latin typeface="Tw Cen MT" pitchFamily="34" charset="0"/>
              </a:defRPr>
            </a:lvl2pPr>
            <a:lvl3pPr marL="1143000" indent="-228600" algn="l">
              <a:spcBef>
                <a:spcPct val="20000"/>
              </a:spcBef>
              <a:buChar char="•"/>
              <a:defRPr sz="2400">
                <a:solidFill>
                  <a:schemeClr val="tx1"/>
                </a:solidFill>
                <a:latin typeface="Tw Cen MT" pitchFamily="34" charset="0"/>
              </a:defRPr>
            </a:lvl3pPr>
            <a:lvl4pPr marL="1600200" indent="-228600" algn="l">
              <a:spcBef>
                <a:spcPct val="20000"/>
              </a:spcBef>
              <a:buChar char="–"/>
              <a:defRPr sz="2000">
                <a:solidFill>
                  <a:schemeClr val="tx1"/>
                </a:solidFill>
                <a:latin typeface="Tw Cen MT" pitchFamily="34" charset="0"/>
              </a:defRPr>
            </a:lvl4pPr>
            <a:lvl5pPr marL="2057400" indent="-228600" algn="l">
              <a:spcBef>
                <a:spcPct val="20000"/>
              </a:spcBef>
              <a:buChar char="»"/>
              <a:defRPr sz="2000">
                <a:solidFill>
                  <a:schemeClr val="tx1"/>
                </a:solidFill>
                <a:latin typeface="Tw Cen MT" pitchFamily="34" charset="0"/>
              </a:defRPr>
            </a:lvl5pPr>
            <a:lvl6pPr marL="2514600" indent="-228600" eaLnBrk="0" fontAlgn="base" hangingPunct="0">
              <a:spcBef>
                <a:spcPct val="20000"/>
              </a:spcBef>
              <a:spcAft>
                <a:spcPct val="0"/>
              </a:spcAft>
              <a:buChar char="»"/>
              <a:defRPr sz="2000">
                <a:solidFill>
                  <a:schemeClr val="tx1"/>
                </a:solidFill>
                <a:latin typeface="Tw Cen MT" pitchFamily="34" charset="0"/>
              </a:defRPr>
            </a:lvl6pPr>
            <a:lvl7pPr marL="2971800" indent="-228600" eaLnBrk="0" fontAlgn="base" hangingPunct="0">
              <a:spcBef>
                <a:spcPct val="20000"/>
              </a:spcBef>
              <a:spcAft>
                <a:spcPct val="0"/>
              </a:spcAft>
              <a:buChar char="»"/>
              <a:defRPr sz="2000">
                <a:solidFill>
                  <a:schemeClr val="tx1"/>
                </a:solidFill>
                <a:latin typeface="Tw Cen MT" pitchFamily="34" charset="0"/>
              </a:defRPr>
            </a:lvl7pPr>
            <a:lvl8pPr marL="3429000" indent="-228600" eaLnBrk="0" fontAlgn="base" hangingPunct="0">
              <a:spcBef>
                <a:spcPct val="20000"/>
              </a:spcBef>
              <a:spcAft>
                <a:spcPct val="0"/>
              </a:spcAft>
              <a:buChar char="»"/>
              <a:defRPr sz="2000">
                <a:solidFill>
                  <a:schemeClr val="tx1"/>
                </a:solidFill>
                <a:latin typeface="Tw Cen MT" pitchFamily="34" charset="0"/>
              </a:defRPr>
            </a:lvl8pPr>
            <a:lvl9pPr marL="3886200" indent="-228600" eaLnBrk="0" fontAlgn="base" hangingPunct="0">
              <a:spcBef>
                <a:spcPct val="20000"/>
              </a:spcBef>
              <a:spcAft>
                <a:spcPct val="0"/>
              </a:spcAft>
              <a:buChar char="»"/>
              <a:defRPr sz="2000">
                <a:solidFill>
                  <a:schemeClr val="tx1"/>
                </a:solidFill>
                <a:latin typeface="Tw Cen MT" pitchFamily="34" charset="0"/>
              </a:defRPr>
            </a:lvl9pPr>
          </a:lstStyle>
          <a:p>
            <a:pPr algn="ctr">
              <a:spcBef>
                <a:spcPct val="0"/>
              </a:spcBef>
              <a:buFontTx/>
              <a:buNone/>
            </a:pPr>
            <a:r>
              <a:rPr lang="en-US" altLang="zh-CN" sz="2400">
                <a:latin typeface="Times New Roman" pitchFamily="18" charset="0"/>
                <a:ea typeface="宋体" charset="-122"/>
              </a:rPr>
              <a:t>U</a:t>
            </a:r>
          </a:p>
        </p:txBody>
      </p:sp>
      <p:sp>
        <p:nvSpPr>
          <p:cNvPr id="15368" name="Line 10"/>
          <p:cNvSpPr>
            <a:spLocks noChangeShapeType="1"/>
          </p:cNvSpPr>
          <p:nvPr/>
        </p:nvSpPr>
        <p:spPr bwMode="auto">
          <a:xfrm flipH="1">
            <a:off x="2667000" y="4267200"/>
            <a:ext cx="914400" cy="838200"/>
          </a:xfrm>
          <a:prstGeom prst="line">
            <a:avLst/>
          </a:prstGeom>
          <a:noFill/>
          <a:ln w="12700">
            <a:solidFill>
              <a:srgbClr val="FF0000"/>
            </a:solidFill>
            <a:prstDash val="dash"/>
            <a:round/>
            <a:headEnd type="none" w="sm" len="sm"/>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5369" name="Line 11"/>
          <p:cNvSpPr>
            <a:spLocks noChangeShapeType="1"/>
          </p:cNvSpPr>
          <p:nvPr/>
        </p:nvSpPr>
        <p:spPr bwMode="auto">
          <a:xfrm>
            <a:off x="4267200" y="4267200"/>
            <a:ext cx="990600" cy="762000"/>
          </a:xfrm>
          <a:prstGeom prst="line">
            <a:avLst/>
          </a:prstGeom>
          <a:noFill/>
          <a:ln w="12700">
            <a:solidFill>
              <a:srgbClr val="FF0000"/>
            </a:solidFill>
            <a:prstDash val="dash"/>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5370" name="Text Box 12"/>
          <p:cNvSpPr txBox="1">
            <a:spLocks noChangeArrowheads="1"/>
          </p:cNvSpPr>
          <p:nvPr/>
        </p:nvSpPr>
        <p:spPr bwMode="auto">
          <a:xfrm>
            <a:off x="3810000" y="5029200"/>
            <a:ext cx="4048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lgn="l">
              <a:spcBef>
                <a:spcPct val="20000"/>
              </a:spcBef>
              <a:buChar char="•"/>
              <a:defRPr sz="2800">
                <a:solidFill>
                  <a:schemeClr val="tx1"/>
                </a:solidFill>
                <a:latin typeface="Tw Cen MT" pitchFamily="34" charset="0"/>
              </a:defRPr>
            </a:lvl1pPr>
            <a:lvl2pPr marL="742950" indent="-285750" algn="l">
              <a:spcBef>
                <a:spcPct val="20000"/>
              </a:spcBef>
              <a:buChar char="–"/>
              <a:defRPr sz="2800">
                <a:solidFill>
                  <a:schemeClr val="tx1"/>
                </a:solidFill>
                <a:latin typeface="Tw Cen MT" pitchFamily="34" charset="0"/>
              </a:defRPr>
            </a:lvl2pPr>
            <a:lvl3pPr marL="1143000" indent="-228600" algn="l">
              <a:spcBef>
                <a:spcPct val="20000"/>
              </a:spcBef>
              <a:buChar char="•"/>
              <a:defRPr sz="2400">
                <a:solidFill>
                  <a:schemeClr val="tx1"/>
                </a:solidFill>
                <a:latin typeface="Tw Cen MT" pitchFamily="34" charset="0"/>
              </a:defRPr>
            </a:lvl3pPr>
            <a:lvl4pPr marL="1600200" indent="-228600" algn="l">
              <a:spcBef>
                <a:spcPct val="20000"/>
              </a:spcBef>
              <a:buChar char="–"/>
              <a:defRPr sz="2000">
                <a:solidFill>
                  <a:schemeClr val="tx1"/>
                </a:solidFill>
                <a:latin typeface="Tw Cen MT" pitchFamily="34" charset="0"/>
              </a:defRPr>
            </a:lvl4pPr>
            <a:lvl5pPr marL="2057400" indent="-228600" algn="l">
              <a:spcBef>
                <a:spcPct val="20000"/>
              </a:spcBef>
              <a:buChar char="»"/>
              <a:defRPr sz="2000">
                <a:solidFill>
                  <a:schemeClr val="tx1"/>
                </a:solidFill>
                <a:latin typeface="Tw Cen MT" pitchFamily="34" charset="0"/>
              </a:defRPr>
            </a:lvl5pPr>
            <a:lvl6pPr marL="2514600" indent="-228600" eaLnBrk="0" fontAlgn="base" hangingPunct="0">
              <a:spcBef>
                <a:spcPct val="20000"/>
              </a:spcBef>
              <a:spcAft>
                <a:spcPct val="0"/>
              </a:spcAft>
              <a:buChar char="»"/>
              <a:defRPr sz="2000">
                <a:solidFill>
                  <a:schemeClr val="tx1"/>
                </a:solidFill>
                <a:latin typeface="Tw Cen MT" pitchFamily="34" charset="0"/>
              </a:defRPr>
            </a:lvl6pPr>
            <a:lvl7pPr marL="2971800" indent="-228600" eaLnBrk="0" fontAlgn="base" hangingPunct="0">
              <a:spcBef>
                <a:spcPct val="20000"/>
              </a:spcBef>
              <a:spcAft>
                <a:spcPct val="0"/>
              </a:spcAft>
              <a:buChar char="»"/>
              <a:defRPr sz="2000">
                <a:solidFill>
                  <a:schemeClr val="tx1"/>
                </a:solidFill>
                <a:latin typeface="Tw Cen MT" pitchFamily="34" charset="0"/>
              </a:defRPr>
            </a:lvl7pPr>
            <a:lvl8pPr marL="3429000" indent="-228600" eaLnBrk="0" fontAlgn="base" hangingPunct="0">
              <a:spcBef>
                <a:spcPct val="20000"/>
              </a:spcBef>
              <a:spcAft>
                <a:spcPct val="0"/>
              </a:spcAft>
              <a:buChar char="»"/>
              <a:defRPr sz="2000">
                <a:solidFill>
                  <a:schemeClr val="tx1"/>
                </a:solidFill>
                <a:latin typeface="Tw Cen MT" pitchFamily="34" charset="0"/>
              </a:defRPr>
            </a:lvl8pPr>
            <a:lvl9pPr marL="3886200" indent="-228600" eaLnBrk="0" fontAlgn="base" hangingPunct="0">
              <a:spcBef>
                <a:spcPct val="20000"/>
              </a:spcBef>
              <a:spcAft>
                <a:spcPct val="0"/>
              </a:spcAft>
              <a:buChar char="»"/>
              <a:defRPr sz="2000">
                <a:solidFill>
                  <a:schemeClr val="tx1"/>
                </a:solidFill>
                <a:latin typeface="Tw Cen MT" pitchFamily="34" charset="0"/>
              </a:defRPr>
            </a:lvl9pPr>
          </a:lstStyle>
          <a:p>
            <a:pPr algn="ctr">
              <a:spcBef>
                <a:spcPct val="0"/>
              </a:spcBef>
              <a:buFontTx/>
              <a:buNone/>
            </a:pPr>
            <a:r>
              <a:rPr lang="en-US" altLang="zh-CN" sz="2400">
                <a:latin typeface="Times New Roman" pitchFamily="18" charset="0"/>
                <a:ea typeface="宋体" charset="-122"/>
              </a:rPr>
              <a:t>Z</a:t>
            </a:r>
          </a:p>
        </p:txBody>
      </p:sp>
      <p:sp>
        <p:nvSpPr>
          <p:cNvPr id="15371" name="Line 13"/>
          <p:cNvSpPr>
            <a:spLocks noChangeShapeType="1"/>
          </p:cNvSpPr>
          <p:nvPr/>
        </p:nvSpPr>
        <p:spPr bwMode="auto">
          <a:xfrm>
            <a:off x="2743200" y="5257800"/>
            <a:ext cx="1066800" cy="0"/>
          </a:xfrm>
          <a:prstGeom prst="line">
            <a:avLst/>
          </a:prstGeom>
          <a:noFill/>
          <a:ln w="12700">
            <a:solidFill>
              <a:srgbClr val="FF0000"/>
            </a:solidFill>
            <a:round/>
            <a:headEnd type="none" w="sm" len="sm"/>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5372" name="Line 14"/>
          <p:cNvSpPr>
            <a:spLocks noChangeShapeType="1"/>
          </p:cNvSpPr>
          <p:nvPr/>
        </p:nvSpPr>
        <p:spPr bwMode="auto">
          <a:xfrm>
            <a:off x="4267200" y="5257800"/>
            <a:ext cx="914400" cy="0"/>
          </a:xfrm>
          <a:prstGeom prst="line">
            <a:avLst/>
          </a:prstGeom>
          <a:noFill/>
          <a:ln w="12700">
            <a:solidFill>
              <a:srgbClr val="FF0000"/>
            </a:solidFill>
            <a:round/>
            <a:headEnd type="none" w="sm" len="sm"/>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Tree>
    <p:extLst>
      <p:ext uri="{BB962C8B-B14F-4D97-AF65-F5344CB8AC3E}">
        <p14:creationId xmlns:p14="http://schemas.microsoft.com/office/powerpoint/2010/main" val="16051830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5070F6-E6CE-41B3-AA42-8E0476BFB3BF}"/>
              </a:ext>
            </a:extLst>
          </p:cNvPr>
          <p:cNvSpPr>
            <a:spLocks noGrp="1"/>
          </p:cNvSpPr>
          <p:nvPr>
            <p:ph type="title"/>
          </p:nvPr>
        </p:nvSpPr>
        <p:spPr/>
        <p:txBody>
          <a:bodyPr/>
          <a:lstStyle/>
          <a:p>
            <a:r>
              <a:rPr lang="en-US" dirty="0"/>
              <a:t>Italy (1956-1975)</a:t>
            </a:r>
          </a:p>
        </p:txBody>
      </p:sp>
      <p:sp>
        <p:nvSpPr>
          <p:cNvPr id="3" name="Content Placeholder 2">
            <a:extLst>
              <a:ext uri="{FF2B5EF4-FFF2-40B4-BE49-F238E27FC236}">
                <a16:creationId xmlns:a16="http://schemas.microsoft.com/office/drawing/2014/main" id="{1A565440-ED5D-432E-93FC-B56E9D53702E}"/>
              </a:ext>
            </a:extLst>
          </p:cNvPr>
          <p:cNvSpPr>
            <a:spLocks noGrp="1"/>
          </p:cNvSpPr>
          <p:nvPr>
            <p:ph idx="1"/>
          </p:nvPr>
        </p:nvSpPr>
        <p:spPr/>
        <p:txBody>
          <a:bodyPr/>
          <a:lstStyle/>
          <a:p>
            <a:r>
              <a:rPr lang="en-US" sz="3600" dirty="0"/>
              <a:t>The Baby Boom</a:t>
            </a:r>
          </a:p>
          <a:p>
            <a:r>
              <a:rPr lang="en-US" sz="3600" cap="small" dirty="0"/>
              <a:t>Languages</a:t>
            </a:r>
            <a:r>
              <a:rPr lang="en-US" sz="3600" dirty="0"/>
              <a:t>: Italian (native), English (very fluent), French (basic working proficiency), German (basic), Latin (working proficiency), Ancient Greek (studied)</a:t>
            </a:r>
          </a:p>
          <a:p>
            <a:r>
              <a:rPr lang="en-US" sz="3600" dirty="0"/>
              <a:t>COBOL Programming</a:t>
            </a:r>
          </a:p>
        </p:txBody>
      </p:sp>
      <p:sp>
        <p:nvSpPr>
          <p:cNvPr id="4" name="Slide Number Placeholder 3">
            <a:extLst>
              <a:ext uri="{FF2B5EF4-FFF2-40B4-BE49-F238E27FC236}">
                <a16:creationId xmlns:a16="http://schemas.microsoft.com/office/drawing/2014/main" id="{AD7D19F4-E573-4291-8B21-1F90F772EFB7}"/>
              </a:ext>
            </a:extLst>
          </p:cNvPr>
          <p:cNvSpPr>
            <a:spLocks noGrp="1"/>
          </p:cNvSpPr>
          <p:nvPr>
            <p:ph type="sldNum" sz="quarter" idx="11"/>
          </p:nvPr>
        </p:nvSpPr>
        <p:spPr/>
        <p:txBody>
          <a:bodyPr/>
          <a:lstStyle/>
          <a:p>
            <a:pPr>
              <a:defRPr/>
            </a:pPr>
            <a:fld id="{66B1EEDB-1046-48FE-9A85-895B7B1EABE0}" type="slidenum">
              <a:rPr lang="zh-CN" altLang="en-US" smtClean="0"/>
              <a:pPr>
                <a:defRPr/>
              </a:pPr>
              <a:t>2</a:t>
            </a:fld>
            <a:endParaRPr lang="en-US" altLang="zh-CN"/>
          </a:p>
        </p:txBody>
      </p:sp>
    </p:spTree>
    <p:extLst>
      <p:ext uri="{BB962C8B-B14F-4D97-AF65-F5344CB8AC3E}">
        <p14:creationId xmlns:p14="http://schemas.microsoft.com/office/powerpoint/2010/main" val="415253453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Number Placeholder 6"/>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fld id="{1EAE93E8-9A94-4CF4-9980-3B3C36F2B12D}" type="slidenum">
              <a:rPr lang="zh-CN" altLang="en-US" sz="1400" smtClean="0">
                <a:ea typeface="宋体" charset="-122"/>
              </a:rPr>
              <a:pPr/>
              <a:t>20</a:t>
            </a:fld>
            <a:endParaRPr lang="en-US" altLang="zh-CN" sz="1400">
              <a:ea typeface="宋体" charset="-122"/>
            </a:endParaRPr>
          </a:p>
        </p:txBody>
      </p:sp>
      <p:sp>
        <p:nvSpPr>
          <p:cNvPr id="25603" name="Rectangle 2"/>
          <p:cNvSpPr>
            <a:spLocks noGrp="1" noChangeArrowheads="1"/>
          </p:cNvSpPr>
          <p:nvPr>
            <p:ph type="title"/>
          </p:nvPr>
        </p:nvSpPr>
        <p:spPr/>
        <p:txBody>
          <a:bodyPr/>
          <a:lstStyle/>
          <a:p>
            <a:pPr eaLnBrk="1" hangingPunct="1"/>
            <a:r>
              <a:rPr lang="en-US" altLang="zh-CN">
                <a:ea typeface="宋体" charset="-122"/>
              </a:rPr>
              <a:t>Unidentifiability_2 Example(1)</a:t>
            </a:r>
          </a:p>
        </p:txBody>
      </p:sp>
      <p:sp>
        <p:nvSpPr>
          <p:cNvPr id="25604" name="Rectangle 3"/>
          <p:cNvSpPr>
            <a:spLocks noGrp="1" noChangeArrowheads="1"/>
          </p:cNvSpPr>
          <p:nvPr>
            <p:ph type="body" sz="half" idx="1"/>
          </p:nvPr>
        </p:nvSpPr>
        <p:spPr/>
        <p:txBody>
          <a:bodyPr/>
          <a:lstStyle/>
          <a:p>
            <a:pPr eaLnBrk="1" hangingPunct="1"/>
            <a:r>
              <a:rPr lang="en-US" altLang="zh-CN" sz="2400">
                <a:ea typeface="宋体" charset="-122"/>
              </a:rPr>
              <a:t>All the variables are  binary.</a:t>
            </a:r>
          </a:p>
          <a:p>
            <a:pPr eaLnBrk="1" hangingPunct="1"/>
            <a:r>
              <a:rPr lang="en-US" altLang="zh-CN" sz="2400">
                <a:ea typeface="宋体" charset="-122"/>
              </a:rPr>
              <a:t>P(U=0) = 0.5,</a:t>
            </a:r>
          </a:p>
          <a:p>
            <a:pPr eaLnBrk="1" hangingPunct="1"/>
            <a:r>
              <a:rPr lang="en-US" altLang="zh-CN" sz="2400">
                <a:ea typeface="宋体" charset="-122"/>
              </a:rPr>
              <a:t>P(X=0|U) = (0.6,0.4),</a:t>
            </a:r>
          </a:p>
          <a:p>
            <a:pPr eaLnBrk="1" hangingPunct="1"/>
            <a:r>
              <a:rPr lang="en-US" altLang="zh-CN" sz="2400">
                <a:ea typeface="宋体" charset="-122"/>
              </a:rPr>
              <a:t>P(Y=0|X,U) =</a:t>
            </a:r>
          </a:p>
          <a:p>
            <a:pPr eaLnBrk="1" hangingPunct="1"/>
            <a:endParaRPr lang="en-US" altLang="zh-CN" sz="2400">
              <a:ea typeface="宋体" charset="-122"/>
            </a:endParaRPr>
          </a:p>
        </p:txBody>
      </p:sp>
      <p:graphicFrame>
        <p:nvGraphicFramePr>
          <p:cNvPr id="307232" name="Group 32"/>
          <p:cNvGraphicFramePr>
            <a:graphicFrameLocks noGrp="1"/>
          </p:cNvGraphicFramePr>
          <p:nvPr>
            <p:ph sz="quarter" idx="2"/>
          </p:nvPr>
        </p:nvGraphicFramePr>
        <p:xfrm>
          <a:off x="1524000" y="3657600"/>
          <a:ext cx="2819400" cy="1524000"/>
        </p:xfrm>
        <a:graphic>
          <a:graphicData uri="http://schemas.openxmlformats.org/drawingml/2006/table">
            <a:tbl>
              <a:tblPr/>
              <a:tblGrid>
                <a:gridCol w="1092200">
                  <a:extLst>
                    <a:ext uri="{9D8B030D-6E8A-4147-A177-3AD203B41FA5}">
                      <a16:colId xmlns:a16="http://schemas.microsoft.com/office/drawing/2014/main" val="20000"/>
                    </a:ext>
                  </a:extLst>
                </a:gridCol>
                <a:gridCol w="787400">
                  <a:extLst>
                    <a:ext uri="{9D8B030D-6E8A-4147-A177-3AD203B41FA5}">
                      <a16:colId xmlns:a16="http://schemas.microsoft.com/office/drawing/2014/main" val="20001"/>
                    </a:ext>
                  </a:extLst>
                </a:gridCol>
                <a:gridCol w="939800">
                  <a:extLst>
                    <a:ext uri="{9D8B030D-6E8A-4147-A177-3AD203B41FA5}">
                      <a16:colId xmlns:a16="http://schemas.microsoft.com/office/drawing/2014/main" val="20002"/>
                    </a:ext>
                  </a:extLst>
                </a:gridCol>
              </a:tblGrid>
              <a:tr h="4826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zh-CN" sz="1800" b="0" i="0" u="none" strike="noStrike" cap="none" normalizeH="0" baseline="0">
                          <a:ln>
                            <a:noFill/>
                          </a:ln>
                          <a:solidFill>
                            <a:schemeClr val="tx1"/>
                          </a:solidFill>
                          <a:effectLst/>
                          <a:latin typeface="Tw Cen MT" pitchFamily="34" charset="0"/>
                          <a:ea typeface="宋体" pitchFamily="2" charset="-122"/>
                        </a:rPr>
                        <a:t>Y=0</a:t>
                      </a: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zh-CN" sz="1800" b="0" i="0" u="none" strike="noStrike" cap="none" normalizeH="0" baseline="0">
                          <a:ln>
                            <a:noFill/>
                          </a:ln>
                          <a:solidFill>
                            <a:schemeClr val="tx1"/>
                          </a:solidFill>
                          <a:effectLst/>
                          <a:latin typeface="Tw Cen MT" pitchFamily="34" charset="0"/>
                          <a:ea typeface="宋体" pitchFamily="2" charset="-122"/>
                        </a:rPr>
                        <a:t>X =0</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zh-CN" sz="1800" b="0" i="0" u="none" strike="noStrike" cap="none" normalizeH="0" baseline="0">
                          <a:ln>
                            <a:noFill/>
                          </a:ln>
                          <a:solidFill>
                            <a:schemeClr val="tx1"/>
                          </a:solidFill>
                          <a:effectLst/>
                          <a:latin typeface="Tw Cen MT" pitchFamily="34" charset="0"/>
                          <a:ea typeface="宋体" pitchFamily="2" charset="-122"/>
                        </a:rPr>
                        <a:t>X= 1</a:t>
                      </a: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0"/>
                  </a:ext>
                </a:extLst>
              </a:tr>
              <a:tr h="5207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zh-CN" sz="1800" b="0" i="0" u="none" strike="noStrike" cap="none" normalizeH="0" baseline="0">
                          <a:ln>
                            <a:noFill/>
                          </a:ln>
                          <a:solidFill>
                            <a:schemeClr val="tx1"/>
                          </a:solidFill>
                          <a:effectLst/>
                          <a:latin typeface="Tw Cen MT" pitchFamily="34" charset="0"/>
                          <a:ea typeface="宋体" pitchFamily="2" charset="-122"/>
                        </a:rPr>
                        <a:t>U =0</a:t>
                      </a: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zh-CN" sz="1800" b="0" i="0" u="none" strike="noStrike" cap="none" normalizeH="0" baseline="0">
                          <a:ln>
                            <a:noFill/>
                          </a:ln>
                          <a:solidFill>
                            <a:schemeClr val="tx1"/>
                          </a:solidFill>
                          <a:effectLst/>
                          <a:latin typeface="Tw Cen MT" pitchFamily="34" charset="0"/>
                          <a:ea typeface="宋体" pitchFamily="2" charset="-122"/>
                        </a:rPr>
                        <a:t>0.7</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zh-CN" sz="1800" b="0" i="0" u="none" strike="noStrike" cap="none" normalizeH="0" baseline="0">
                          <a:ln>
                            <a:noFill/>
                          </a:ln>
                          <a:solidFill>
                            <a:schemeClr val="tx1"/>
                          </a:solidFill>
                          <a:effectLst/>
                          <a:latin typeface="Tw Cen MT" pitchFamily="34" charset="0"/>
                          <a:ea typeface="宋体" pitchFamily="2" charset="-122"/>
                        </a:rPr>
                        <a:t>0.2</a:t>
                      </a: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1"/>
                  </a:ext>
                </a:extLst>
              </a:tr>
              <a:tr h="5207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zh-CN" sz="1800" b="0" i="0" u="none" strike="noStrike" cap="none" normalizeH="0" baseline="0">
                          <a:ln>
                            <a:noFill/>
                          </a:ln>
                          <a:solidFill>
                            <a:schemeClr val="tx1"/>
                          </a:solidFill>
                          <a:effectLst/>
                          <a:latin typeface="Tw Cen MT" pitchFamily="34" charset="0"/>
                          <a:ea typeface="宋体" pitchFamily="2" charset="-122"/>
                        </a:rPr>
                        <a:t>U=1</a:t>
                      </a: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zh-CN" sz="1800" b="0" i="0" u="none" strike="noStrike" cap="none" normalizeH="0" baseline="0">
                          <a:ln>
                            <a:noFill/>
                          </a:ln>
                          <a:solidFill>
                            <a:schemeClr val="tx1"/>
                          </a:solidFill>
                          <a:effectLst/>
                          <a:latin typeface="Tw Cen MT" pitchFamily="34" charset="0"/>
                          <a:ea typeface="宋体" pitchFamily="2" charset="-122"/>
                        </a:rPr>
                        <a:t>0.2</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zh-CN" sz="1800" b="0" i="0" u="none" strike="noStrike" cap="none" normalizeH="0" baseline="0" dirty="0">
                          <a:ln>
                            <a:noFill/>
                          </a:ln>
                          <a:solidFill>
                            <a:schemeClr val="tx1"/>
                          </a:solidFill>
                          <a:effectLst/>
                          <a:latin typeface="Tw Cen MT" pitchFamily="34" charset="0"/>
                          <a:ea typeface="宋体" pitchFamily="2" charset="-122"/>
                        </a:rPr>
                        <a:t>0.7</a:t>
                      </a: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2"/>
                  </a:ext>
                </a:extLst>
              </a:tr>
            </a:tbl>
          </a:graphicData>
        </a:graphic>
      </p:graphicFrame>
      <p:sp>
        <p:nvSpPr>
          <p:cNvPr id="25623" name="Oval 22"/>
          <p:cNvSpPr>
            <a:spLocks noChangeArrowheads="1"/>
          </p:cNvSpPr>
          <p:nvPr/>
        </p:nvSpPr>
        <p:spPr bwMode="auto">
          <a:xfrm>
            <a:off x="6172200" y="3429000"/>
            <a:ext cx="76200" cy="76200"/>
          </a:xfrm>
          <a:prstGeom prst="ellipse">
            <a:avLst/>
          </a:prstGeom>
          <a:solidFill>
            <a:schemeClr val="accent1"/>
          </a:solidFill>
          <a:ln w="12700">
            <a:solidFill>
              <a:srgbClr val="FF0000"/>
            </a:solidFill>
            <a:round/>
            <a:headEnd type="none" w="sm" len="sm"/>
            <a:tailEnd type="none" w="sm" len="sm"/>
          </a:ln>
        </p:spPr>
        <p:txBody>
          <a:bodyPr wrap="none"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endParaRPr lang="en-US" altLang="en-US"/>
          </a:p>
        </p:txBody>
      </p:sp>
      <p:sp>
        <p:nvSpPr>
          <p:cNvPr id="25624" name="Oval 23"/>
          <p:cNvSpPr>
            <a:spLocks noChangeArrowheads="1"/>
          </p:cNvSpPr>
          <p:nvPr/>
        </p:nvSpPr>
        <p:spPr bwMode="auto">
          <a:xfrm>
            <a:off x="7467600" y="3429000"/>
            <a:ext cx="76200" cy="76200"/>
          </a:xfrm>
          <a:prstGeom prst="ellipse">
            <a:avLst/>
          </a:prstGeom>
          <a:solidFill>
            <a:schemeClr val="accent1"/>
          </a:solidFill>
          <a:ln w="12700">
            <a:solidFill>
              <a:srgbClr val="FF0000"/>
            </a:solidFill>
            <a:round/>
            <a:headEnd type="none" w="sm" len="sm"/>
            <a:tailEnd type="none" w="sm" len="sm"/>
          </a:ln>
        </p:spPr>
        <p:txBody>
          <a:bodyPr wrap="none"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endParaRPr lang="en-US" altLang="en-US"/>
          </a:p>
        </p:txBody>
      </p:sp>
      <p:sp>
        <p:nvSpPr>
          <p:cNvPr id="25625" name="Oval 24"/>
          <p:cNvSpPr>
            <a:spLocks noChangeArrowheads="1"/>
          </p:cNvSpPr>
          <p:nvPr/>
        </p:nvSpPr>
        <p:spPr bwMode="auto">
          <a:xfrm flipH="1">
            <a:off x="6781800" y="2438400"/>
            <a:ext cx="76200" cy="76200"/>
          </a:xfrm>
          <a:prstGeom prst="ellipse">
            <a:avLst/>
          </a:prstGeom>
          <a:solidFill>
            <a:schemeClr val="accent1"/>
          </a:solidFill>
          <a:ln w="12700">
            <a:solidFill>
              <a:srgbClr val="FF0000"/>
            </a:solidFill>
            <a:prstDash val="dashDot"/>
            <a:round/>
            <a:headEnd type="none" w="sm" len="sm"/>
            <a:tailEnd type="none" w="sm" len="sm"/>
          </a:ln>
        </p:spPr>
        <p:txBody>
          <a:bodyPr wrap="none"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endParaRPr lang="en-US" altLang="zh-CN">
              <a:ea typeface="宋体" charset="-122"/>
            </a:endParaRPr>
          </a:p>
        </p:txBody>
      </p:sp>
      <p:sp>
        <p:nvSpPr>
          <p:cNvPr id="25626" name="Text Box 25"/>
          <p:cNvSpPr txBox="1">
            <a:spLocks noChangeArrowheads="1"/>
          </p:cNvSpPr>
          <p:nvPr/>
        </p:nvSpPr>
        <p:spPr bwMode="auto">
          <a:xfrm>
            <a:off x="5715000" y="3200400"/>
            <a:ext cx="4048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r>
              <a:rPr lang="en-US" altLang="zh-CN">
                <a:ea typeface="宋体" charset="-122"/>
              </a:rPr>
              <a:t>X</a:t>
            </a:r>
          </a:p>
        </p:txBody>
      </p:sp>
      <p:sp>
        <p:nvSpPr>
          <p:cNvPr id="25627" name="Text Box 26"/>
          <p:cNvSpPr txBox="1">
            <a:spLocks noChangeArrowheads="1"/>
          </p:cNvSpPr>
          <p:nvPr/>
        </p:nvSpPr>
        <p:spPr bwMode="auto">
          <a:xfrm>
            <a:off x="7696200" y="3200400"/>
            <a:ext cx="4048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r>
              <a:rPr lang="en-US" altLang="zh-CN">
                <a:ea typeface="宋体" charset="-122"/>
              </a:rPr>
              <a:t>Y</a:t>
            </a:r>
          </a:p>
        </p:txBody>
      </p:sp>
      <p:sp>
        <p:nvSpPr>
          <p:cNvPr id="25628" name="Text Box 27"/>
          <p:cNvSpPr txBox="1">
            <a:spLocks noChangeArrowheads="1"/>
          </p:cNvSpPr>
          <p:nvPr/>
        </p:nvSpPr>
        <p:spPr bwMode="auto">
          <a:xfrm>
            <a:off x="6629400" y="1905000"/>
            <a:ext cx="4048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r>
              <a:rPr lang="en-US" altLang="zh-CN">
                <a:ea typeface="宋体" charset="-122"/>
              </a:rPr>
              <a:t>U</a:t>
            </a:r>
          </a:p>
        </p:txBody>
      </p:sp>
      <p:sp>
        <p:nvSpPr>
          <p:cNvPr id="25629" name="Line 28"/>
          <p:cNvSpPr>
            <a:spLocks noChangeShapeType="1"/>
          </p:cNvSpPr>
          <p:nvPr/>
        </p:nvSpPr>
        <p:spPr bwMode="auto">
          <a:xfrm flipH="1">
            <a:off x="6248400" y="2514600"/>
            <a:ext cx="533400" cy="914400"/>
          </a:xfrm>
          <a:prstGeom prst="line">
            <a:avLst/>
          </a:prstGeom>
          <a:noFill/>
          <a:ln w="12700">
            <a:solidFill>
              <a:srgbClr val="FF0000"/>
            </a:solidFill>
            <a:prstDash val="dash"/>
            <a:round/>
            <a:headEnd type="none" w="sm" len="sm"/>
            <a:tailEnd type="triangle" w="lg" len="lg"/>
          </a:ln>
          <a:extLst>
            <a:ext uri="{909E8E84-426E-40DD-AFC4-6F175D3DCCD1}">
              <a14:hiddenFill xmlns:a14="http://schemas.microsoft.com/office/drawing/2010/main">
                <a:noFill/>
              </a14:hiddenFill>
            </a:ext>
          </a:extLst>
        </p:spPr>
        <p:txBody>
          <a:bodyPr wrap="none" anchor="ctr"/>
          <a:lstStyle/>
          <a:p>
            <a:endParaRPr lang="en-US"/>
          </a:p>
        </p:txBody>
      </p:sp>
      <p:sp>
        <p:nvSpPr>
          <p:cNvPr id="25630" name="Line 29"/>
          <p:cNvSpPr>
            <a:spLocks noChangeShapeType="1"/>
          </p:cNvSpPr>
          <p:nvPr/>
        </p:nvSpPr>
        <p:spPr bwMode="auto">
          <a:xfrm>
            <a:off x="6858000" y="2514600"/>
            <a:ext cx="609600" cy="914400"/>
          </a:xfrm>
          <a:prstGeom prst="line">
            <a:avLst/>
          </a:prstGeom>
          <a:noFill/>
          <a:ln w="12700">
            <a:solidFill>
              <a:srgbClr val="FF0000"/>
            </a:solidFill>
            <a:prstDash val="dash"/>
            <a:round/>
            <a:headEnd type="none" w="sm" len="sm"/>
            <a:tailEnd type="triangle" w="lg" len="lg"/>
          </a:ln>
          <a:extLst>
            <a:ext uri="{909E8E84-426E-40DD-AFC4-6F175D3DCCD1}">
              <a14:hiddenFill xmlns:a14="http://schemas.microsoft.com/office/drawing/2010/main">
                <a:noFill/>
              </a14:hiddenFill>
            </a:ext>
          </a:extLst>
        </p:spPr>
        <p:txBody>
          <a:bodyPr wrap="none" anchor="ctr"/>
          <a:lstStyle/>
          <a:p>
            <a:endParaRPr lang="en-US"/>
          </a:p>
        </p:txBody>
      </p:sp>
      <p:sp>
        <p:nvSpPr>
          <p:cNvPr id="25631" name="Line 30"/>
          <p:cNvSpPr>
            <a:spLocks noChangeShapeType="1"/>
          </p:cNvSpPr>
          <p:nvPr/>
        </p:nvSpPr>
        <p:spPr bwMode="auto">
          <a:xfrm>
            <a:off x="6248400" y="3505200"/>
            <a:ext cx="1219200" cy="0"/>
          </a:xfrm>
          <a:prstGeom prst="line">
            <a:avLst/>
          </a:prstGeom>
          <a:noFill/>
          <a:ln w="12700">
            <a:solidFill>
              <a:srgbClr val="FF0000"/>
            </a:solidFill>
            <a:round/>
            <a:headEnd type="none" w="sm" len="sm"/>
            <a:tailEnd type="triangle" w="lg" len="lg"/>
          </a:ln>
          <a:extLst>
            <a:ext uri="{909E8E84-426E-40DD-AFC4-6F175D3DCCD1}">
              <a14:hiddenFill xmlns:a14="http://schemas.microsoft.com/office/drawing/2010/main">
                <a:noFill/>
              </a14:hiddenFill>
            </a:ext>
          </a:extLst>
        </p:spPr>
        <p:txBody>
          <a:bodyPr wrap="none" anchor="ctr"/>
          <a:lstStyle/>
          <a:p>
            <a:endParaRPr lang="en-US"/>
          </a:p>
        </p:txBody>
      </p:sp>
    </p:spTree>
    <p:extLst>
      <p:ext uri="{BB962C8B-B14F-4D97-AF65-F5344CB8AC3E}">
        <p14:creationId xmlns:p14="http://schemas.microsoft.com/office/powerpoint/2010/main" val="116049684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Number Placeholder 6"/>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fld id="{BCA1040B-2A98-4846-97DA-A74FE1B1FB92}" type="slidenum">
              <a:rPr lang="zh-CN" altLang="en-US" sz="1400" smtClean="0">
                <a:ea typeface="宋体" charset="-122"/>
              </a:rPr>
              <a:pPr/>
              <a:t>21</a:t>
            </a:fld>
            <a:endParaRPr lang="en-US" altLang="zh-CN" sz="1400">
              <a:ea typeface="宋体" charset="-122"/>
            </a:endParaRPr>
          </a:p>
        </p:txBody>
      </p:sp>
      <p:sp>
        <p:nvSpPr>
          <p:cNvPr id="26627" name="Rectangle 25"/>
          <p:cNvSpPr>
            <a:spLocks noGrp="1" noChangeArrowheads="1"/>
          </p:cNvSpPr>
          <p:nvPr>
            <p:ph type="title"/>
          </p:nvPr>
        </p:nvSpPr>
        <p:spPr/>
        <p:txBody>
          <a:bodyPr/>
          <a:lstStyle/>
          <a:p>
            <a:pPr eaLnBrk="1" hangingPunct="1"/>
            <a:r>
              <a:rPr lang="en-US" altLang="zh-CN">
                <a:ea typeface="宋体" charset="-122"/>
              </a:rPr>
              <a:t>Unidentifiability_2 Example(2)</a:t>
            </a:r>
            <a:endParaRPr lang="zh-CN" altLang="en-US">
              <a:ea typeface="宋体" charset="-122"/>
            </a:endParaRPr>
          </a:p>
        </p:txBody>
      </p:sp>
      <p:sp>
        <p:nvSpPr>
          <p:cNvPr id="26628" name="Rectangle 3"/>
          <p:cNvSpPr>
            <a:spLocks noGrp="1" noChangeArrowheads="1"/>
          </p:cNvSpPr>
          <p:nvPr>
            <p:ph type="body" sz="half" idx="1"/>
          </p:nvPr>
        </p:nvSpPr>
        <p:spPr>
          <a:xfrm>
            <a:off x="685800" y="1143000"/>
            <a:ext cx="8001000" cy="5105400"/>
          </a:xfrm>
        </p:spPr>
        <p:txBody>
          <a:bodyPr/>
          <a:lstStyle/>
          <a:p>
            <a:pPr eaLnBrk="1" hangingPunct="1"/>
            <a:r>
              <a:rPr lang="en-US" altLang="zh-CN" sz="2400">
                <a:ea typeface="宋体" charset="-122"/>
              </a:rPr>
              <a:t>Note that </a:t>
            </a:r>
          </a:p>
          <a:p>
            <a:pPr eaLnBrk="1" hangingPunct="1"/>
            <a:endParaRPr lang="en-US" altLang="zh-CN" sz="2400">
              <a:ea typeface="宋体" charset="-122"/>
            </a:endParaRPr>
          </a:p>
          <a:p>
            <a:pPr eaLnBrk="1" hangingPunct="1"/>
            <a:endParaRPr lang="en-US" altLang="zh-CN" sz="2400">
              <a:ea typeface="宋体" charset="-122"/>
            </a:endParaRPr>
          </a:p>
          <a:p>
            <a:pPr eaLnBrk="1" hangingPunct="1"/>
            <a:r>
              <a:rPr lang="en-US" altLang="zh-CN" sz="2400">
                <a:ea typeface="宋体" charset="-122"/>
              </a:rPr>
              <a:t>We get:</a:t>
            </a:r>
          </a:p>
          <a:p>
            <a:pPr eaLnBrk="1" hangingPunct="1"/>
            <a:endParaRPr lang="en-US" altLang="zh-CN" sz="2400">
              <a:ea typeface="宋体" charset="-122"/>
            </a:endParaRPr>
          </a:p>
          <a:p>
            <a:pPr eaLnBrk="1" hangingPunct="1"/>
            <a:endParaRPr lang="en-US" altLang="zh-CN" sz="2400">
              <a:ea typeface="宋体" charset="-122"/>
            </a:endParaRPr>
          </a:p>
          <a:p>
            <a:pPr eaLnBrk="1" hangingPunct="1"/>
            <a:r>
              <a:rPr lang="en-US" altLang="zh-CN" sz="2400">
                <a:ea typeface="宋体" charset="-122"/>
              </a:rPr>
              <a:t>Because of the excision semantics, the link from U to X is removed, and we have: </a:t>
            </a:r>
          </a:p>
          <a:p>
            <a:pPr eaLnBrk="1" hangingPunct="1"/>
            <a:endParaRPr lang="en-US" altLang="zh-CN" sz="2400">
              <a:ea typeface="宋体" charset="-122"/>
            </a:endParaRPr>
          </a:p>
          <a:p>
            <a:pPr eaLnBrk="1" hangingPunct="1"/>
            <a:endParaRPr lang="en-US" altLang="zh-CN" sz="2400">
              <a:ea typeface="宋体" charset="-122"/>
            </a:endParaRPr>
          </a:p>
          <a:p>
            <a:pPr eaLnBrk="1" hangingPunct="1"/>
            <a:r>
              <a:rPr lang="en-US" altLang="zh-CN" sz="2400">
                <a:ea typeface="宋体" charset="-122"/>
              </a:rPr>
              <a:t>So, P</a:t>
            </a:r>
            <a:r>
              <a:rPr lang="en-US" altLang="zh-CN" sz="2400" baseline="-25000">
                <a:ea typeface="宋体" charset="-122"/>
              </a:rPr>
              <a:t>X=0</a:t>
            </a:r>
            <a:r>
              <a:rPr lang="en-US" altLang="zh-CN" sz="2400">
                <a:ea typeface="宋体" charset="-122"/>
              </a:rPr>
              <a:t> (Y=0) = (0.7x0.5) + (0.2x0.5) = 0.45</a:t>
            </a:r>
          </a:p>
          <a:p>
            <a:pPr eaLnBrk="1" hangingPunct="1"/>
            <a:endParaRPr lang="zh-CN" altLang="en-US" sz="2400">
              <a:ea typeface="宋体" charset="-122"/>
            </a:endParaRPr>
          </a:p>
        </p:txBody>
      </p:sp>
      <p:graphicFrame>
        <p:nvGraphicFramePr>
          <p:cNvPr id="26629" name="Object 4"/>
          <p:cNvGraphicFramePr>
            <a:graphicFrameLocks noGrp="1" noChangeAspect="1"/>
          </p:cNvGraphicFramePr>
          <p:nvPr>
            <p:ph sz="quarter" idx="2"/>
          </p:nvPr>
        </p:nvGraphicFramePr>
        <p:xfrm>
          <a:off x="2590800" y="4648200"/>
          <a:ext cx="3910013" cy="754063"/>
        </p:xfrm>
        <a:graphic>
          <a:graphicData uri="http://schemas.openxmlformats.org/presentationml/2006/ole">
            <mc:AlternateContent xmlns:mc="http://schemas.openxmlformats.org/markup-compatibility/2006">
              <mc:Choice xmlns:v="urn:schemas-microsoft-com:vml" Requires="v">
                <p:oleObj spid="_x0000_s63496" name="Equation" r:id="rId4" imgW="1777229" imgH="342751" progId="Equation.3">
                  <p:embed/>
                </p:oleObj>
              </mc:Choice>
              <mc:Fallback>
                <p:oleObj name="Equation" r:id="rId4" imgW="1777229" imgH="342751" progId="Equation.3">
                  <p:embed/>
                  <p:pic>
                    <p:nvPicPr>
                      <p:cNvPr id="26629" name="Object 4"/>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90800" y="4648200"/>
                        <a:ext cx="3910013" cy="754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317468" name="Group 28"/>
          <p:cNvGraphicFramePr>
            <a:graphicFrameLocks noGrp="1"/>
          </p:cNvGraphicFramePr>
          <p:nvPr>
            <p:ph sz="quarter" idx="3"/>
          </p:nvPr>
        </p:nvGraphicFramePr>
        <p:xfrm>
          <a:off x="3505200" y="2151063"/>
          <a:ext cx="4114800" cy="1651000"/>
        </p:xfrm>
        <a:graphic>
          <a:graphicData uri="http://schemas.openxmlformats.org/drawingml/2006/table">
            <a:tbl>
              <a:tblPr/>
              <a:tblGrid>
                <a:gridCol w="685800">
                  <a:extLst>
                    <a:ext uri="{9D8B030D-6E8A-4147-A177-3AD203B41FA5}">
                      <a16:colId xmlns:a16="http://schemas.microsoft.com/office/drawing/2014/main" val="20000"/>
                    </a:ext>
                  </a:extLst>
                </a:gridCol>
                <a:gridCol w="1752600">
                  <a:extLst>
                    <a:ext uri="{9D8B030D-6E8A-4147-A177-3AD203B41FA5}">
                      <a16:colId xmlns:a16="http://schemas.microsoft.com/office/drawing/2014/main" val="20001"/>
                    </a:ext>
                  </a:extLst>
                </a:gridCol>
                <a:gridCol w="1676400">
                  <a:extLst>
                    <a:ext uri="{9D8B030D-6E8A-4147-A177-3AD203B41FA5}">
                      <a16:colId xmlns:a16="http://schemas.microsoft.com/office/drawing/2014/main" val="20002"/>
                    </a:ext>
                  </a:extLst>
                </a:gridCol>
              </a:tblGrid>
              <a:tr h="365929">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zh-CN" sz="1800" b="0" i="0" u="none" strike="noStrike" cap="none" normalizeH="0" baseline="0" dirty="0">
                        <a:ln>
                          <a:noFill/>
                        </a:ln>
                        <a:solidFill>
                          <a:schemeClr val="tx1"/>
                        </a:solidFill>
                        <a:effectLst/>
                        <a:latin typeface="Tw Cen MT" pitchFamily="34" charset="0"/>
                        <a:ea typeface="宋体" pitchFamily="2" charset="-122"/>
                      </a:endParaRPr>
                    </a:p>
                  </a:txBody>
                  <a:tcPr marT="45741" marB="45741"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zh-CN" sz="1800" b="0" i="0" u="none" strike="noStrike" cap="none" normalizeH="0" baseline="0" dirty="0">
                          <a:ln>
                            <a:noFill/>
                          </a:ln>
                          <a:solidFill>
                            <a:schemeClr val="tx1"/>
                          </a:solidFill>
                          <a:effectLst/>
                          <a:latin typeface="Tw Cen MT" pitchFamily="34" charset="0"/>
                          <a:ea typeface="宋体" pitchFamily="2" charset="-122"/>
                        </a:rPr>
                        <a:t>X =0</a:t>
                      </a:r>
                    </a:p>
                  </a:txBody>
                  <a:tcPr marT="45741" marB="45741"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zh-CN" sz="1800" b="0" i="0" u="none" strike="noStrike" cap="none" normalizeH="0" baseline="0">
                          <a:ln>
                            <a:noFill/>
                          </a:ln>
                          <a:solidFill>
                            <a:schemeClr val="tx1"/>
                          </a:solidFill>
                          <a:effectLst/>
                          <a:latin typeface="Tw Cen MT" pitchFamily="34" charset="0"/>
                          <a:ea typeface="宋体" pitchFamily="2" charset="-122"/>
                        </a:rPr>
                        <a:t>X= 1</a:t>
                      </a:r>
                    </a:p>
                  </a:txBody>
                  <a:tcPr marT="45741" marB="45741"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0"/>
                  </a:ext>
                </a:extLst>
              </a:tr>
              <a:tr h="91482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zh-CN" sz="1800" b="0" i="0" u="none" strike="noStrike" cap="none" normalizeH="0" baseline="0">
                          <a:ln>
                            <a:noFill/>
                          </a:ln>
                          <a:solidFill>
                            <a:schemeClr val="tx1"/>
                          </a:solidFill>
                          <a:effectLst/>
                          <a:latin typeface="Tw Cen MT" pitchFamily="34" charset="0"/>
                          <a:ea typeface="宋体" pitchFamily="2" charset="-122"/>
                        </a:rPr>
                        <a:t>Y =0</a:t>
                      </a:r>
                    </a:p>
                  </a:txBody>
                  <a:tcPr marT="45741" marB="45741"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zh-CN" sz="1800" b="0" i="0" u="none" strike="noStrike" cap="none" normalizeH="0" baseline="0" dirty="0">
                          <a:ln>
                            <a:noFill/>
                          </a:ln>
                          <a:solidFill>
                            <a:schemeClr val="tx1"/>
                          </a:solidFill>
                          <a:effectLst/>
                          <a:latin typeface="Tw Cen MT" pitchFamily="34" charset="0"/>
                          <a:ea typeface="宋体" pitchFamily="2" charset="-122"/>
                        </a:rPr>
                        <a:t>0.25 (=0.7x0.6x0.5+0.2x0.4x0.5)</a:t>
                      </a:r>
                    </a:p>
                  </a:txBody>
                  <a:tcPr marT="45741" marB="45741"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zh-CN" sz="1800" b="0" i="0" u="none" strike="noStrike" cap="none" normalizeH="0" baseline="0">
                          <a:ln>
                            <a:noFill/>
                          </a:ln>
                          <a:solidFill>
                            <a:schemeClr val="tx1"/>
                          </a:solidFill>
                          <a:effectLst/>
                          <a:latin typeface="Tw Cen MT" pitchFamily="34" charset="0"/>
                          <a:ea typeface="宋体" pitchFamily="2" charset="-122"/>
                        </a:rPr>
                        <a:t>0.25</a:t>
                      </a:r>
                    </a:p>
                  </a:txBody>
                  <a:tcPr marT="45741" marB="45741"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1"/>
                  </a:ext>
                </a:extLst>
              </a:tr>
              <a:tr h="37024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zh-CN" sz="1800" b="0" i="0" u="none" strike="noStrike" cap="none" normalizeH="0" baseline="0">
                          <a:ln>
                            <a:noFill/>
                          </a:ln>
                          <a:solidFill>
                            <a:schemeClr val="tx1"/>
                          </a:solidFill>
                          <a:effectLst/>
                          <a:latin typeface="Tw Cen MT" pitchFamily="34" charset="0"/>
                          <a:ea typeface="宋体" pitchFamily="2" charset="-122"/>
                        </a:rPr>
                        <a:t>Y=1</a:t>
                      </a:r>
                    </a:p>
                  </a:txBody>
                  <a:tcPr marT="45741" marB="45741"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zh-CN" sz="1800" b="0" i="0" u="none" strike="noStrike" cap="none" normalizeH="0" baseline="0">
                          <a:ln>
                            <a:noFill/>
                          </a:ln>
                          <a:solidFill>
                            <a:schemeClr val="tx1"/>
                          </a:solidFill>
                          <a:effectLst/>
                          <a:latin typeface="Tw Cen MT" pitchFamily="34" charset="0"/>
                          <a:ea typeface="宋体" pitchFamily="2" charset="-122"/>
                        </a:rPr>
                        <a:t>0.25</a:t>
                      </a:r>
                    </a:p>
                  </a:txBody>
                  <a:tcPr marT="45741" marB="45741"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zh-CN" sz="1800" b="0" i="0" u="none" strike="noStrike" cap="none" normalizeH="0" baseline="0" dirty="0">
                          <a:ln>
                            <a:noFill/>
                          </a:ln>
                          <a:solidFill>
                            <a:schemeClr val="tx1"/>
                          </a:solidFill>
                          <a:effectLst/>
                          <a:latin typeface="Tw Cen MT" pitchFamily="34" charset="0"/>
                          <a:ea typeface="宋体" pitchFamily="2" charset="-122"/>
                        </a:rPr>
                        <a:t>0.25</a:t>
                      </a:r>
                    </a:p>
                  </a:txBody>
                  <a:tcPr marT="45741" marB="45741"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2"/>
                  </a:ext>
                </a:extLst>
              </a:tr>
            </a:tbl>
          </a:graphicData>
        </a:graphic>
      </p:graphicFrame>
      <p:graphicFrame>
        <p:nvGraphicFramePr>
          <p:cNvPr id="26648" name="Object 29"/>
          <p:cNvGraphicFramePr>
            <a:graphicFrameLocks noChangeAspect="1"/>
          </p:cNvGraphicFramePr>
          <p:nvPr/>
        </p:nvGraphicFramePr>
        <p:xfrm>
          <a:off x="1524000" y="1608138"/>
          <a:ext cx="5360988" cy="754062"/>
        </p:xfrm>
        <a:graphic>
          <a:graphicData uri="http://schemas.openxmlformats.org/presentationml/2006/ole">
            <mc:AlternateContent xmlns:mc="http://schemas.openxmlformats.org/markup-compatibility/2006">
              <mc:Choice xmlns:v="urn:schemas-microsoft-com:vml" Requires="v">
                <p:oleObj spid="_x0000_s63497" name="Equation" r:id="rId6" imgW="2438400" imgH="342900" progId="Equation.3">
                  <p:embed/>
                </p:oleObj>
              </mc:Choice>
              <mc:Fallback>
                <p:oleObj name="Equation" r:id="rId6" imgW="2438400" imgH="342900" progId="Equation.3">
                  <p:embed/>
                  <p:pic>
                    <p:nvPicPr>
                      <p:cNvPr id="26648" name="Object 2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24000" y="1608138"/>
                        <a:ext cx="5360988" cy="754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379239116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Number Placeholder 5"/>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fld id="{1B223B56-6E0A-45A9-B786-982488672DA2}" type="slidenum">
              <a:rPr lang="zh-CN" altLang="en-US" sz="1400" smtClean="0">
                <a:solidFill>
                  <a:srgbClr val="000000"/>
                </a:solidFill>
                <a:ea typeface="宋体" charset="-122"/>
              </a:rPr>
              <a:pPr/>
              <a:t>22</a:t>
            </a:fld>
            <a:endParaRPr lang="en-US" altLang="zh-CN" sz="1400">
              <a:solidFill>
                <a:srgbClr val="000000"/>
              </a:solidFill>
              <a:ea typeface="宋体" charset="-122"/>
            </a:endParaRPr>
          </a:p>
        </p:txBody>
      </p:sp>
      <p:sp>
        <p:nvSpPr>
          <p:cNvPr id="27651" name="Rectangle 2"/>
          <p:cNvSpPr>
            <a:spLocks noGrp="1" noChangeArrowheads="1"/>
          </p:cNvSpPr>
          <p:nvPr>
            <p:ph type="title"/>
          </p:nvPr>
        </p:nvSpPr>
        <p:spPr/>
        <p:txBody>
          <a:bodyPr/>
          <a:lstStyle/>
          <a:p>
            <a:pPr eaLnBrk="1" hangingPunct="1"/>
            <a:r>
              <a:rPr lang="en-US" altLang="zh-CN">
                <a:ea typeface="宋体" charset="-122"/>
              </a:rPr>
              <a:t>Unidentifiability_2 Example(3)</a:t>
            </a:r>
          </a:p>
        </p:txBody>
      </p:sp>
      <p:sp>
        <p:nvSpPr>
          <p:cNvPr id="27652" name="Rectangle 3"/>
          <p:cNvSpPr>
            <a:spLocks noGrp="1" noChangeArrowheads="1"/>
          </p:cNvSpPr>
          <p:nvPr>
            <p:ph type="body" sz="half" idx="1"/>
          </p:nvPr>
        </p:nvSpPr>
        <p:spPr>
          <a:xfrm>
            <a:off x="685800" y="1371600"/>
            <a:ext cx="5105400" cy="4724400"/>
          </a:xfrm>
        </p:spPr>
        <p:txBody>
          <a:bodyPr/>
          <a:lstStyle/>
          <a:p>
            <a:pPr eaLnBrk="1" hangingPunct="1"/>
            <a:r>
              <a:rPr lang="en-US" altLang="zh-CN" sz="2400">
                <a:ea typeface="宋体" charset="-122"/>
              </a:rPr>
              <a:t>All the variables are still binary.</a:t>
            </a:r>
          </a:p>
          <a:p>
            <a:pPr eaLnBrk="1" hangingPunct="1"/>
            <a:r>
              <a:rPr lang="en-US" altLang="zh-CN" sz="2400">
                <a:ea typeface="宋体" charset="-122"/>
              </a:rPr>
              <a:t>P(U=0) = 0.5</a:t>
            </a:r>
          </a:p>
          <a:p>
            <a:pPr eaLnBrk="1" hangingPunct="1"/>
            <a:r>
              <a:rPr lang="en-US" altLang="zh-CN" sz="2400">
                <a:ea typeface="宋体" charset="-122"/>
              </a:rPr>
              <a:t>P(X=0|U) = (0.7,0.3)</a:t>
            </a:r>
          </a:p>
          <a:p>
            <a:pPr eaLnBrk="1" hangingPunct="1"/>
            <a:r>
              <a:rPr lang="en-US" altLang="zh-CN" sz="2400">
                <a:ea typeface="宋体" charset="-122"/>
              </a:rPr>
              <a:t>P(Y=0|X,U) = </a:t>
            </a:r>
          </a:p>
        </p:txBody>
      </p:sp>
      <p:graphicFrame>
        <p:nvGraphicFramePr>
          <p:cNvPr id="308275" name="Group 51"/>
          <p:cNvGraphicFramePr>
            <a:graphicFrameLocks noGrp="1"/>
          </p:cNvGraphicFramePr>
          <p:nvPr>
            <p:ph sz="half" idx="2"/>
          </p:nvPr>
        </p:nvGraphicFramePr>
        <p:xfrm>
          <a:off x="1371600" y="3352800"/>
          <a:ext cx="2667000" cy="1524000"/>
        </p:xfrm>
        <a:graphic>
          <a:graphicData uri="http://schemas.openxmlformats.org/drawingml/2006/table">
            <a:tbl>
              <a:tblPr/>
              <a:tblGrid>
                <a:gridCol w="1033463">
                  <a:extLst>
                    <a:ext uri="{9D8B030D-6E8A-4147-A177-3AD203B41FA5}">
                      <a16:colId xmlns:a16="http://schemas.microsoft.com/office/drawing/2014/main" val="20000"/>
                    </a:ext>
                  </a:extLst>
                </a:gridCol>
                <a:gridCol w="744537">
                  <a:extLst>
                    <a:ext uri="{9D8B030D-6E8A-4147-A177-3AD203B41FA5}">
                      <a16:colId xmlns:a16="http://schemas.microsoft.com/office/drawing/2014/main" val="20001"/>
                    </a:ext>
                  </a:extLst>
                </a:gridCol>
                <a:gridCol w="889000">
                  <a:extLst>
                    <a:ext uri="{9D8B030D-6E8A-4147-A177-3AD203B41FA5}">
                      <a16:colId xmlns:a16="http://schemas.microsoft.com/office/drawing/2014/main" val="20002"/>
                    </a:ext>
                  </a:extLst>
                </a:gridCol>
              </a:tblGrid>
              <a:tr h="4826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zh-CN" sz="1800" b="0" i="0" u="none" strike="noStrike" cap="none" normalizeH="0" baseline="0">
                          <a:ln>
                            <a:noFill/>
                          </a:ln>
                          <a:solidFill>
                            <a:schemeClr val="tx1"/>
                          </a:solidFill>
                          <a:effectLst/>
                          <a:latin typeface="Tw Cen MT" pitchFamily="34" charset="0"/>
                          <a:ea typeface="宋体" pitchFamily="2" charset="-122"/>
                        </a:rPr>
                        <a:t>Y=0</a:t>
                      </a: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zh-CN" sz="1800" b="0" i="0" u="none" strike="noStrike" cap="none" normalizeH="0" baseline="0">
                          <a:ln>
                            <a:noFill/>
                          </a:ln>
                          <a:solidFill>
                            <a:schemeClr val="tx1"/>
                          </a:solidFill>
                          <a:effectLst/>
                          <a:latin typeface="Tw Cen MT" pitchFamily="34" charset="0"/>
                          <a:ea typeface="宋体" pitchFamily="2" charset="-122"/>
                        </a:rPr>
                        <a:t>X =0</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zh-CN" sz="1800" b="0" i="0" u="none" strike="noStrike" cap="none" normalizeH="0" baseline="0">
                          <a:ln>
                            <a:noFill/>
                          </a:ln>
                          <a:solidFill>
                            <a:schemeClr val="tx1"/>
                          </a:solidFill>
                          <a:effectLst/>
                          <a:latin typeface="Tw Cen MT" pitchFamily="34" charset="0"/>
                          <a:ea typeface="宋体" pitchFamily="2" charset="-122"/>
                        </a:rPr>
                        <a:t>X= 1</a:t>
                      </a: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0"/>
                  </a:ext>
                </a:extLst>
              </a:tr>
              <a:tr h="5207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zh-CN" sz="1800" b="0" i="0" u="none" strike="noStrike" cap="none" normalizeH="0" baseline="0">
                          <a:ln>
                            <a:noFill/>
                          </a:ln>
                          <a:solidFill>
                            <a:schemeClr val="tx1"/>
                          </a:solidFill>
                          <a:effectLst/>
                          <a:latin typeface="Tw Cen MT" pitchFamily="34" charset="0"/>
                          <a:ea typeface="宋体" pitchFamily="2" charset="-122"/>
                        </a:rPr>
                        <a:t>U =0</a:t>
                      </a: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zh-CN" sz="1800" b="0" i="0" u="none" strike="noStrike" cap="none" normalizeH="0" baseline="0">
                          <a:ln>
                            <a:noFill/>
                          </a:ln>
                          <a:solidFill>
                            <a:schemeClr val="tx1"/>
                          </a:solidFill>
                          <a:effectLst/>
                          <a:latin typeface="Tw Cen MT" pitchFamily="34" charset="0"/>
                          <a:ea typeface="宋体" pitchFamily="2" charset="-122"/>
                        </a:rPr>
                        <a:t>0.65</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zh-CN" sz="1800" b="0" i="0" u="none" strike="noStrike" cap="none" normalizeH="0" baseline="0">
                          <a:ln>
                            <a:noFill/>
                          </a:ln>
                          <a:solidFill>
                            <a:schemeClr val="tx1"/>
                          </a:solidFill>
                          <a:effectLst/>
                          <a:latin typeface="Tw Cen MT" pitchFamily="34" charset="0"/>
                          <a:ea typeface="宋体" pitchFamily="2" charset="-122"/>
                        </a:rPr>
                        <a:t>0.15</a:t>
                      </a: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1"/>
                  </a:ext>
                </a:extLst>
              </a:tr>
              <a:tr h="5207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zh-CN" sz="1800" b="0" i="0" u="none" strike="noStrike" cap="none" normalizeH="0" baseline="0">
                          <a:ln>
                            <a:noFill/>
                          </a:ln>
                          <a:solidFill>
                            <a:schemeClr val="tx1"/>
                          </a:solidFill>
                          <a:effectLst/>
                          <a:latin typeface="Tw Cen MT" pitchFamily="34" charset="0"/>
                          <a:ea typeface="宋体" pitchFamily="2" charset="-122"/>
                        </a:rPr>
                        <a:t>U=1</a:t>
                      </a: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zh-CN" sz="1800" b="0" i="0" u="none" strike="noStrike" cap="none" normalizeH="0" baseline="0">
                          <a:ln>
                            <a:noFill/>
                          </a:ln>
                          <a:solidFill>
                            <a:schemeClr val="tx1"/>
                          </a:solidFill>
                          <a:effectLst/>
                          <a:latin typeface="Tw Cen MT" pitchFamily="34" charset="0"/>
                          <a:ea typeface="宋体" pitchFamily="2" charset="-122"/>
                        </a:rPr>
                        <a:t>0.15</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zh-CN" sz="1800" b="0" i="0" u="none" strike="noStrike" cap="none" normalizeH="0" baseline="0" dirty="0">
                          <a:ln>
                            <a:noFill/>
                          </a:ln>
                          <a:solidFill>
                            <a:schemeClr val="tx1"/>
                          </a:solidFill>
                          <a:effectLst/>
                          <a:latin typeface="Tw Cen MT" pitchFamily="34" charset="0"/>
                          <a:ea typeface="宋体" pitchFamily="2" charset="-122"/>
                        </a:rPr>
                        <a:t>0.65</a:t>
                      </a: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2"/>
                  </a:ext>
                </a:extLst>
              </a:tr>
            </a:tbl>
          </a:graphicData>
        </a:graphic>
      </p:graphicFrame>
      <p:sp>
        <p:nvSpPr>
          <p:cNvPr id="27671" name="Oval 22"/>
          <p:cNvSpPr>
            <a:spLocks noChangeArrowheads="1"/>
          </p:cNvSpPr>
          <p:nvPr/>
        </p:nvSpPr>
        <p:spPr bwMode="auto">
          <a:xfrm>
            <a:off x="6172200" y="3429000"/>
            <a:ext cx="76200" cy="76200"/>
          </a:xfrm>
          <a:prstGeom prst="ellipse">
            <a:avLst/>
          </a:prstGeom>
          <a:solidFill>
            <a:schemeClr val="accent1"/>
          </a:solidFill>
          <a:ln w="12700">
            <a:solidFill>
              <a:srgbClr val="FF0000"/>
            </a:solidFill>
            <a:round/>
            <a:headEnd type="none" w="sm" len="sm"/>
            <a:tailEnd type="none" w="sm" len="sm"/>
          </a:ln>
        </p:spPr>
        <p:txBody>
          <a:bodyPr wrap="none"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endParaRPr lang="en-US" altLang="en-US">
              <a:solidFill>
                <a:srgbClr val="000000"/>
              </a:solidFill>
            </a:endParaRPr>
          </a:p>
        </p:txBody>
      </p:sp>
      <p:sp>
        <p:nvSpPr>
          <p:cNvPr id="27672" name="Oval 23"/>
          <p:cNvSpPr>
            <a:spLocks noChangeArrowheads="1"/>
          </p:cNvSpPr>
          <p:nvPr/>
        </p:nvSpPr>
        <p:spPr bwMode="auto">
          <a:xfrm>
            <a:off x="7467600" y="3429000"/>
            <a:ext cx="76200" cy="76200"/>
          </a:xfrm>
          <a:prstGeom prst="ellipse">
            <a:avLst/>
          </a:prstGeom>
          <a:solidFill>
            <a:schemeClr val="accent1"/>
          </a:solidFill>
          <a:ln w="12700">
            <a:solidFill>
              <a:srgbClr val="FF0000"/>
            </a:solidFill>
            <a:round/>
            <a:headEnd type="none" w="sm" len="sm"/>
            <a:tailEnd type="none" w="sm" len="sm"/>
          </a:ln>
        </p:spPr>
        <p:txBody>
          <a:bodyPr wrap="none"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endParaRPr lang="en-US" altLang="en-US">
              <a:solidFill>
                <a:srgbClr val="000000"/>
              </a:solidFill>
            </a:endParaRPr>
          </a:p>
        </p:txBody>
      </p:sp>
      <p:sp>
        <p:nvSpPr>
          <p:cNvPr id="27673" name="Oval 24"/>
          <p:cNvSpPr>
            <a:spLocks noChangeArrowheads="1"/>
          </p:cNvSpPr>
          <p:nvPr/>
        </p:nvSpPr>
        <p:spPr bwMode="auto">
          <a:xfrm flipH="1">
            <a:off x="6781800" y="2438400"/>
            <a:ext cx="76200" cy="76200"/>
          </a:xfrm>
          <a:prstGeom prst="ellipse">
            <a:avLst/>
          </a:prstGeom>
          <a:solidFill>
            <a:schemeClr val="accent1"/>
          </a:solidFill>
          <a:ln w="12700">
            <a:solidFill>
              <a:srgbClr val="FF0000"/>
            </a:solidFill>
            <a:prstDash val="dashDot"/>
            <a:round/>
            <a:headEnd type="none" w="sm" len="sm"/>
            <a:tailEnd type="none" w="sm" len="sm"/>
          </a:ln>
        </p:spPr>
        <p:txBody>
          <a:bodyPr wrap="none"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endParaRPr lang="en-US" altLang="zh-CN">
              <a:solidFill>
                <a:srgbClr val="000000"/>
              </a:solidFill>
              <a:ea typeface="宋体" charset="-122"/>
            </a:endParaRPr>
          </a:p>
        </p:txBody>
      </p:sp>
      <p:sp>
        <p:nvSpPr>
          <p:cNvPr id="27674" name="Text Box 25"/>
          <p:cNvSpPr txBox="1">
            <a:spLocks noChangeArrowheads="1"/>
          </p:cNvSpPr>
          <p:nvPr/>
        </p:nvSpPr>
        <p:spPr bwMode="auto">
          <a:xfrm>
            <a:off x="5715000" y="3200400"/>
            <a:ext cx="4048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r>
              <a:rPr lang="en-US" altLang="zh-CN">
                <a:solidFill>
                  <a:srgbClr val="000000"/>
                </a:solidFill>
                <a:ea typeface="宋体" charset="-122"/>
              </a:rPr>
              <a:t>X</a:t>
            </a:r>
          </a:p>
        </p:txBody>
      </p:sp>
      <p:sp>
        <p:nvSpPr>
          <p:cNvPr id="27675" name="Text Box 26"/>
          <p:cNvSpPr txBox="1">
            <a:spLocks noChangeArrowheads="1"/>
          </p:cNvSpPr>
          <p:nvPr/>
        </p:nvSpPr>
        <p:spPr bwMode="auto">
          <a:xfrm>
            <a:off x="7696200" y="3200400"/>
            <a:ext cx="4048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r>
              <a:rPr lang="en-US" altLang="zh-CN">
                <a:solidFill>
                  <a:srgbClr val="000000"/>
                </a:solidFill>
                <a:ea typeface="宋体" charset="-122"/>
              </a:rPr>
              <a:t>Y</a:t>
            </a:r>
          </a:p>
        </p:txBody>
      </p:sp>
      <p:sp>
        <p:nvSpPr>
          <p:cNvPr id="27676" name="Text Box 27"/>
          <p:cNvSpPr txBox="1">
            <a:spLocks noChangeArrowheads="1"/>
          </p:cNvSpPr>
          <p:nvPr/>
        </p:nvSpPr>
        <p:spPr bwMode="auto">
          <a:xfrm>
            <a:off x="6629400" y="1905000"/>
            <a:ext cx="4048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r>
              <a:rPr lang="en-US" altLang="zh-CN">
                <a:solidFill>
                  <a:srgbClr val="000000"/>
                </a:solidFill>
                <a:ea typeface="宋体" charset="-122"/>
              </a:rPr>
              <a:t>U</a:t>
            </a:r>
          </a:p>
        </p:txBody>
      </p:sp>
      <p:sp>
        <p:nvSpPr>
          <p:cNvPr id="27677" name="Line 28"/>
          <p:cNvSpPr>
            <a:spLocks noChangeShapeType="1"/>
          </p:cNvSpPr>
          <p:nvPr/>
        </p:nvSpPr>
        <p:spPr bwMode="auto">
          <a:xfrm flipH="1">
            <a:off x="6248400" y="2514600"/>
            <a:ext cx="533400" cy="914400"/>
          </a:xfrm>
          <a:prstGeom prst="line">
            <a:avLst/>
          </a:prstGeom>
          <a:noFill/>
          <a:ln w="12700">
            <a:solidFill>
              <a:srgbClr val="FF0000"/>
            </a:solidFill>
            <a:prstDash val="dash"/>
            <a:round/>
            <a:headEnd type="none" w="sm" len="sm"/>
            <a:tailEnd type="triangle" w="lg" len="lg"/>
          </a:ln>
          <a:extLst>
            <a:ext uri="{909E8E84-426E-40DD-AFC4-6F175D3DCCD1}">
              <a14:hiddenFill xmlns:a14="http://schemas.microsoft.com/office/drawing/2010/main">
                <a:noFill/>
              </a14:hiddenFill>
            </a:ext>
          </a:extLst>
        </p:spPr>
        <p:txBody>
          <a:bodyPr wrap="none" anchor="ctr"/>
          <a:lstStyle/>
          <a:p>
            <a:endParaRPr lang="en-US"/>
          </a:p>
        </p:txBody>
      </p:sp>
      <p:sp>
        <p:nvSpPr>
          <p:cNvPr id="27678" name="Line 29"/>
          <p:cNvSpPr>
            <a:spLocks noChangeShapeType="1"/>
          </p:cNvSpPr>
          <p:nvPr/>
        </p:nvSpPr>
        <p:spPr bwMode="auto">
          <a:xfrm>
            <a:off x="6858000" y="2514600"/>
            <a:ext cx="609600" cy="914400"/>
          </a:xfrm>
          <a:prstGeom prst="line">
            <a:avLst/>
          </a:prstGeom>
          <a:noFill/>
          <a:ln w="12700">
            <a:solidFill>
              <a:srgbClr val="FF0000"/>
            </a:solidFill>
            <a:prstDash val="dash"/>
            <a:round/>
            <a:headEnd type="none" w="sm" len="sm"/>
            <a:tailEnd type="triangle" w="lg" len="lg"/>
          </a:ln>
          <a:extLst>
            <a:ext uri="{909E8E84-426E-40DD-AFC4-6F175D3DCCD1}">
              <a14:hiddenFill xmlns:a14="http://schemas.microsoft.com/office/drawing/2010/main">
                <a:noFill/>
              </a14:hiddenFill>
            </a:ext>
          </a:extLst>
        </p:spPr>
        <p:txBody>
          <a:bodyPr wrap="none" anchor="ctr"/>
          <a:lstStyle/>
          <a:p>
            <a:endParaRPr lang="en-US"/>
          </a:p>
        </p:txBody>
      </p:sp>
      <p:sp>
        <p:nvSpPr>
          <p:cNvPr id="27679" name="Line 30"/>
          <p:cNvSpPr>
            <a:spLocks noChangeShapeType="1"/>
          </p:cNvSpPr>
          <p:nvPr/>
        </p:nvSpPr>
        <p:spPr bwMode="auto">
          <a:xfrm>
            <a:off x="6248400" y="3505200"/>
            <a:ext cx="1219200" cy="0"/>
          </a:xfrm>
          <a:prstGeom prst="line">
            <a:avLst/>
          </a:prstGeom>
          <a:noFill/>
          <a:ln w="12700">
            <a:solidFill>
              <a:srgbClr val="FF0000"/>
            </a:solidFill>
            <a:round/>
            <a:headEnd type="none" w="sm" len="sm"/>
            <a:tailEnd type="triangle" w="lg" len="lg"/>
          </a:ln>
          <a:extLst>
            <a:ext uri="{909E8E84-426E-40DD-AFC4-6F175D3DCCD1}">
              <a14:hiddenFill xmlns:a14="http://schemas.microsoft.com/office/drawing/2010/main">
                <a:noFill/>
              </a14:hiddenFill>
            </a:ext>
          </a:extLst>
        </p:spPr>
        <p:txBody>
          <a:bodyPr wrap="none" anchor="ctr"/>
          <a:lstStyle/>
          <a:p>
            <a:endParaRPr lang="en-US"/>
          </a:p>
        </p:txBody>
      </p:sp>
    </p:spTree>
    <p:extLst>
      <p:ext uri="{BB962C8B-B14F-4D97-AF65-F5344CB8AC3E}">
        <p14:creationId xmlns:p14="http://schemas.microsoft.com/office/powerpoint/2010/main" val="2210024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Number Placeholder 6"/>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fld id="{69313CFD-3EA6-41F3-BD40-340C7DAF0136}" type="slidenum">
              <a:rPr lang="zh-CN" altLang="en-US" sz="1400" smtClean="0">
                <a:solidFill>
                  <a:srgbClr val="000000"/>
                </a:solidFill>
                <a:ea typeface="宋体" charset="-122"/>
              </a:rPr>
              <a:pPr/>
              <a:t>23</a:t>
            </a:fld>
            <a:endParaRPr lang="en-US" altLang="zh-CN" sz="1400">
              <a:solidFill>
                <a:srgbClr val="000000"/>
              </a:solidFill>
              <a:ea typeface="宋体" charset="-122"/>
            </a:endParaRPr>
          </a:p>
        </p:txBody>
      </p:sp>
      <p:sp>
        <p:nvSpPr>
          <p:cNvPr id="28675" name="Rectangle 2"/>
          <p:cNvSpPr>
            <a:spLocks noGrp="1" noChangeArrowheads="1"/>
          </p:cNvSpPr>
          <p:nvPr>
            <p:ph type="title"/>
          </p:nvPr>
        </p:nvSpPr>
        <p:spPr/>
        <p:txBody>
          <a:bodyPr/>
          <a:lstStyle/>
          <a:p>
            <a:pPr eaLnBrk="1" hangingPunct="1"/>
            <a:r>
              <a:rPr lang="en-US" altLang="zh-CN">
                <a:ea typeface="宋体" charset="-122"/>
              </a:rPr>
              <a:t>Unidentifiability_2 Example(4)</a:t>
            </a:r>
            <a:endParaRPr lang="zh-CN" altLang="en-US">
              <a:ea typeface="宋体" charset="-122"/>
            </a:endParaRPr>
          </a:p>
        </p:txBody>
      </p:sp>
      <p:sp>
        <p:nvSpPr>
          <p:cNvPr id="28676" name="Rectangle 3"/>
          <p:cNvSpPr>
            <a:spLocks noGrp="1" noChangeArrowheads="1"/>
          </p:cNvSpPr>
          <p:nvPr>
            <p:ph type="body" sz="half" idx="1"/>
          </p:nvPr>
        </p:nvSpPr>
        <p:spPr>
          <a:xfrm>
            <a:off x="381000" y="1371600"/>
            <a:ext cx="8458200" cy="4724400"/>
          </a:xfrm>
        </p:spPr>
        <p:txBody>
          <a:bodyPr/>
          <a:lstStyle/>
          <a:p>
            <a:pPr eaLnBrk="1" hangingPunct="1">
              <a:lnSpc>
                <a:spcPct val="90000"/>
              </a:lnSpc>
            </a:pPr>
            <a:r>
              <a:rPr lang="en-US" altLang="zh-CN" sz="2400">
                <a:ea typeface="宋体" charset="-122"/>
              </a:rPr>
              <a:t>Using </a:t>
            </a:r>
          </a:p>
          <a:p>
            <a:pPr eaLnBrk="1" hangingPunct="1">
              <a:lnSpc>
                <a:spcPct val="90000"/>
              </a:lnSpc>
            </a:pPr>
            <a:endParaRPr lang="en-US" altLang="zh-CN" sz="2400">
              <a:ea typeface="宋体" charset="-122"/>
            </a:endParaRPr>
          </a:p>
          <a:p>
            <a:pPr eaLnBrk="1" hangingPunct="1">
              <a:lnSpc>
                <a:spcPct val="90000"/>
              </a:lnSpc>
            </a:pPr>
            <a:endParaRPr lang="en-US" altLang="zh-CN" sz="2400">
              <a:ea typeface="宋体" charset="-122"/>
            </a:endParaRPr>
          </a:p>
          <a:p>
            <a:pPr eaLnBrk="1" hangingPunct="1">
              <a:lnSpc>
                <a:spcPct val="90000"/>
              </a:lnSpc>
            </a:pPr>
            <a:r>
              <a:rPr lang="en-US" altLang="zh-CN" sz="2400">
                <a:ea typeface="宋体" charset="-122"/>
              </a:rPr>
              <a:t>We still get:</a:t>
            </a:r>
          </a:p>
          <a:p>
            <a:pPr eaLnBrk="1" hangingPunct="1">
              <a:lnSpc>
                <a:spcPct val="90000"/>
              </a:lnSpc>
            </a:pPr>
            <a:endParaRPr lang="en-US" altLang="zh-CN" sz="2400">
              <a:ea typeface="宋体" charset="-122"/>
            </a:endParaRPr>
          </a:p>
          <a:p>
            <a:pPr eaLnBrk="1" hangingPunct="1">
              <a:lnSpc>
                <a:spcPct val="90000"/>
              </a:lnSpc>
            </a:pPr>
            <a:endParaRPr lang="en-US" altLang="zh-CN" sz="2400">
              <a:ea typeface="宋体" charset="-122"/>
            </a:endParaRPr>
          </a:p>
          <a:p>
            <a:pPr eaLnBrk="1" hangingPunct="1">
              <a:lnSpc>
                <a:spcPct val="90000"/>
              </a:lnSpc>
            </a:pPr>
            <a:r>
              <a:rPr lang="en-US" altLang="zh-CN" sz="2400">
                <a:ea typeface="宋体" charset="-122"/>
              </a:rPr>
              <a:t>From</a:t>
            </a:r>
          </a:p>
          <a:p>
            <a:pPr eaLnBrk="1" hangingPunct="1">
              <a:lnSpc>
                <a:spcPct val="90000"/>
              </a:lnSpc>
            </a:pPr>
            <a:endParaRPr lang="en-US" altLang="zh-CN" sz="2400">
              <a:ea typeface="宋体" charset="-122"/>
            </a:endParaRPr>
          </a:p>
          <a:p>
            <a:pPr eaLnBrk="1" hangingPunct="1">
              <a:lnSpc>
                <a:spcPct val="90000"/>
              </a:lnSpc>
            </a:pPr>
            <a:endParaRPr lang="en-US" altLang="zh-CN" sz="2400">
              <a:ea typeface="宋体" charset="-122"/>
            </a:endParaRPr>
          </a:p>
          <a:p>
            <a:pPr eaLnBrk="1" hangingPunct="1">
              <a:lnSpc>
                <a:spcPct val="90000"/>
              </a:lnSpc>
            </a:pPr>
            <a:r>
              <a:rPr lang="en-US" altLang="zh-CN" sz="2400">
                <a:ea typeface="宋体" charset="-122"/>
              </a:rPr>
              <a:t>We have P</a:t>
            </a:r>
            <a:r>
              <a:rPr lang="en-US" altLang="zh-CN" sz="2400" baseline="-25000">
                <a:ea typeface="宋体" charset="-122"/>
              </a:rPr>
              <a:t>X=0</a:t>
            </a:r>
            <a:r>
              <a:rPr lang="en-US" altLang="zh-CN" sz="2400">
                <a:ea typeface="宋体" charset="-122"/>
              </a:rPr>
              <a:t> (Y=0) = (0.65x0.5) + (0.15x 0.5) = 0.4 &lt;&gt; 0.45.</a:t>
            </a:r>
            <a:endParaRPr lang="zh-CN" altLang="en-US" sz="2400">
              <a:ea typeface="宋体" charset="-122"/>
            </a:endParaRPr>
          </a:p>
          <a:p>
            <a:pPr eaLnBrk="1" hangingPunct="1">
              <a:lnSpc>
                <a:spcPct val="90000"/>
              </a:lnSpc>
            </a:pPr>
            <a:r>
              <a:rPr lang="en-US" altLang="zh-CN" sz="2400">
                <a:ea typeface="宋体" charset="-122"/>
              </a:rPr>
              <a:t>So, P</a:t>
            </a:r>
            <a:r>
              <a:rPr lang="en-US" altLang="zh-CN" sz="2400" baseline="-25000">
                <a:ea typeface="宋体" charset="-122"/>
              </a:rPr>
              <a:t>X</a:t>
            </a:r>
            <a:r>
              <a:rPr lang="en-US" altLang="zh-CN" sz="2400">
                <a:ea typeface="宋体" charset="-122"/>
              </a:rPr>
              <a:t>(Y) is unidentifiable in this model.</a:t>
            </a:r>
          </a:p>
          <a:p>
            <a:pPr eaLnBrk="1" hangingPunct="1">
              <a:lnSpc>
                <a:spcPct val="90000"/>
              </a:lnSpc>
            </a:pPr>
            <a:endParaRPr lang="zh-CN" altLang="en-US" sz="2400">
              <a:ea typeface="宋体" charset="-122"/>
            </a:endParaRPr>
          </a:p>
        </p:txBody>
      </p:sp>
      <p:graphicFrame>
        <p:nvGraphicFramePr>
          <p:cNvPr id="28677" name="Object 4"/>
          <p:cNvGraphicFramePr>
            <a:graphicFrameLocks noGrp="1" noChangeAspect="1"/>
          </p:cNvGraphicFramePr>
          <p:nvPr>
            <p:ph sz="quarter" idx="2"/>
          </p:nvPr>
        </p:nvGraphicFramePr>
        <p:xfrm>
          <a:off x="2362200" y="4114800"/>
          <a:ext cx="3910013" cy="754063"/>
        </p:xfrm>
        <a:graphic>
          <a:graphicData uri="http://schemas.openxmlformats.org/presentationml/2006/ole">
            <mc:AlternateContent xmlns:mc="http://schemas.openxmlformats.org/markup-compatibility/2006">
              <mc:Choice xmlns:v="urn:schemas-microsoft-com:vml" Requires="v">
                <p:oleObj spid="_x0000_s64520" name="Equation" r:id="rId4" imgW="1777229" imgH="342751" progId="Equation.3">
                  <p:embed/>
                </p:oleObj>
              </mc:Choice>
              <mc:Fallback>
                <p:oleObj name="Equation" r:id="rId4" imgW="1777229" imgH="342751" progId="Equation.3">
                  <p:embed/>
                  <p:pic>
                    <p:nvPicPr>
                      <p:cNvPr id="28677" name="Object 4"/>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62200" y="4114800"/>
                        <a:ext cx="3910013" cy="754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320517" name="Group 5"/>
          <p:cNvGraphicFramePr>
            <a:graphicFrameLocks noGrp="1"/>
          </p:cNvGraphicFramePr>
          <p:nvPr>
            <p:ph sz="quarter" idx="3"/>
          </p:nvPr>
        </p:nvGraphicFramePr>
        <p:xfrm>
          <a:off x="3657600" y="2667000"/>
          <a:ext cx="2971800" cy="1219201"/>
        </p:xfrm>
        <a:graphic>
          <a:graphicData uri="http://schemas.openxmlformats.org/drawingml/2006/table">
            <a:tbl>
              <a:tblPr/>
              <a:tblGrid>
                <a:gridCol w="1152525">
                  <a:extLst>
                    <a:ext uri="{9D8B030D-6E8A-4147-A177-3AD203B41FA5}">
                      <a16:colId xmlns:a16="http://schemas.microsoft.com/office/drawing/2014/main" val="20000"/>
                    </a:ext>
                  </a:extLst>
                </a:gridCol>
                <a:gridCol w="828675">
                  <a:extLst>
                    <a:ext uri="{9D8B030D-6E8A-4147-A177-3AD203B41FA5}">
                      <a16:colId xmlns:a16="http://schemas.microsoft.com/office/drawing/2014/main" val="20001"/>
                    </a:ext>
                  </a:extLst>
                </a:gridCol>
                <a:gridCol w="990600">
                  <a:extLst>
                    <a:ext uri="{9D8B030D-6E8A-4147-A177-3AD203B41FA5}">
                      <a16:colId xmlns:a16="http://schemas.microsoft.com/office/drawing/2014/main" val="20002"/>
                    </a:ext>
                  </a:extLst>
                </a:gridCol>
              </a:tblGrid>
              <a:tr h="39052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zh-CN" sz="1800" b="0" i="0" u="none" strike="noStrike" cap="none" normalizeH="0" baseline="0">
                        <a:ln>
                          <a:noFill/>
                        </a:ln>
                        <a:solidFill>
                          <a:schemeClr val="tx1"/>
                        </a:solidFill>
                        <a:effectLst/>
                        <a:latin typeface="Tw Cen MT" pitchFamily="34" charset="0"/>
                        <a:ea typeface="宋体" pitchFamily="2" charset="-122"/>
                      </a:endParaRP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zh-CN" sz="1800" b="0" i="0" u="none" strike="noStrike" cap="none" normalizeH="0" baseline="0">
                          <a:ln>
                            <a:noFill/>
                          </a:ln>
                          <a:solidFill>
                            <a:schemeClr val="tx1"/>
                          </a:solidFill>
                          <a:effectLst/>
                          <a:latin typeface="Tw Cen MT" pitchFamily="34" charset="0"/>
                          <a:ea typeface="宋体" pitchFamily="2" charset="-122"/>
                        </a:rPr>
                        <a:t>X =0</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zh-CN" sz="1800" b="0" i="0" u="none" strike="noStrike" cap="none" normalizeH="0" baseline="0">
                          <a:ln>
                            <a:noFill/>
                          </a:ln>
                          <a:solidFill>
                            <a:schemeClr val="tx1"/>
                          </a:solidFill>
                          <a:effectLst/>
                          <a:latin typeface="Tw Cen MT" pitchFamily="34" charset="0"/>
                          <a:ea typeface="宋体" pitchFamily="2" charset="-122"/>
                        </a:rPr>
                        <a:t>X= 1</a:t>
                      </a: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0"/>
                  </a:ext>
                </a:extLst>
              </a:tr>
              <a:tr h="41433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zh-CN" sz="1800" b="0" i="0" u="none" strike="noStrike" cap="none" normalizeH="0" baseline="0">
                          <a:ln>
                            <a:noFill/>
                          </a:ln>
                          <a:solidFill>
                            <a:schemeClr val="tx1"/>
                          </a:solidFill>
                          <a:effectLst/>
                          <a:latin typeface="Tw Cen MT" pitchFamily="34" charset="0"/>
                          <a:ea typeface="宋体" pitchFamily="2" charset="-122"/>
                        </a:rPr>
                        <a:t>Y =0</a:t>
                      </a: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zh-CN" sz="1800" b="0" i="0" u="none" strike="noStrike" cap="none" normalizeH="0" baseline="0">
                          <a:ln>
                            <a:noFill/>
                          </a:ln>
                          <a:solidFill>
                            <a:schemeClr val="tx1"/>
                          </a:solidFill>
                          <a:effectLst/>
                          <a:latin typeface="Tw Cen MT" pitchFamily="34" charset="0"/>
                          <a:ea typeface="宋体" pitchFamily="2" charset="-122"/>
                        </a:rPr>
                        <a:t>0.25</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zh-CN" sz="1800" b="0" i="0" u="none" strike="noStrike" cap="none" normalizeH="0" baseline="0">
                          <a:ln>
                            <a:noFill/>
                          </a:ln>
                          <a:solidFill>
                            <a:schemeClr val="tx1"/>
                          </a:solidFill>
                          <a:effectLst/>
                          <a:latin typeface="Tw Cen MT" pitchFamily="34" charset="0"/>
                          <a:ea typeface="宋体" pitchFamily="2" charset="-122"/>
                        </a:rPr>
                        <a:t>0.25</a:t>
                      </a: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1"/>
                  </a:ext>
                </a:extLst>
              </a:tr>
              <a:tr h="41433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zh-CN" sz="1800" b="0" i="0" u="none" strike="noStrike" cap="none" normalizeH="0" baseline="0">
                          <a:ln>
                            <a:noFill/>
                          </a:ln>
                          <a:solidFill>
                            <a:schemeClr val="tx1"/>
                          </a:solidFill>
                          <a:effectLst/>
                          <a:latin typeface="Tw Cen MT" pitchFamily="34" charset="0"/>
                          <a:ea typeface="宋体" pitchFamily="2" charset="-122"/>
                        </a:rPr>
                        <a:t>Y=1</a:t>
                      </a: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zh-CN" sz="1800" b="0" i="0" u="none" strike="noStrike" cap="none" normalizeH="0" baseline="0">
                          <a:ln>
                            <a:noFill/>
                          </a:ln>
                          <a:solidFill>
                            <a:schemeClr val="tx1"/>
                          </a:solidFill>
                          <a:effectLst/>
                          <a:latin typeface="Tw Cen MT" pitchFamily="34" charset="0"/>
                          <a:ea typeface="宋体" pitchFamily="2" charset="-122"/>
                        </a:rPr>
                        <a:t>0.25</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zh-CN" sz="1800" b="0" i="0" u="none" strike="noStrike" cap="none" normalizeH="0" baseline="0" dirty="0">
                          <a:ln>
                            <a:noFill/>
                          </a:ln>
                          <a:solidFill>
                            <a:schemeClr val="tx1"/>
                          </a:solidFill>
                          <a:effectLst/>
                          <a:latin typeface="Tw Cen MT" pitchFamily="34" charset="0"/>
                          <a:ea typeface="宋体" pitchFamily="2" charset="-122"/>
                        </a:rPr>
                        <a:t>0.25</a:t>
                      </a: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2"/>
                  </a:ext>
                </a:extLst>
              </a:tr>
            </a:tbl>
          </a:graphicData>
        </a:graphic>
      </p:graphicFrame>
      <p:graphicFrame>
        <p:nvGraphicFramePr>
          <p:cNvPr id="28696" name="Object 23"/>
          <p:cNvGraphicFramePr>
            <a:graphicFrameLocks noChangeAspect="1"/>
          </p:cNvGraphicFramePr>
          <p:nvPr/>
        </p:nvGraphicFramePr>
        <p:xfrm>
          <a:off x="1712913" y="1828800"/>
          <a:ext cx="5360987" cy="754063"/>
        </p:xfrm>
        <a:graphic>
          <a:graphicData uri="http://schemas.openxmlformats.org/presentationml/2006/ole">
            <mc:AlternateContent xmlns:mc="http://schemas.openxmlformats.org/markup-compatibility/2006">
              <mc:Choice xmlns:v="urn:schemas-microsoft-com:vml" Requires="v">
                <p:oleObj spid="_x0000_s64521" name="Equation" r:id="rId6" imgW="2438400" imgH="342900" progId="Equation.3">
                  <p:embed/>
                </p:oleObj>
              </mc:Choice>
              <mc:Fallback>
                <p:oleObj name="Equation" r:id="rId6" imgW="2438400" imgH="342900" progId="Equation.3">
                  <p:embed/>
                  <p:pic>
                    <p:nvPicPr>
                      <p:cNvPr id="28696" name="Object 2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12913" y="1828800"/>
                        <a:ext cx="5360987" cy="754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79088208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D37146-5B04-4628-AD67-A81FF6F90EEA}"/>
              </a:ext>
            </a:extLst>
          </p:cNvPr>
          <p:cNvSpPr>
            <a:spLocks noGrp="1"/>
          </p:cNvSpPr>
          <p:nvPr>
            <p:ph type="title"/>
          </p:nvPr>
        </p:nvSpPr>
        <p:spPr/>
        <p:txBody>
          <a:bodyPr/>
          <a:lstStyle/>
          <a:p>
            <a:r>
              <a:rPr lang="en-US" dirty="0"/>
              <a:t>Recommended Reading</a:t>
            </a:r>
          </a:p>
        </p:txBody>
      </p:sp>
      <p:sp>
        <p:nvSpPr>
          <p:cNvPr id="3" name="Content Placeholder 2">
            <a:extLst>
              <a:ext uri="{FF2B5EF4-FFF2-40B4-BE49-F238E27FC236}">
                <a16:creationId xmlns:a16="http://schemas.microsoft.com/office/drawing/2014/main" id="{394D505F-9336-4D01-BAC6-33D15870EF0A}"/>
              </a:ext>
            </a:extLst>
          </p:cNvPr>
          <p:cNvSpPr>
            <a:spLocks noGrp="1"/>
          </p:cNvSpPr>
          <p:nvPr>
            <p:ph idx="1"/>
          </p:nvPr>
        </p:nvSpPr>
        <p:spPr>
          <a:xfrm>
            <a:off x="304800" y="5053771"/>
            <a:ext cx="5943600" cy="1371600"/>
          </a:xfrm>
        </p:spPr>
        <p:txBody>
          <a:bodyPr/>
          <a:lstStyle/>
          <a:p>
            <a:pPr marL="0" indent="0">
              <a:buNone/>
            </a:pPr>
            <a:r>
              <a:rPr lang="en-US" dirty="0"/>
              <a:t>These readings complement the “deep learning” or “neural network” view of AI that is prevalent in the popular media.</a:t>
            </a:r>
          </a:p>
        </p:txBody>
      </p:sp>
      <p:sp>
        <p:nvSpPr>
          <p:cNvPr id="4" name="Slide Number Placeholder 3">
            <a:extLst>
              <a:ext uri="{FF2B5EF4-FFF2-40B4-BE49-F238E27FC236}">
                <a16:creationId xmlns:a16="http://schemas.microsoft.com/office/drawing/2014/main" id="{B1A2B31A-D68E-4AEF-9548-754087A1E8F2}"/>
              </a:ext>
            </a:extLst>
          </p:cNvPr>
          <p:cNvSpPr>
            <a:spLocks noGrp="1"/>
          </p:cNvSpPr>
          <p:nvPr>
            <p:ph type="sldNum" sz="quarter" idx="11"/>
          </p:nvPr>
        </p:nvSpPr>
        <p:spPr/>
        <p:txBody>
          <a:bodyPr/>
          <a:lstStyle/>
          <a:p>
            <a:pPr>
              <a:defRPr/>
            </a:pPr>
            <a:fld id="{66B1EEDB-1046-48FE-9A85-895B7B1EABE0}" type="slidenum">
              <a:rPr lang="zh-CN" altLang="en-US" smtClean="0"/>
              <a:pPr>
                <a:defRPr/>
              </a:pPr>
              <a:t>24</a:t>
            </a:fld>
            <a:endParaRPr lang="en-US" altLang="zh-CN"/>
          </a:p>
        </p:txBody>
      </p:sp>
      <p:pic>
        <p:nvPicPr>
          <p:cNvPr id="5" name="Picture 4">
            <a:extLst>
              <a:ext uri="{FF2B5EF4-FFF2-40B4-BE49-F238E27FC236}">
                <a16:creationId xmlns:a16="http://schemas.microsoft.com/office/drawing/2014/main" id="{7B699CD4-137C-49DF-946C-D92F5BA4A463}"/>
              </a:ext>
            </a:extLst>
          </p:cNvPr>
          <p:cNvPicPr>
            <a:picLocks noChangeAspect="1"/>
          </p:cNvPicPr>
          <p:nvPr/>
        </p:nvPicPr>
        <p:blipFill>
          <a:blip r:embed="rId3"/>
          <a:stretch>
            <a:fillRect/>
          </a:stretch>
        </p:blipFill>
        <p:spPr>
          <a:xfrm>
            <a:off x="3429000" y="1301080"/>
            <a:ext cx="2743200" cy="3666863"/>
          </a:xfrm>
          <a:prstGeom prst="rect">
            <a:avLst/>
          </a:prstGeom>
        </p:spPr>
      </p:pic>
      <p:pic>
        <p:nvPicPr>
          <p:cNvPr id="6" name="Picture 5">
            <a:extLst>
              <a:ext uri="{FF2B5EF4-FFF2-40B4-BE49-F238E27FC236}">
                <a16:creationId xmlns:a16="http://schemas.microsoft.com/office/drawing/2014/main" id="{268CFB33-D340-47E5-90C7-1CC94D55A038}"/>
              </a:ext>
            </a:extLst>
          </p:cNvPr>
          <p:cNvPicPr>
            <a:picLocks noChangeAspect="1"/>
          </p:cNvPicPr>
          <p:nvPr/>
        </p:nvPicPr>
        <p:blipFill>
          <a:blip r:embed="rId4"/>
          <a:stretch>
            <a:fillRect/>
          </a:stretch>
        </p:blipFill>
        <p:spPr>
          <a:xfrm>
            <a:off x="381000" y="1289720"/>
            <a:ext cx="2839640" cy="3682171"/>
          </a:xfrm>
          <a:prstGeom prst="rect">
            <a:avLst/>
          </a:prstGeom>
        </p:spPr>
      </p:pic>
      <p:sp>
        <p:nvSpPr>
          <p:cNvPr id="8" name="TextBox 7">
            <a:extLst>
              <a:ext uri="{FF2B5EF4-FFF2-40B4-BE49-F238E27FC236}">
                <a16:creationId xmlns:a16="http://schemas.microsoft.com/office/drawing/2014/main" id="{9C2685EC-5A67-4283-8CFB-DE8F2180D2C1}"/>
              </a:ext>
            </a:extLst>
          </p:cNvPr>
          <p:cNvSpPr txBox="1"/>
          <p:nvPr/>
        </p:nvSpPr>
        <p:spPr>
          <a:xfrm>
            <a:off x="6331971" y="1301080"/>
            <a:ext cx="2431029" cy="4524315"/>
          </a:xfrm>
          <a:prstGeom prst="rect">
            <a:avLst/>
          </a:prstGeom>
          <a:noFill/>
        </p:spPr>
        <p:txBody>
          <a:bodyPr wrap="square" rtlCol="0">
            <a:spAutoFit/>
          </a:bodyPr>
          <a:lstStyle/>
          <a:p>
            <a:pPr algn="l"/>
            <a:r>
              <a:rPr lang="en-US" sz="1800" dirty="0">
                <a:solidFill>
                  <a:srgbClr val="000000"/>
                </a:solidFill>
              </a:rPr>
              <a:t>Adnan </a:t>
            </a:r>
            <a:r>
              <a:rPr lang="en-US" sz="1800" dirty="0" err="1">
                <a:solidFill>
                  <a:srgbClr val="000000"/>
                </a:solidFill>
              </a:rPr>
              <a:t>Darwiche</a:t>
            </a:r>
            <a:r>
              <a:rPr lang="en-US" sz="1800" dirty="0">
                <a:solidFill>
                  <a:srgbClr val="000000"/>
                </a:solidFill>
              </a:rPr>
              <a:t>. “Human-Level Intelligence or Animal-Like Abilities?” </a:t>
            </a:r>
            <a:br>
              <a:rPr lang="en-US" sz="1800" dirty="0">
                <a:solidFill>
                  <a:srgbClr val="000000"/>
                </a:solidFill>
              </a:rPr>
            </a:br>
            <a:r>
              <a:rPr lang="en-US" altLang="en-US" sz="1800" i="1" dirty="0">
                <a:solidFill>
                  <a:srgbClr val="000000"/>
                </a:solidFill>
              </a:rPr>
              <a:t>Communications of the ACM</a:t>
            </a:r>
            <a:r>
              <a:rPr lang="en-US" altLang="en-US" sz="1800" dirty="0">
                <a:solidFill>
                  <a:srgbClr val="000000"/>
                </a:solidFill>
              </a:rPr>
              <a:t>, 61, 10 (October 2018), 56-67.</a:t>
            </a:r>
          </a:p>
          <a:p>
            <a:pPr algn="l"/>
            <a:endParaRPr lang="en-US" altLang="en-US" sz="1800" dirty="0">
              <a:solidFill>
                <a:srgbClr val="000000"/>
              </a:solidFill>
            </a:endParaRPr>
          </a:p>
          <a:p>
            <a:pPr algn="l"/>
            <a:r>
              <a:rPr lang="en-US" sz="1800" dirty="0">
                <a:solidFill>
                  <a:srgbClr val="000000"/>
                </a:solidFill>
              </a:rPr>
              <a:t>Judea Pearl. “The Seven Tools of Causal Inference with Reflections on Machine Learning.” Communications of the ACM, 62, 3 (March 2019), 54-60.</a:t>
            </a:r>
            <a:endParaRPr lang="en-US" sz="1800" dirty="0"/>
          </a:p>
        </p:txBody>
      </p:sp>
    </p:spTree>
    <p:extLst>
      <p:ext uri="{BB962C8B-B14F-4D97-AF65-F5344CB8AC3E}">
        <p14:creationId xmlns:p14="http://schemas.microsoft.com/office/powerpoint/2010/main" val="215409554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8521CA-117E-4A2E-97A4-FD1BE1FFE6E7}"/>
              </a:ext>
            </a:extLst>
          </p:cNvPr>
          <p:cNvSpPr>
            <a:spLocks noGrp="1"/>
          </p:cNvSpPr>
          <p:nvPr>
            <p:ph type="title"/>
          </p:nvPr>
        </p:nvSpPr>
        <p:spPr/>
        <p:txBody>
          <a:bodyPr/>
          <a:lstStyle/>
          <a:p>
            <a:r>
              <a:rPr lang="en-US" dirty="0"/>
              <a:t>Recommended Reading</a:t>
            </a:r>
          </a:p>
        </p:txBody>
      </p:sp>
      <p:sp>
        <p:nvSpPr>
          <p:cNvPr id="3" name="Content Placeholder 2">
            <a:extLst>
              <a:ext uri="{FF2B5EF4-FFF2-40B4-BE49-F238E27FC236}">
                <a16:creationId xmlns:a16="http://schemas.microsoft.com/office/drawing/2014/main" id="{2B502815-A9CD-4877-982A-26B8EE18A0DA}"/>
              </a:ext>
            </a:extLst>
          </p:cNvPr>
          <p:cNvSpPr>
            <a:spLocks noGrp="1"/>
          </p:cNvSpPr>
          <p:nvPr>
            <p:ph idx="1"/>
          </p:nvPr>
        </p:nvSpPr>
        <p:spPr>
          <a:xfrm>
            <a:off x="685800" y="5486400"/>
            <a:ext cx="7772400" cy="609600"/>
          </a:xfrm>
        </p:spPr>
        <p:txBody>
          <a:bodyPr/>
          <a:lstStyle/>
          <a:p>
            <a:pPr marL="0" indent="0">
              <a:buNone/>
            </a:pPr>
            <a:endParaRPr lang="en-US" dirty="0"/>
          </a:p>
        </p:txBody>
      </p:sp>
      <p:sp>
        <p:nvSpPr>
          <p:cNvPr id="4" name="Slide Number Placeholder 3">
            <a:extLst>
              <a:ext uri="{FF2B5EF4-FFF2-40B4-BE49-F238E27FC236}">
                <a16:creationId xmlns:a16="http://schemas.microsoft.com/office/drawing/2014/main" id="{D6C1E94F-DE9E-4768-8BF8-A1B791453467}"/>
              </a:ext>
            </a:extLst>
          </p:cNvPr>
          <p:cNvSpPr>
            <a:spLocks noGrp="1"/>
          </p:cNvSpPr>
          <p:nvPr>
            <p:ph type="sldNum" sz="quarter" idx="11"/>
          </p:nvPr>
        </p:nvSpPr>
        <p:spPr/>
        <p:txBody>
          <a:bodyPr/>
          <a:lstStyle/>
          <a:p>
            <a:pPr>
              <a:defRPr/>
            </a:pPr>
            <a:fld id="{66B1EEDB-1046-48FE-9A85-895B7B1EABE0}" type="slidenum">
              <a:rPr lang="zh-CN" altLang="en-US" smtClean="0"/>
              <a:pPr>
                <a:defRPr/>
              </a:pPr>
              <a:t>25</a:t>
            </a:fld>
            <a:endParaRPr lang="en-US" altLang="zh-CN"/>
          </a:p>
        </p:txBody>
      </p:sp>
      <p:pic>
        <p:nvPicPr>
          <p:cNvPr id="5" name="Picture 4">
            <a:extLst>
              <a:ext uri="{FF2B5EF4-FFF2-40B4-BE49-F238E27FC236}">
                <a16:creationId xmlns:a16="http://schemas.microsoft.com/office/drawing/2014/main" id="{748E1C5B-D1BB-4A59-B59C-AC331BF9CB06}"/>
              </a:ext>
            </a:extLst>
          </p:cNvPr>
          <p:cNvPicPr>
            <a:picLocks noChangeAspect="1"/>
          </p:cNvPicPr>
          <p:nvPr/>
        </p:nvPicPr>
        <p:blipFill>
          <a:blip r:embed="rId2"/>
          <a:stretch>
            <a:fillRect/>
          </a:stretch>
        </p:blipFill>
        <p:spPr>
          <a:xfrm>
            <a:off x="526847" y="1235925"/>
            <a:ext cx="2749753" cy="4261263"/>
          </a:xfrm>
          <a:prstGeom prst="rect">
            <a:avLst/>
          </a:prstGeom>
        </p:spPr>
      </p:pic>
      <p:pic>
        <p:nvPicPr>
          <p:cNvPr id="7" name="Picture 6">
            <a:extLst>
              <a:ext uri="{FF2B5EF4-FFF2-40B4-BE49-F238E27FC236}">
                <a16:creationId xmlns:a16="http://schemas.microsoft.com/office/drawing/2014/main" id="{D0FD7A36-4555-48F5-B36F-C3DD5F869F9F}"/>
              </a:ext>
            </a:extLst>
          </p:cNvPr>
          <p:cNvPicPr>
            <a:picLocks noChangeAspect="1"/>
          </p:cNvPicPr>
          <p:nvPr/>
        </p:nvPicPr>
        <p:blipFill>
          <a:blip r:embed="rId3"/>
          <a:stretch>
            <a:fillRect/>
          </a:stretch>
        </p:blipFill>
        <p:spPr>
          <a:xfrm>
            <a:off x="3657600" y="1209905"/>
            <a:ext cx="4998773" cy="4886095"/>
          </a:xfrm>
          <a:prstGeom prst="rect">
            <a:avLst/>
          </a:prstGeom>
        </p:spPr>
      </p:pic>
    </p:spTree>
    <p:extLst>
      <p:ext uri="{BB962C8B-B14F-4D97-AF65-F5344CB8AC3E}">
        <p14:creationId xmlns:p14="http://schemas.microsoft.com/office/powerpoint/2010/main" val="219826154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D7EEB6-A688-4D2D-8D2F-5919AFD48C29}"/>
              </a:ext>
            </a:extLst>
          </p:cNvPr>
          <p:cNvSpPr>
            <a:spLocks noGrp="1"/>
          </p:cNvSpPr>
          <p:nvPr>
            <p:ph type="title"/>
          </p:nvPr>
        </p:nvSpPr>
        <p:spPr>
          <a:xfrm>
            <a:off x="5181600" y="341376"/>
            <a:ext cx="4038600" cy="1524000"/>
          </a:xfrm>
        </p:spPr>
        <p:txBody>
          <a:bodyPr/>
          <a:lstStyle/>
          <a:p>
            <a:r>
              <a:rPr lang="en-US" dirty="0"/>
              <a:t>Recommended</a:t>
            </a:r>
            <a:br>
              <a:rPr lang="en-US" dirty="0"/>
            </a:br>
            <a:r>
              <a:rPr lang="en-US" dirty="0"/>
              <a:t> Reading</a:t>
            </a:r>
          </a:p>
        </p:txBody>
      </p:sp>
      <p:sp>
        <p:nvSpPr>
          <p:cNvPr id="3" name="Content Placeholder 2">
            <a:extLst>
              <a:ext uri="{FF2B5EF4-FFF2-40B4-BE49-F238E27FC236}">
                <a16:creationId xmlns:a16="http://schemas.microsoft.com/office/drawing/2014/main" id="{76EFE504-B452-4CE1-B459-E90B4223757F}"/>
              </a:ext>
            </a:extLst>
          </p:cNvPr>
          <p:cNvSpPr>
            <a:spLocks noGrp="1"/>
          </p:cNvSpPr>
          <p:nvPr>
            <p:ph idx="1"/>
          </p:nvPr>
        </p:nvSpPr>
        <p:spPr>
          <a:xfrm>
            <a:off x="685800" y="5410200"/>
            <a:ext cx="7772400" cy="685800"/>
          </a:xfrm>
        </p:spPr>
        <p:txBody>
          <a:bodyPr/>
          <a:lstStyle/>
          <a:p>
            <a:endParaRPr lang="en-US" dirty="0"/>
          </a:p>
        </p:txBody>
      </p:sp>
      <p:sp>
        <p:nvSpPr>
          <p:cNvPr id="4" name="Slide Number Placeholder 3">
            <a:extLst>
              <a:ext uri="{FF2B5EF4-FFF2-40B4-BE49-F238E27FC236}">
                <a16:creationId xmlns:a16="http://schemas.microsoft.com/office/drawing/2014/main" id="{891720B9-30A0-41B4-B9F7-A83AADA2942E}"/>
              </a:ext>
            </a:extLst>
          </p:cNvPr>
          <p:cNvSpPr>
            <a:spLocks noGrp="1"/>
          </p:cNvSpPr>
          <p:nvPr>
            <p:ph type="sldNum" sz="quarter" idx="11"/>
          </p:nvPr>
        </p:nvSpPr>
        <p:spPr/>
        <p:txBody>
          <a:bodyPr/>
          <a:lstStyle/>
          <a:p>
            <a:pPr>
              <a:defRPr/>
            </a:pPr>
            <a:fld id="{66B1EEDB-1046-48FE-9A85-895B7B1EABE0}" type="slidenum">
              <a:rPr lang="zh-CN" altLang="en-US" smtClean="0"/>
              <a:pPr>
                <a:defRPr/>
              </a:pPr>
              <a:t>26</a:t>
            </a:fld>
            <a:endParaRPr lang="en-US" altLang="zh-CN"/>
          </a:p>
        </p:txBody>
      </p:sp>
      <p:pic>
        <p:nvPicPr>
          <p:cNvPr id="5" name="Picture 4">
            <a:extLst>
              <a:ext uri="{FF2B5EF4-FFF2-40B4-BE49-F238E27FC236}">
                <a16:creationId xmlns:a16="http://schemas.microsoft.com/office/drawing/2014/main" id="{B59F97AB-2AE0-458A-A94D-9ED7BBDD731E}"/>
              </a:ext>
            </a:extLst>
          </p:cNvPr>
          <p:cNvPicPr>
            <a:picLocks noChangeAspect="1"/>
          </p:cNvPicPr>
          <p:nvPr/>
        </p:nvPicPr>
        <p:blipFill>
          <a:blip r:embed="rId3"/>
          <a:stretch>
            <a:fillRect/>
          </a:stretch>
        </p:blipFill>
        <p:spPr>
          <a:xfrm>
            <a:off x="1066800" y="388769"/>
            <a:ext cx="4572000" cy="5856052"/>
          </a:xfrm>
          <a:prstGeom prst="rect">
            <a:avLst/>
          </a:prstGeom>
        </p:spPr>
      </p:pic>
    </p:spTree>
    <p:extLst>
      <p:ext uri="{BB962C8B-B14F-4D97-AF65-F5344CB8AC3E}">
        <p14:creationId xmlns:p14="http://schemas.microsoft.com/office/powerpoint/2010/main" val="202920125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Title 1"/>
          <p:cNvSpPr>
            <a:spLocks noGrp="1"/>
          </p:cNvSpPr>
          <p:nvPr>
            <p:ph type="title"/>
          </p:nvPr>
        </p:nvSpPr>
        <p:spPr/>
        <p:txBody>
          <a:bodyPr/>
          <a:lstStyle/>
          <a:p>
            <a:r>
              <a:rPr lang="en-US" altLang="en-US"/>
              <a:t>Questions?</a:t>
            </a:r>
          </a:p>
        </p:txBody>
      </p:sp>
      <p:sp>
        <p:nvSpPr>
          <p:cNvPr id="74755"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fld id="{0AC1E22D-24A0-4E16-967E-CB08E1094750}" type="slidenum">
              <a:rPr lang="zh-CN" altLang="en-US" sz="1400" smtClean="0">
                <a:ea typeface="宋体" charset="-122"/>
              </a:rPr>
              <a:pPr/>
              <a:t>27</a:t>
            </a:fld>
            <a:endParaRPr lang="en-US" altLang="zh-CN" sz="1400">
              <a:ea typeface="宋体" charset="-122"/>
            </a:endParaRPr>
          </a:p>
        </p:txBody>
      </p:sp>
      <p:pic>
        <p:nvPicPr>
          <p:cNvPr id="74756" name="Picture 7" descr="gttv2011.pdf - Adobe Acrobat Pro"/>
          <p:cNvPicPr>
            <a:picLocks noChangeAspect="1"/>
          </p:cNvPicPr>
          <p:nvPr/>
        </p:nvPicPr>
        <p:blipFill>
          <a:blip r:embed="rId3">
            <a:extLst>
              <a:ext uri="{28A0092B-C50C-407E-A947-70E740481C1C}">
                <a14:useLocalDpi xmlns:a14="http://schemas.microsoft.com/office/drawing/2010/main" val="0"/>
              </a:ext>
            </a:extLst>
          </a:blip>
          <a:srcRect l="32433" t="30617" r="20811" b="19122"/>
          <a:stretch>
            <a:fillRect/>
          </a:stretch>
        </p:blipFill>
        <p:spPr bwMode="auto">
          <a:xfrm>
            <a:off x="1489075" y="1371600"/>
            <a:ext cx="6130925"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3269032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609600" y="381000"/>
            <a:ext cx="7772400" cy="1371600"/>
          </a:xfrm>
        </p:spPr>
        <p:txBody>
          <a:bodyPr/>
          <a:lstStyle/>
          <a:p>
            <a:pPr eaLnBrk="1" hangingPunct="1"/>
            <a:r>
              <a:rPr lang="en-US" altLang="zh-CN" dirty="0">
                <a:ea typeface="宋体" charset="-122"/>
              </a:rPr>
              <a:t>Identifiability in </a:t>
            </a:r>
            <a:br>
              <a:rPr lang="en-US" altLang="zh-CN" dirty="0">
                <a:ea typeface="宋体" charset="-122"/>
              </a:rPr>
            </a:br>
            <a:r>
              <a:rPr lang="en-US" altLang="zh-CN" dirty="0">
                <a:ea typeface="宋体" charset="-122"/>
              </a:rPr>
              <a:t>Causal Bayesian Networks</a:t>
            </a:r>
          </a:p>
        </p:txBody>
      </p:sp>
      <p:sp>
        <p:nvSpPr>
          <p:cNvPr id="2051" name="Rectangle 3"/>
          <p:cNvSpPr>
            <a:spLocks noGrp="1" noChangeArrowheads="1"/>
          </p:cNvSpPr>
          <p:nvPr>
            <p:ph type="subTitle" idx="1"/>
          </p:nvPr>
        </p:nvSpPr>
        <p:spPr>
          <a:xfrm>
            <a:off x="800327" y="1676400"/>
            <a:ext cx="7772400" cy="533400"/>
          </a:xfrm>
        </p:spPr>
        <p:txBody>
          <a:bodyPr/>
          <a:lstStyle/>
          <a:p>
            <a:pPr eaLnBrk="1" hangingPunct="1">
              <a:lnSpc>
                <a:spcPct val="90000"/>
              </a:lnSpc>
            </a:pPr>
            <a:r>
              <a:rPr lang="en-US" altLang="zh-CN" sz="3200" dirty="0">
                <a:ea typeface="宋体" charset="-122"/>
              </a:rPr>
              <a:t>Marco Valtorta</a:t>
            </a:r>
          </a:p>
        </p:txBody>
      </p:sp>
      <p:sp>
        <p:nvSpPr>
          <p:cNvPr id="239620" name="Text Box 4"/>
          <p:cNvSpPr txBox="1">
            <a:spLocks noChangeArrowheads="1"/>
          </p:cNvSpPr>
          <p:nvPr/>
        </p:nvSpPr>
        <p:spPr bwMode="auto">
          <a:xfrm>
            <a:off x="811213" y="2057400"/>
            <a:ext cx="7570787" cy="830997"/>
          </a:xfrm>
          <a:prstGeom prst="rect">
            <a:avLst/>
          </a:prstGeom>
          <a:noFill/>
          <a:ln w="12700">
            <a:noFill/>
            <a:miter lim="800000"/>
            <a:headEnd type="none" w="sm" len="sm"/>
            <a:tailEnd type="none" w="sm" len="sm"/>
          </a:ln>
          <a:effectLst/>
        </p:spPr>
        <p:txBody>
          <a:bodyPr wrap="square">
            <a:spAutoFit/>
          </a:bodyPr>
          <a:lstStyle/>
          <a:p>
            <a:pPr>
              <a:spcBef>
                <a:spcPct val="50000"/>
              </a:spcBef>
              <a:defRPr/>
            </a:pPr>
            <a:r>
              <a:rPr lang="en-US" altLang="zh-CN" dirty="0">
                <a:latin typeface="+mn-lt"/>
                <a:ea typeface="宋体" pitchFamily="2" charset="-122"/>
              </a:rPr>
              <a:t>Department of Computer Science and Engineering University of South Carolina</a:t>
            </a:r>
          </a:p>
        </p:txBody>
      </p:sp>
      <p:sp>
        <p:nvSpPr>
          <p:cNvPr id="6" name="Text Box 4"/>
          <p:cNvSpPr txBox="1">
            <a:spLocks noChangeArrowheads="1"/>
          </p:cNvSpPr>
          <p:nvPr/>
        </p:nvSpPr>
        <p:spPr bwMode="auto">
          <a:xfrm>
            <a:off x="1306513" y="3048000"/>
            <a:ext cx="6781800" cy="1200329"/>
          </a:xfrm>
          <a:prstGeom prst="rect">
            <a:avLst/>
          </a:prstGeom>
          <a:noFill/>
          <a:ln w="12700">
            <a:noFill/>
            <a:miter lim="800000"/>
            <a:headEnd type="none" w="sm" len="sm"/>
            <a:tailEnd type="none" w="sm" len="sm"/>
          </a:ln>
          <a:effectLst/>
        </p:spPr>
        <p:txBody>
          <a:bodyPr>
            <a:spAutoFit/>
          </a:bodyPr>
          <a:lstStyle/>
          <a:p>
            <a:pPr>
              <a:spcBef>
                <a:spcPct val="50000"/>
              </a:spcBef>
              <a:defRPr/>
            </a:pPr>
            <a:r>
              <a:rPr lang="en-US" altLang="zh-CN" dirty="0">
                <a:latin typeface="+mn-lt"/>
                <a:ea typeface="宋体" pitchFamily="2" charset="-122"/>
              </a:rPr>
              <a:t>Presentation for Amanda Fairchild’s Course </a:t>
            </a:r>
            <a:br>
              <a:rPr lang="en-US" altLang="zh-CN" dirty="0">
                <a:latin typeface="+mn-lt"/>
                <a:ea typeface="宋体" pitchFamily="2" charset="-122"/>
              </a:rPr>
            </a:br>
            <a:r>
              <a:rPr lang="en-US" altLang="zh-CN" dirty="0">
                <a:latin typeface="+mn-lt"/>
                <a:ea typeface="宋体" pitchFamily="2" charset="-122"/>
              </a:rPr>
              <a:t>“Big Data, Big Decisions” (SCHC 330)</a:t>
            </a:r>
            <a:br>
              <a:rPr lang="en-US" altLang="zh-CN" dirty="0">
                <a:latin typeface="+mn-lt"/>
                <a:ea typeface="宋体" pitchFamily="2" charset="-122"/>
              </a:rPr>
            </a:br>
            <a:r>
              <a:rPr lang="en-US" altLang="zh-CN" dirty="0">
                <a:latin typeface="+mn-lt"/>
                <a:ea typeface="宋体" pitchFamily="2" charset="-122"/>
              </a:rPr>
              <a:t>March 14, 2017</a:t>
            </a:r>
          </a:p>
        </p:txBody>
      </p:sp>
      <p:sp>
        <p:nvSpPr>
          <p:cNvPr id="7" name="Rectangle 3"/>
          <p:cNvSpPr txBox="1">
            <a:spLocks noChangeArrowheads="1"/>
          </p:cNvSpPr>
          <p:nvPr/>
        </p:nvSpPr>
        <p:spPr bwMode="auto">
          <a:xfrm>
            <a:off x="811213" y="4343400"/>
            <a:ext cx="7772400" cy="1920874"/>
          </a:xfrm>
          <a:prstGeom prst="rect">
            <a:avLst/>
          </a:prstGeom>
          <a:noFill/>
          <a:ln w="9525">
            <a:noFill/>
            <a:miter lim="800000"/>
            <a:headEnd/>
            <a:tailEnd/>
          </a:ln>
        </p:spPr>
        <p:txBody>
          <a:bodyPr/>
          <a:lstStyle/>
          <a:p>
            <a:pPr algn="l" eaLnBrk="1" hangingPunct="1">
              <a:lnSpc>
                <a:spcPct val="90000"/>
              </a:lnSpc>
              <a:spcBef>
                <a:spcPct val="20000"/>
              </a:spcBef>
            </a:pPr>
            <a:r>
              <a:rPr lang="en-US" altLang="zh-CN" i="1" dirty="0">
                <a:latin typeface="Tw Cen MT" pitchFamily="34" charset="0"/>
                <a:ea typeface="宋体" pitchFamily="2" charset="-122"/>
              </a:rPr>
              <a:t>Joint work with:</a:t>
            </a:r>
          </a:p>
          <a:p>
            <a:pPr marL="342900" indent="-342900" algn="l" eaLnBrk="1" hangingPunct="1">
              <a:lnSpc>
                <a:spcPct val="90000"/>
              </a:lnSpc>
              <a:spcBef>
                <a:spcPct val="20000"/>
              </a:spcBef>
              <a:buFont typeface="Arial" panose="020B0604020202020204" pitchFamily="34" charset="0"/>
              <a:buChar char="•"/>
            </a:pPr>
            <a:r>
              <a:rPr lang="en-US" altLang="zh-CN" i="1" dirty="0">
                <a:latin typeface="Tw Cen MT" pitchFamily="34" charset="0"/>
                <a:ea typeface="宋体" pitchFamily="2" charset="-122"/>
              </a:rPr>
              <a:t>Mohamed </a:t>
            </a:r>
            <a:r>
              <a:rPr lang="en-US" altLang="zh-CN" i="1" dirty="0" err="1">
                <a:latin typeface="Tw Cen MT" pitchFamily="34" charset="0"/>
                <a:ea typeface="宋体" pitchFamily="2" charset="-122"/>
              </a:rPr>
              <a:t>Sharaf</a:t>
            </a:r>
            <a:r>
              <a:rPr lang="en-US" altLang="zh-CN" i="1" dirty="0">
                <a:latin typeface="Tw Cen MT" pitchFamily="34" charset="0"/>
                <a:ea typeface="宋体" pitchFamily="2" charset="-122"/>
              </a:rPr>
              <a:t> and </a:t>
            </a:r>
            <a:r>
              <a:rPr lang="en-US" altLang="zh-CN" i="1" dirty="0" err="1">
                <a:latin typeface="Tw Cen MT" pitchFamily="34" charset="0"/>
                <a:ea typeface="宋体" pitchFamily="2" charset="-122"/>
              </a:rPr>
              <a:t>Yimin</a:t>
            </a:r>
            <a:r>
              <a:rPr lang="en-US" altLang="zh-CN" i="1" dirty="0">
                <a:latin typeface="Tw Cen MT" pitchFamily="34" charset="0"/>
                <a:ea typeface="宋体" pitchFamily="2" charset="-122"/>
              </a:rPr>
              <a:t> Huang (USC)</a:t>
            </a:r>
          </a:p>
          <a:p>
            <a:pPr marL="342900" indent="-342900" algn="l" eaLnBrk="1" hangingPunct="1">
              <a:lnSpc>
                <a:spcPct val="90000"/>
              </a:lnSpc>
              <a:spcBef>
                <a:spcPct val="20000"/>
              </a:spcBef>
              <a:buFont typeface="Arial" panose="020B0604020202020204" pitchFamily="34" charset="0"/>
              <a:buChar char="•"/>
            </a:pPr>
            <a:r>
              <a:rPr lang="en-US" altLang="zh-CN" i="1" dirty="0">
                <a:latin typeface="Tw Cen MT" pitchFamily="34" charset="0"/>
                <a:ea typeface="宋体" pitchFamily="2" charset="-122"/>
              </a:rPr>
              <a:t>Elizabeth Allman, John Rhodes (Mathematics, U. Fairbanks), and Elena Stanghellini (Statistics, U. Perugia)</a:t>
            </a:r>
          </a:p>
          <a:p>
            <a:pPr marL="342900" indent="-342900" algn="l" eaLnBrk="1" hangingPunct="1">
              <a:lnSpc>
                <a:spcPct val="90000"/>
              </a:lnSpc>
              <a:spcBef>
                <a:spcPct val="20000"/>
              </a:spcBef>
              <a:buFont typeface="Arial" panose="020B0604020202020204" pitchFamily="34" charset="0"/>
              <a:buChar char="•"/>
            </a:pPr>
            <a:r>
              <a:rPr lang="en-US" altLang="zh-CN" i="1" dirty="0">
                <a:latin typeface="Tw Cen MT" pitchFamily="34" charset="0"/>
                <a:ea typeface="宋体" pitchFamily="2" charset="-122"/>
              </a:rPr>
              <a:t>Support from AIM is gratefully acknowledged.</a:t>
            </a:r>
          </a:p>
          <a:p>
            <a:pPr algn="l" eaLnBrk="1" hangingPunct="1">
              <a:lnSpc>
                <a:spcPct val="90000"/>
              </a:lnSpc>
              <a:spcBef>
                <a:spcPct val="20000"/>
              </a:spcBef>
            </a:pPr>
            <a:endParaRPr lang="en-US" altLang="zh-CN" i="1" dirty="0">
              <a:latin typeface="Tw Cen MT" pitchFamily="34" charset="0"/>
              <a:ea typeface="宋体" pitchFamily="2" charset="-122"/>
            </a:endParaRPr>
          </a:p>
        </p:txBody>
      </p:sp>
    </p:spTree>
    <p:extLst>
      <p:ext uri="{BB962C8B-B14F-4D97-AF65-F5344CB8AC3E}">
        <p14:creationId xmlns:p14="http://schemas.microsoft.com/office/powerpoint/2010/main" val="239858116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E394B1-D41D-4C36-BC2E-3A76FCAB68AC}"/>
              </a:ext>
            </a:extLst>
          </p:cNvPr>
          <p:cNvSpPr>
            <a:spLocks noGrp="1"/>
          </p:cNvSpPr>
          <p:nvPr>
            <p:ph type="title"/>
          </p:nvPr>
        </p:nvSpPr>
        <p:spPr/>
        <p:txBody>
          <a:bodyPr/>
          <a:lstStyle/>
          <a:p>
            <a:r>
              <a:rPr lang="en-US" dirty="0"/>
              <a:t>On Artificial Intelligence Research</a:t>
            </a:r>
          </a:p>
        </p:txBody>
      </p:sp>
      <p:sp>
        <p:nvSpPr>
          <p:cNvPr id="3" name="Content Placeholder 2">
            <a:extLst>
              <a:ext uri="{FF2B5EF4-FFF2-40B4-BE49-F238E27FC236}">
                <a16:creationId xmlns:a16="http://schemas.microsoft.com/office/drawing/2014/main" id="{4BA136C4-2273-40F2-8D83-32421A873E15}"/>
              </a:ext>
            </a:extLst>
          </p:cNvPr>
          <p:cNvSpPr>
            <a:spLocks noGrp="1"/>
          </p:cNvSpPr>
          <p:nvPr>
            <p:ph idx="1"/>
          </p:nvPr>
        </p:nvSpPr>
        <p:spPr/>
        <p:txBody>
          <a:bodyPr/>
          <a:lstStyle/>
          <a:p>
            <a:r>
              <a:rPr lang="en-US" dirty="0"/>
              <a:t>What is Artificial Intelligence?</a:t>
            </a:r>
          </a:p>
          <a:p>
            <a:r>
              <a:rPr lang="en-US" dirty="0"/>
              <a:t>Why is it worth one’s time?</a:t>
            </a:r>
          </a:p>
          <a:p>
            <a:r>
              <a:rPr lang="en-US" dirty="0"/>
              <a:t>AI as a subfield of Computer Science</a:t>
            </a:r>
          </a:p>
          <a:p>
            <a:r>
              <a:rPr lang="en-US" dirty="0"/>
              <a:t>Now and 40 years ago</a:t>
            </a:r>
          </a:p>
          <a:p>
            <a:r>
              <a:rPr lang="en-US" dirty="0"/>
              <a:t>Some great people</a:t>
            </a:r>
          </a:p>
          <a:p>
            <a:r>
              <a:rPr lang="en-US" dirty="0"/>
              <a:t>My personal voice</a:t>
            </a:r>
          </a:p>
          <a:p>
            <a:endParaRPr lang="en-US" dirty="0"/>
          </a:p>
        </p:txBody>
      </p:sp>
      <p:sp>
        <p:nvSpPr>
          <p:cNvPr id="4" name="Slide Number Placeholder 3">
            <a:extLst>
              <a:ext uri="{FF2B5EF4-FFF2-40B4-BE49-F238E27FC236}">
                <a16:creationId xmlns:a16="http://schemas.microsoft.com/office/drawing/2014/main" id="{A01ECB58-4FF1-4C75-8BDA-EC4FEBBFD467}"/>
              </a:ext>
            </a:extLst>
          </p:cNvPr>
          <p:cNvSpPr>
            <a:spLocks noGrp="1"/>
          </p:cNvSpPr>
          <p:nvPr>
            <p:ph type="sldNum" sz="quarter" idx="11"/>
          </p:nvPr>
        </p:nvSpPr>
        <p:spPr/>
        <p:txBody>
          <a:bodyPr/>
          <a:lstStyle/>
          <a:p>
            <a:pPr>
              <a:defRPr/>
            </a:pPr>
            <a:fld id="{66B1EEDB-1046-48FE-9A85-895B7B1EABE0}" type="slidenum">
              <a:rPr lang="zh-CN" altLang="en-US" smtClean="0"/>
              <a:pPr>
                <a:defRPr/>
              </a:pPr>
              <a:t>29</a:t>
            </a:fld>
            <a:endParaRPr lang="en-US" altLang="zh-CN"/>
          </a:p>
        </p:txBody>
      </p:sp>
    </p:spTree>
    <p:extLst>
      <p:ext uri="{BB962C8B-B14F-4D97-AF65-F5344CB8AC3E}">
        <p14:creationId xmlns:p14="http://schemas.microsoft.com/office/powerpoint/2010/main" val="37636518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69A09E-79AE-4B78-B7B1-01E79FE553B8}"/>
              </a:ext>
            </a:extLst>
          </p:cNvPr>
          <p:cNvSpPr>
            <a:spLocks noGrp="1"/>
          </p:cNvSpPr>
          <p:nvPr>
            <p:ph type="title"/>
          </p:nvPr>
        </p:nvSpPr>
        <p:spPr/>
        <p:txBody>
          <a:bodyPr/>
          <a:lstStyle/>
          <a:p>
            <a:r>
              <a:rPr lang="en-US" dirty="0"/>
              <a:t>Symbols vs. Numbers</a:t>
            </a:r>
          </a:p>
        </p:txBody>
      </p:sp>
      <p:sp>
        <p:nvSpPr>
          <p:cNvPr id="3" name="Content Placeholder 2">
            <a:extLst>
              <a:ext uri="{FF2B5EF4-FFF2-40B4-BE49-F238E27FC236}">
                <a16:creationId xmlns:a16="http://schemas.microsoft.com/office/drawing/2014/main" id="{F100CEF7-9875-44FE-8369-ECDEB709B628}"/>
              </a:ext>
            </a:extLst>
          </p:cNvPr>
          <p:cNvSpPr>
            <a:spLocks noGrp="1"/>
          </p:cNvSpPr>
          <p:nvPr>
            <p:ph idx="1"/>
          </p:nvPr>
        </p:nvSpPr>
        <p:spPr/>
        <p:txBody>
          <a:bodyPr/>
          <a:lstStyle/>
          <a:p>
            <a:pPr marL="457200" lvl="1" indent="0">
              <a:buNone/>
            </a:pPr>
            <a:r>
              <a:rPr lang="en-US" dirty="0"/>
              <a:t>“The digital computer field defined computers as machines that manipulated numbers.  … In contrast, the scientists in AI saw computers that manipulated symbols.  … [They] actively promoted the new view, considering the standard one to be a radical misreading of the nature of the computer and one that provided a significant barrier against the view that computers could be intelligent.” [Newell, 1983]</a:t>
            </a:r>
          </a:p>
        </p:txBody>
      </p:sp>
      <p:sp>
        <p:nvSpPr>
          <p:cNvPr id="4" name="Slide Number Placeholder 3">
            <a:extLst>
              <a:ext uri="{FF2B5EF4-FFF2-40B4-BE49-F238E27FC236}">
                <a16:creationId xmlns:a16="http://schemas.microsoft.com/office/drawing/2014/main" id="{839D9A6C-009E-4F15-B971-2212CB0D71F0}"/>
              </a:ext>
            </a:extLst>
          </p:cNvPr>
          <p:cNvSpPr>
            <a:spLocks noGrp="1"/>
          </p:cNvSpPr>
          <p:nvPr>
            <p:ph type="sldNum" sz="quarter" idx="11"/>
          </p:nvPr>
        </p:nvSpPr>
        <p:spPr/>
        <p:txBody>
          <a:bodyPr/>
          <a:lstStyle/>
          <a:p>
            <a:pPr>
              <a:defRPr/>
            </a:pPr>
            <a:fld id="{66B1EEDB-1046-48FE-9A85-895B7B1EABE0}" type="slidenum">
              <a:rPr lang="zh-CN" altLang="en-US" smtClean="0"/>
              <a:pPr>
                <a:defRPr/>
              </a:pPr>
              <a:t>3</a:t>
            </a:fld>
            <a:endParaRPr lang="en-US" altLang="zh-CN"/>
          </a:p>
        </p:txBody>
      </p:sp>
    </p:spTree>
    <p:extLst>
      <p:ext uri="{BB962C8B-B14F-4D97-AF65-F5344CB8AC3E}">
        <p14:creationId xmlns:p14="http://schemas.microsoft.com/office/powerpoint/2010/main" val="181785780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E394B1-D41D-4C36-BC2E-3A76FCAB68AC}"/>
              </a:ext>
            </a:extLst>
          </p:cNvPr>
          <p:cNvSpPr>
            <a:spLocks noGrp="1"/>
          </p:cNvSpPr>
          <p:nvPr>
            <p:ph type="title"/>
          </p:nvPr>
        </p:nvSpPr>
        <p:spPr/>
        <p:txBody>
          <a:bodyPr/>
          <a:lstStyle/>
          <a:p>
            <a:r>
              <a:rPr lang="en-US" dirty="0"/>
              <a:t>On University Governance</a:t>
            </a:r>
          </a:p>
        </p:txBody>
      </p:sp>
      <p:sp>
        <p:nvSpPr>
          <p:cNvPr id="3" name="Content Placeholder 2">
            <a:extLst>
              <a:ext uri="{FF2B5EF4-FFF2-40B4-BE49-F238E27FC236}">
                <a16:creationId xmlns:a16="http://schemas.microsoft.com/office/drawing/2014/main" id="{4BA136C4-2273-40F2-8D83-32421A873E15}"/>
              </a:ext>
            </a:extLst>
          </p:cNvPr>
          <p:cNvSpPr>
            <a:spLocks noGrp="1"/>
          </p:cNvSpPr>
          <p:nvPr>
            <p:ph idx="1"/>
          </p:nvPr>
        </p:nvSpPr>
        <p:spPr/>
        <p:txBody>
          <a:bodyPr/>
          <a:lstStyle/>
          <a:p>
            <a:r>
              <a:rPr lang="en-US"/>
              <a:t>Why universities?</a:t>
            </a:r>
            <a:endParaRPr lang="en-US" dirty="0"/>
          </a:p>
          <a:p>
            <a:endParaRPr lang="en-US" dirty="0"/>
          </a:p>
        </p:txBody>
      </p:sp>
      <p:sp>
        <p:nvSpPr>
          <p:cNvPr id="4" name="Slide Number Placeholder 3">
            <a:extLst>
              <a:ext uri="{FF2B5EF4-FFF2-40B4-BE49-F238E27FC236}">
                <a16:creationId xmlns:a16="http://schemas.microsoft.com/office/drawing/2014/main" id="{A01ECB58-4FF1-4C75-8BDA-EC4FEBBFD467}"/>
              </a:ext>
            </a:extLst>
          </p:cNvPr>
          <p:cNvSpPr>
            <a:spLocks noGrp="1"/>
          </p:cNvSpPr>
          <p:nvPr>
            <p:ph type="sldNum" sz="quarter" idx="11"/>
          </p:nvPr>
        </p:nvSpPr>
        <p:spPr/>
        <p:txBody>
          <a:bodyPr/>
          <a:lstStyle/>
          <a:p>
            <a:pPr>
              <a:defRPr/>
            </a:pPr>
            <a:fld id="{66B1EEDB-1046-48FE-9A85-895B7B1EABE0}" type="slidenum">
              <a:rPr lang="zh-CN" altLang="en-US" smtClean="0"/>
              <a:pPr>
                <a:defRPr/>
              </a:pPr>
              <a:t>30</a:t>
            </a:fld>
            <a:endParaRPr lang="en-US" altLang="zh-CN"/>
          </a:p>
        </p:txBody>
      </p:sp>
    </p:spTree>
    <p:extLst>
      <p:ext uri="{BB962C8B-B14F-4D97-AF65-F5344CB8AC3E}">
        <p14:creationId xmlns:p14="http://schemas.microsoft.com/office/powerpoint/2010/main" val="188775662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Slide Number Placeholder 4"/>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fld id="{2BE22D33-614D-4F30-B0DB-441BF23D121A}" type="slidenum">
              <a:rPr lang="zh-CN" altLang="en-US" sz="1400" smtClean="0">
                <a:ea typeface="宋体" charset="-122"/>
              </a:rPr>
              <a:pPr/>
              <a:t>31</a:t>
            </a:fld>
            <a:endParaRPr lang="en-US" altLang="zh-CN" sz="1400">
              <a:ea typeface="宋体" charset="-122"/>
            </a:endParaRPr>
          </a:p>
        </p:txBody>
      </p:sp>
      <p:sp>
        <p:nvSpPr>
          <p:cNvPr id="3075" name="Rectangle 2"/>
          <p:cNvSpPr>
            <a:spLocks noGrp="1" noChangeArrowheads="1"/>
          </p:cNvSpPr>
          <p:nvPr>
            <p:ph type="title"/>
          </p:nvPr>
        </p:nvSpPr>
        <p:spPr>
          <a:xfrm>
            <a:off x="685800" y="152400"/>
            <a:ext cx="7772400" cy="914400"/>
          </a:xfrm>
        </p:spPr>
        <p:txBody>
          <a:bodyPr/>
          <a:lstStyle/>
          <a:p>
            <a:pPr eaLnBrk="1" hangingPunct="1"/>
            <a:r>
              <a:rPr lang="en-US" altLang="zh-CN" sz="5400">
                <a:ea typeface="宋体" charset="-122"/>
              </a:rPr>
              <a:t>Contents</a:t>
            </a:r>
          </a:p>
        </p:txBody>
      </p:sp>
      <p:sp>
        <p:nvSpPr>
          <p:cNvPr id="3076" name="Rectangle 3"/>
          <p:cNvSpPr>
            <a:spLocks noGrp="1" noChangeArrowheads="1"/>
          </p:cNvSpPr>
          <p:nvPr>
            <p:ph type="body" idx="1"/>
          </p:nvPr>
        </p:nvSpPr>
        <p:spPr>
          <a:xfrm>
            <a:off x="381000" y="1371600"/>
            <a:ext cx="8534400" cy="5105400"/>
          </a:xfrm>
        </p:spPr>
        <p:txBody>
          <a:bodyPr/>
          <a:lstStyle/>
          <a:p>
            <a:pPr eaLnBrk="1" hangingPunct="1"/>
            <a:r>
              <a:rPr lang="en-US" altLang="zh-CN" sz="4000">
                <a:solidFill>
                  <a:srgbClr val="FF0000"/>
                </a:solidFill>
                <a:ea typeface="宋体" charset="-122"/>
              </a:rPr>
              <a:t>Causal Bayesian Networks</a:t>
            </a:r>
          </a:p>
          <a:p>
            <a:pPr eaLnBrk="1" hangingPunct="1"/>
            <a:r>
              <a:rPr lang="en-US" altLang="zh-CN" sz="4000">
                <a:ea typeface="宋体" charset="-122"/>
              </a:rPr>
              <a:t>Identifiability Problems</a:t>
            </a:r>
          </a:p>
          <a:p>
            <a:pPr eaLnBrk="1" hangingPunct="1"/>
            <a:r>
              <a:rPr lang="en-US" altLang="zh-CN" sz="4000">
                <a:ea typeface="宋体" charset="-122"/>
              </a:rPr>
              <a:t>Parameterization and Label Swapping</a:t>
            </a:r>
          </a:p>
          <a:p>
            <a:pPr eaLnBrk="1" hangingPunct="1"/>
            <a:r>
              <a:rPr lang="en-US" altLang="zh-CN" sz="4000">
                <a:ea typeface="宋体" charset="-122"/>
              </a:rPr>
              <a:t>Markov Equivalence and Identifiability</a:t>
            </a:r>
          </a:p>
          <a:p>
            <a:pPr eaLnBrk="1" hangingPunct="1"/>
            <a:r>
              <a:rPr lang="en-US" altLang="zh-CN" sz="4000">
                <a:ea typeface="宋体" charset="-122"/>
              </a:rPr>
              <a:t>Two Special Models</a:t>
            </a:r>
          </a:p>
          <a:p>
            <a:pPr eaLnBrk="1" hangingPunct="1"/>
            <a:r>
              <a:rPr lang="en-US" altLang="zh-CN" sz="4000">
                <a:ea typeface="宋体" charset="-122"/>
              </a:rPr>
              <a:t>Results for Small Binary Bayesian Nets</a:t>
            </a:r>
          </a:p>
          <a:p>
            <a:pPr eaLnBrk="1" hangingPunct="1"/>
            <a:r>
              <a:rPr lang="en-US" altLang="zh-CN" sz="4000">
                <a:ea typeface="宋体" charset="-122"/>
              </a:rPr>
              <a:t>Summary and Conclusion </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Number Placeholder 4"/>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a:spcBef>
                <a:spcPct val="20000"/>
              </a:spcBef>
              <a:buChar char="•"/>
              <a:defRPr sz="2800">
                <a:solidFill>
                  <a:schemeClr val="tx1"/>
                </a:solidFill>
                <a:latin typeface="Tw Cen MT" pitchFamily="34" charset="0"/>
              </a:defRPr>
            </a:lvl1pPr>
            <a:lvl2pPr marL="742950" indent="-285750" algn="l">
              <a:spcBef>
                <a:spcPct val="20000"/>
              </a:spcBef>
              <a:buChar char="–"/>
              <a:defRPr sz="2800">
                <a:solidFill>
                  <a:schemeClr val="tx1"/>
                </a:solidFill>
                <a:latin typeface="Tw Cen MT" pitchFamily="34" charset="0"/>
              </a:defRPr>
            </a:lvl2pPr>
            <a:lvl3pPr marL="1143000" indent="-228600" algn="l">
              <a:spcBef>
                <a:spcPct val="20000"/>
              </a:spcBef>
              <a:buChar char="•"/>
              <a:defRPr sz="2400">
                <a:solidFill>
                  <a:schemeClr val="tx1"/>
                </a:solidFill>
                <a:latin typeface="Tw Cen MT" pitchFamily="34" charset="0"/>
              </a:defRPr>
            </a:lvl3pPr>
            <a:lvl4pPr marL="1600200" indent="-228600" algn="l">
              <a:spcBef>
                <a:spcPct val="20000"/>
              </a:spcBef>
              <a:buChar char="–"/>
              <a:defRPr sz="2000">
                <a:solidFill>
                  <a:schemeClr val="tx1"/>
                </a:solidFill>
                <a:latin typeface="Tw Cen MT" pitchFamily="34" charset="0"/>
              </a:defRPr>
            </a:lvl4pPr>
            <a:lvl5pPr marL="2057400" indent="-228600" algn="l">
              <a:spcBef>
                <a:spcPct val="20000"/>
              </a:spcBef>
              <a:buChar char="»"/>
              <a:defRPr sz="2000">
                <a:solidFill>
                  <a:schemeClr val="tx1"/>
                </a:solidFill>
                <a:latin typeface="Tw Cen MT" pitchFamily="34" charset="0"/>
              </a:defRPr>
            </a:lvl5pPr>
            <a:lvl6pPr marL="2514600" indent="-228600" eaLnBrk="0" fontAlgn="base" hangingPunct="0">
              <a:spcBef>
                <a:spcPct val="20000"/>
              </a:spcBef>
              <a:spcAft>
                <a:spcPct val="0"/>
              </a:spcAft>
              <a:buChar char="»"/>
              <a:defRPr sz="2000">
                <a:solidFill>
                  <a:schemeClr val="tx1"/>
                </a:solidFill>
                <a:latin typeface="Tw Cen MT" pitchFamily="34" charset="0"/>
              </a:defRPr>
            </a:lvl6pPr>
            <a:lvl7pPr marL="2971800" indent="-228600" eaLnBrk="0" fontAlgn="base" hangingPunct="0">
              <a:spcBef>
                <a:spcPct val="20000"/>
              </a:spcBef>
              <a:spcAft>
                <a:spcPct val="0"/>
              </a:spcAft>
              <a:buChar char="»"/>
              <a:defRPr sz="2000">
                <a:solidFill>
                  <a:schemeClr val="tx1"/>
                </a:solidFill>
                <a:latin typeface="Tw Cen MT" pitchFamily="34" charset="0"/>
              </a:defRPr>
            </a:lvl7pPr>
            <a:lvl8pPr marL="3429000" indent="-228600" eaLnBrk="0" fontAlgn="base" hangingPunct="0">
              <a:spcBef>
                <a:spcPct val="20000"/>
              </a:spcBef>
              <a:spcAft>
                <a:spcPct val="0"/>
              </a:spcAft>
              <a:buChar char="»"/>
              <a:defRPr sz="2000">
                <a:solidFill>
                  <a:schemeClr val="tx1"/>
                </a:solidFill>
                <a:latin typeface="Tw Cen MT" pitchFamily="34" charset="0"/>
              </a:defRPr>
            </a:lvl8pPr>
            <a:lvl9pPr marL="3886200" indent="-228600" eaLnBrk="0" fontAlgn="base" hangingPunct="0">
              <a:spcBef>
                <a:spcPct val="20000"/>
              </a:spcBef>
              <a:spcAft>
                <a:spcPct val="0"/>
              </a:spcAft>
              <a:buChar char="»"/>
              <a:defRPr sz="2000">
                <a:solidFill>
                  <a:schemeClr val="tx1"/>
                </a:solidFill>
                <a:latin typeface="Tw Cen MT" pitchFamily="34" charset="0"/>
              </a:defRPr>
            </a:lvl9pPr>
          </a:lstStyle>
          <a:p>
            <a:pPr algn="r">
              <a:spcBef>
                <a:spcPct val="0"/>
              </a:spcBef>
              <a:buFontTx/>
              <a:buNone/>
            </a:pPr>
            <a:fld id="{7A4B7A76-2298-447F-8E89-110BFF4A1061}" type="slidenum">
              <a:rPr lang="zh-CN" altLang="en-US" sz="1400" smtClean="0">
                <a:latin typeface="Times New Roman" pitchFamily="18" charset="0"/>
                <a:ea typeface="宋体" charset="-122"/>
              </a:rPr>
              <a:pPr algn="r">
                <a:spcBef>
                  <a:spcPct val="0"/>
                </a:spcBef>
                <a:buFontTx/>
                <a:buNone/>
              </a:pPr>
              <a:t>32</a:t>
            </a:fld>
            <a:endParaRPr lang="en-US" altLang="zh-CN" sz="1400">
              <a:latin typeface="Times New Roman" pitchFamily="18" charset="0"/>
              <a:ea typeface="宋体" charset="-122"/>
            </a:endParaRPr>
          </a:p>
        </p:txBody>
      </p:sp>
      <p:sp>
        <p:nvSpPr>
          <p:cNvPr id="4099" name="Rectangle 2"/>
          <p:cNvSpPr>
            <a:spLocks noGrp="1" noChangeArrowheads="1"/>
          </p:cNvSpPr>
          <p:nvPr>
            <p:ph type="title"/>
          </p:nvPr>
        </p:nvSpPr>
        <p:spPr/>
        <p:txBody>
          <a:bodyPr/>
          <a:lstStyle/>
          <a:p>
            <a:pPr eaLnBrk="1" hangingPunct="1"/>
            <a:r>
              <a:rPr lang="en-US" altLang="zh-CN">
                <a:ea typeface="宋体" charset="-122"/>
              </a:rPr>
              <a:t>Causal Bayesian Networks</a:t>
            </a:r>
          </a:p>
        </p:txBody>
      </p:sp>
      <p:sp>
        <p:nvSpPr>
          <p:cNvPr id="4100" name="Rectangle 3"/>
          <p:cNvSpPr>
            <a:spLocks noGrp="1" noChangeArrowheads="1"/>
          </p:cNvSpPr>
          <p:nvPr>
            <p:ph type="body" idx="1"/>
          </p:nvPr>
        </p:nvSpPr>
        <p:spPr/>
        <p:txBody>
          <a:bodyPr/>
          <a:lstStyle/>
          <a:p>
            <a:pPr eaLnBrk="1" hangingPunct="1"/>
            <a:r>
              <a:rPr lang="en-US" altLang="zh-CN" sz="3200">
                <a:ea typeface="宋体" charset="-122"/>
              </a:rPr>
              <a:t>Causal Bayesian networks are Bayesian networks</a:t>
            </a:r>
          </a:p>
          <a:p>
            <a:pPr lvl="1" eaLnBrk="1" hangingPunct="1"/>
            <a:r>
              <a:rPr lang="en-US" altLang="zh-CN">
                <a:ea typeface="宋体" charset="-122"/>
              </a:rPr>
              <a:t>Each variable in the graph is independent of all its non-descendents given its parents</a:t>
            </a:r>
          </a:p>
          <a:p>
            <a:pPr eaLnBrk="1" hangingPunct="1"/>
            <a:r>
              <a:rPr lang="en-US" altLang="zh-CN" sz="3200">
                <a:ea typeface="宋体" charset="-122"/>
              </a:rPr>
              <a:t>Causal Bayesian networks are causal</a:t>
            </a:r>
          </a:p>
          <a:p>
            <a:pPr lvl="1" eaLnBrk="1" hangingPunct="1"/>
            <a:r>
              <a:rPr lang="en-US" altLang="zh-CN">
                <a:ea typeface="宋体" charset="-122"/>
              </a:rPr>
              <a:t>The directed edges in the graph represent causal influences between the corresponding variables</a:t>
            </a:r>
            <a:r>
              <a:rPr lang="en-US" altLang="zh-CN" sz="3200">
                <a:ea typeface="宋体" charset="-122"/>
              </a:rPr>
              <a:t> </a:t>
            </a:r>
          </a:p>
          <a:p>
            <a:pPr eaLnBrk="1" hangingPunct="1"/>
            <a:endParaRPr lang="en-US" altLang="zh-CN" sz="3200">
              <a:ea typeface="宋体" charset="-122"/>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p:txBody>
          <a:bodyPr/>
          <a:lstStyle/>
          <a:p>
            <a:r>
              <a:rPr lang="en-US" altLang="en-US"/>
              <a:t>A Key Reference</a:t>
            </a:r>
          </a:p>
        </p:txBody>
      </p:sp>
      <p:sp>
        <p:nvSpPr>
          <p:cNvPr id="5123" name="Content Placeholder 2"/>
          <p:cNvSpPr>
            <a:spLocks noGrp="1"/>
          </p:cNvSpPr>
          <p:nvPr>
            <p:ph idx="1"/>
          </p:nvPr>
        </p:nvSpPr>
        <p:spPr>
          <a:xfrm>
            <a:off x="685800" y="1371600"/>
            <a:ext cx="3886200" cy="4724400"/>
          </a:xfrm>
        </p:spPr>
        <p:txBody>
          <a:bodyPr/>
          <a:lstStyle/>
          <a:p>
            <a:r>
              <a:rPr lang="en-US" altLang="en-US" dirty="0"/>
              <a:t>Judea Pearl.  Causality: Models, Reasoning, and Inference, 2</a:t>
            </a:r>
            <a:r>
              <a:rPr lang="en-US" altLang="en-US" baseline="30000" dirty="0"/>
              <a:t>nd</a:t>
            </a:r>
            <a:r>
              <a:rPr lang="en-US" altLang="en-US" dirty="0"/>
              <a:t> edition.  Cambridge University Press, 2009 (First edition: 2000)</a:t>
            </a:r>
          </a:p>
        </p:txBody>
      </p:sp>
      <p:sp>
        <p:nvSpPr>
          <p:cNvPr id="5124"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a:spcBef>
                <a:spcPct val="20000"/>
              </a:spcBef>
              <a:buChar char="•"/>
              <a:defRPr sz="2800">
                <a:solidFill>
                  <a:schemeClr val="tx1"/>
                </a:solidFill>
                <a:latin typeface="Tw Cen MT" pitchFamily="34" charset="0"/>
              </a:defRPr>
            </a:lvl1pPr>
            <a:lvl2pPr marL="742950" indent="-285750" algn="l">
              <a:spcBef>
                <a:spcPct val="20000"/>
              </a:spcBef>
              <a:buChar char="–"/>
              <a:defRPr sz="2800">
                <a:solidFill>
                  <a:schemeClr val="tx1"/>
                </a:solidFill>
                <a:latin typeface="Tw Cen MT" pitchFamily="34" charset="0"/>
              </a:defRPr>
            </a:lvl2pPr>
            <a:lvl3pPr marL="1143000" indent="-228600" algn="l">
              <a:spcBef>
                <a:spcPct val="20000"/>
              </a:spcBef>
              <a:buChar char="•"/>
              <a:defRPr sz="2400">
                <a:solidFill>
                  <a:schemeClr val="tx1"/>
                </a:solidFill>
                <a:latin typeface="Tw Cen MT" pitchFamily="34" charset="0"/>
              </a:defRPr>
            </a:lvl3pPr>
            <a:lvl4pPr marL="1600200" indent="-228600" algn="l">
              <a:spcBef>
                <a:spcPct val="20000"/>
              </a:spcBef>
              <a:buChar char="–"/>
              <a:defRPr sz="2000">
                <a:solidFill>
                  <a:schemeClr val="tx1"/>
                </a:solidFill>
                <a:latin typeface="Tw Cen MT" pitchFamily="34" charset="0"/>
              </a:defRPr>
            </a:lvl4pPr>
            <a:lvl5pPr marL="2057400" indent="-228600" algn="l">
              <a:spcBef>
                <a:spcPct val="20000"/>
              </a:spcBef>
              <a:buChar char="»"/>
              <a:defRPr sz="2000">
                <a:solidFill>
                  <a:schemeClr val="tx1"/>
                </a:solidFill>
                <a:latin typeface="Tw Cen MT" pitchFamily="34" charset="0"/>
              </a:defRPr>
            </a:lvl5pPr>
            <a:lvl6pPr marL="2514600" indent="-228600" eaLnBrk="0" fontAlgn="base" hangingPunct="0">
              <a:spcBef>
                <a:spcPct val="20000"/>
              </a:spcBef>
              <a:spcAft>
                <a:spcPct val="0"/>
              </a:spcAft>
              <a:buChar char="»"/>
              <a:defRPr sz="2000">
                <a:solidFill>
                  <a:schemeClr val="tx1"/>
                </a:solidFill>
                <a:latin typeface="Tw Cen MT" pitchFamily="34" charset="0"/>
              </a:defRPr>
            </a:lvl6pPr>
            <a:lvl7pPr marL="2971800" indent="-228600" eaLnBrk="0" fontAlgn="base" hangingPunct="0">
              <a:spcBef>
                <a:spcPct val="20000"/>
              </a:spcBef>
              <a:spcAft>
                <a:spcPct val="0"/>
              </a:spcAft>
              <a:buChar char="»"/>
              <a:defRPr sz="2000">
                <a:solidFill>
                  <a:schemeClr val="tx1"/>
                </a:solidFill>
                <a:latin typeface="Tw Cen MT" pitchFamily="34" charset="0"/>
              </a:defRPr>
            </a:lvl7pPr>
            <a:lvl8pPr marL="3429000" indent="-228600" eaLnBrk="0" fontAlgn="base" hangingPunct="0">
              <a:spcBef>
                <a:spcPct val="20000"/>
              </a:spcBef>
              <a:spcAft>
                <a:spcPct val="0"/>
              </a:spcAft>
              <a:buChar char="»"/>
              <a:defRPr sz="2000">
                <a:solidFill>
                  <a:schemeClr val="tx1"/>
                </a:solidFill>
                <a:latin typeface="Tw Cen MT" pitchFamily="34" charset="0"/>
              </a:defRPr>
            </a:lvl8pPr>
            <a:lvl9pPr marL="3886200" indent="-228600" eaLnBrk="0" fontAlgn="base" hangingPunct="0">
              <a:spcBef>
                <a:spcPct val="20000"/>
              </a:spcBef>
              <a:spcAft>
                <a:spcPct val="0"/>
              </a:spcAft>
              <a:buChar char="»"/>
              <a:defRPr sz="2000">
                <a:solidFill>
                  <a:schemeClr val="tx1"/>
                </a:solidFill>
                <a:latin typeface="Tw Cen MT" pitchFamily="34" charset="0"/>
              </a:defRPr>
            </a:lvl9pPr>
          </a:lstStyle>
          <a:p>
            <a:pPr algn="r">
              <a:spcBef>
                <a:spcPct val="0"/>
              </a:spcBef>
              <a:buFontTx/>
              <a:buNone/>
            </a:pPr>
            <a:fld id="{2645F8FE-CFE5-4AD8-92D9-F61CAE7DBE8D}" type="slidenum">
              <a:rPr lang="zh-CN" altLang="en-US" sz="1400" smtClean="0">
                <a:latin typeface="Times New Roman" pitchFamily="18" charset="0"/>
                <a:ea typeface="宋体" charset="-122"/>
              </a:rPr>
              <a:pPr algn="r">
                <a:spcBef>
                  <a:spcPct val="0"/>
                </a:spcBef>
                <a:buFontTx/>
                <a:buNone/>
              </a:pPr>
              <a:t>33</a:t>
            </a:fld>
            <a:endParaRPr lang="en-US" altLang="zh-CN" sz="1400">
              <a:latin typeface="Times New Roman" pitchFamily="18" charset="0"/>
              <a:ea typeface="宋体" charset="-122"/>
            </a:endParaRPr>
          </a:p>
        </p:txBody>
      </p:sp>
      <p:pic>
        <p:nvPicPr>
          <p:cNvPr id="512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0600" y="1152525"/>
            <a:ext cx="3054350" cy="4621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838200" y="0"/>
            <a:ext cx="7772400" cy="1066800"/>
          </a:xfrm>
        </p:spPr>
        <p:txBody>
          <a:bodyPr/>
          <a:lstStyle/>
          <a:p>
            <a:r>
              <a:rPr lang="en-US" altLang="en-US" sz="4000"/>
              <a:t>Definition of Bayesian Network</a:t>
            </a:r>
          </a:p>
        </p:txBody>
      </p:sp>
      <p:graphicFrame>
        <p:nvGraphicFramePr>
          <p:cNvPr id="6147" name="Object 4"/>
          <p:cNvGraphicFramePr>
            <a:graphicFrameLocks noChangeAspect="1"/>
          </p:cNvGraphicFramePr>
          <p:nvPr/>
        </p:nvGraphicFramePr>
        <p:xfrm>
          <a:off x="417513" y="1635125"/>
          <a:ext cx="8345487" cy="3963988"/>
        </p:xfrm>
        <a:graphic>
          <a:graphicData uri="http://schemas.openxmlformats.org/presentationml/2006/ole">
            <mc:AlternateContent xmlns:mc="http://schemas.openxmlformats.org/markup-compatibility/2006">
              <mc:Choice xmlns:v="urn:schemas-microsoft-com:vml" Requires="v">
                <p:oleObj spid="_x0000_s6180" name="Equation" r:id="rId4" imgW="4279900" imgH="2032000" progId="Equation.3">
                  <p:embed/>
                </p:oleObj>
              </mc:Choice>
              <mc:Fallback>
                <p:oleObj name="Equation" r:id="rId4" imgW="4279900" imgH="2032000" progId="Equation.3">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7513" y="1635125"/>
                        <a:ext cx="8345487" cy="39639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457200"/>
            <a:ext cx="7772400" cy="914400"/>
          </a:xfrm>
        </p:spPr>
        <p:txBody>
          <a:bodyPr/>
          <a:lstStyle/>
          <a:p>
            <a:r>
              <a:rPr lang="en-US" dirty="0"/>
              <a:t>Example Bayesian Network</a:t>
            </a:r>
          </a:p>
        </p:txBody>
      </p:sp>
      <p:sp>
        <p:nvSpPr>
          <p:cNvPr id="3" name="Slide Number Placeholder 2"/>
          <p:cNvSpPr>
            <a:spLocks noGrp="1"/>
          </p:cNvSpPr>
          <p:nvPr>
            <p:ph type="sldNum" sz="quarter" idx="11"/>
          </p:nvPr>
        </p:nvSpPr>
        <p:spPr/>
        <p:txBody>
          <a:bodyPr/>
          <a:lstStyle/>
          <a:p>
            <a:pPr>
              <a:defRPr/>
            </a:pPr>
            <a:fld id="{6E163713-B505-473C-B561-8D780E057449}" type="slidenum">
              <a:rPr lang="zh-CN" altLang="en-US" smtClean="0"/>
              <a:pPr>
                <a:defRPr/>
              </a:pPr>
              <a:t>35</a:t>
            </a:fld>
            <a:endParaRPr lang="en-US" altLang="zh-CN"/>
          </a:p>
        </p:txBody>
      </p:sp>
      <p:pic>
        <p:nvPicPr>
          <p:cNvPr id="4" name="Picture 3"/>
          <p:cNvPicPr>
            <a:picLocks noChangeAspect="1"/>
          </p:cNvPicPr>
          <p:nvPr/>
        </p:nvPicPr>
        <p:blipFill>
          <a:blip r:embed="rId3"/>
          <a:stretch>
            <a:fillRect/>
          </a:stretch>
        </p:blipFill>
        <p:spPr>
          <a:xfrm>
            <a:off x="761999" y="1828800"/>
            <a:ext cx="7669563" cy="4114800"/>
          </a:xfrm>
          <a:prstGeom prst="rect">
            <a:avLst/>
          </a:prstGeom>
        </p:spPr>
      </p:pic>
    </p:spTree>
    <p:extLst>
      <p:ext uri="{BB962C8B-B14F-4D97-AF65-F5344CB8AC3E}">
        <p14:creationId xmlns:p14="http://schemas.microsoft.com/office/powerpoint/2010/main" val="78522056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r>
              <a:rPr lang="en-US" altLang="en-US"/>
              <a:t>Visit to Asia Example</a:t>
            </a:r>
          </a:p>
        </p:txBody>
      </p:sp>
      <p:sp>
        <p:nvSpPr>
          <p:cNvPr id="7171" name="Rectangle 3"/>
          <p:cNvSpPr>
            <a:spLocks noGrp="1" noChangeArrowheads="1"/>
          </p:cNvSpPr>
          <p:nvPr>
            <p:ph type="body" idx="1"/>
          </p:nvPr>
        </p:nvSpPr>
        <p:spPr>
          <a:xfrm>
            <a:off x="685800" y="1524000"/>
            <a:ext cx="8001000" cy="4114800"/>
          </a:xfrm>
        </p:spPr>
        <p:txBody>
          <a:bodyPr/>
          <a:lstStyle/>
          <a:p>
            <a:pPr>
              <a:lnSpc>
                <a:spcPct val="90000"/>
              </a:lnSpc>
            </a:pPr>
            <a:r>
              <a:rPr lang="en-US" altLang="en-US"/>
              <a:t>Shortness of breath (dyspnoea) may be due to tuberculosis, lung cancer or bronchitis, or none of them, or more than one of them.  A recent visit to Asia increases the chances of tuberculosis, while smoking is known to be a risk factor for both lung cancer and bronchitis.  The results of a single chest X-ray do not discriminate between lung cancer and tuberculosis, as neither does the presence of dyspnoea [Lauritzen and Spiegelhalter, 1988].</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685800" y="0"/>
            <a:ext cx="7772400" cy="1219200"/>
          </a:xfrm>
        </p:spPr>
        <p:txBody>
          <a:bodyPr/>
          <a:lstStyle/>
          <a:p>
            <a:r>
              <a:rPr lang="en-US" altLang="en-US"/>
              <a:t>Visit to Asia Example</a:t>
            </a:r>
          </a:p>
        </p:txBody>
      </p:sp>
      <p:grpSp>
        <p:nvGrpSpPr>
          <p:cNvPr id="8195" name="Group 8"/>
          <p:cNvGrpSpPr>
            <a:grpSpLocks/>
          </p:cNvGrpSpPr>
          <p:nvPr/>
        </p:nvGrpSpPr>
        <p:grpSpPr bwMode="auto">
          <a:xfrm>
            <a:off x="381000" y="1447800"/>
            <a:ext cx="457200" cy="457200"/>
            <a:chOff x="1152" y="1008"/>
            <a:chExt cx="288" cy="288"/>
          </a:xfrm>
        </p:grpSpPr>
        <p:sp>
          <p:nvSpPr>
            <p:cNvPr id="8226" name="Oval 3"/>
            <p:cNvSpPr>
              <a:spLocks noChangeArrowheads="1"/>
            </p:cNvSpPr>
            <p:nvPr/>
          </p:nvSpPr>
          <p:spPr bwMode="auto">
            <a:xfrm>
              <a:off x="1152" y="1008"/>
              <a:ext cx="288" cy="288"/>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lgn="l">
                <a:spcBef>
                  <a:spcPct val="20000"/>
                </a:spcBef>
                <a:buChar char="•"/>
                <a:defRPr sz="2800">
                  <a:solidFill>
                    <a:schemeClr val="tx1"/>
                  </a:solidFill>
                  <a:latin typeface="Tw Cen MT" pitchFamily="34" charset="0"/>
                </a:defRPr>
              </a:lvl1pPr>
              <a:lvl2pPr marL="742950" indent="-285750" algn="l">
                <a:spcBef>
                  <a:spcPct val="20000"/>
                </a:spcBef>
                <a:buChar char="–"/>
                <a:defRPr sz="2800">
                  <a:solidFill>
                    <a:schemeClr val="tx1"/>
                  </a:solidFill>
                  <a:latin typeface="Tw Cen MT" pitchFamily="34" charset="0"/>
                </a:defRPr>
              </a:lvl2pPr>
              <a:lvl3pPr marL="1143000" indent="-228600" algn="l">
                <a:spcBef>
                  <a:spcPct val="20000"/>
                </a:spcBef>
                <a:buChar char="•"/>
                <a:defRPr sz="2400">
                  <a:solidFill>
                    <a:schemeClr val="tx1"/>
                  </a:solidFill>
                  <a:latin typeface="Tw Cen MT" pitchFamily="34" charset="0"/>
                </a:defRPr>
              </a:lvl3pPr>
              <a:lvl4pPr marL="1600200" indent="-228600" algn="l">
                <a:spcBef>
                  <a:spcPct val="20000"/>
                </a:spcBef>
                <a:buChar char="–"/>
                <a:defRPr sz="2000">
                  <a:solidFill>
                    <a:schemeClr val="tx1"/>
                  </a:solidFill>
                  <a:latin typeface="Tw Cen MT" pitchFamily="34" charset="0"/>
                </a:defRPr>
              </a:lvl4pPr>
              <a:lvl5pPr marL="2057400" indent="-228600" algn="l">
                <a:spcBef>
                  <a:spcPct val="20000"/>
                </a:spcBef>
                <a:buChar char="»"/>
                <a:defRPr sz="2000">
                  <a:solidFill>
                    <a:schemeClr val="tx1"/>
                  </a:solidFill>
                  <a:latin typeface="Tw Cen MT" pitchFamily="34" charset="0"/>
                </a:defRPr>
              </a:lvl5pPr>
              <a:lvl6pPr marL="2514600" indent="-228600" eaLnBrk="0" fontAlgn="base" hangingPunct="0">
                <a:spcBef>
                  <a:spcPct val="20000"/>
                </a:spcBef>
                <a:spcAft>
                  <a:spcPct val="0"/>
                </a:spcAft>
                <a:buChar char="»"/>
                <a:defRPr sz="2000">
                  <a:solidFill>
                    <a:schemeClr val="tx1"/>
                  </a:solidFill>
                  <a:latin typeface="Tw Cen MT" pitchFamily="34" charset="0"/>
                </a:defRPr>
              </a:lvl6pPr>
              <a:lvl7pPr marL="2971800" indent="-228600" eaLnBrk="0" fontAlgn="base" hangingPunct="0">
                <a:spcBef>
                  <a:spcPct val="20000"/>
                </a:spcBef>
                <a:spcAft>
                  <a:spcPct val="0"/>
                </a:spcAft>
                <a:buChar char="»"/>
                <a:defRPr sz="2000">
                  <a:solidFill>
                    <a:schemeClr val="tx1"/>
                  </a:solidFill>
                  <a:latin typeface="Tw Cen MT" pitchFamily="34" charset="0"/>
                </a:defRPr>
              </a:lvl7pPr>
              <a:lvl8pPr marL="3429000" indent="-228600" eaLnBrk="0" fontAlgn="base" hangingPunct="0">
                <a:spcBef>
                  <a:spcPct val="20000"/>
                </a:spcBef>
                <a:spcAft>
                  <a:spcPct val="0"/>
                </a:spcAft>
                <a:buChar char="»"/>
                <a:defRPr sz="2000">
                  <a:solidFill>
                    <a:schemeClr val="tx1"/>
                  </a:solidFill>
                  <a:latin typeface="Tw Cen MT" pitchFamily="34" charset="0"/>
                </a:defRPr>
              </a:lvl8pPr>
              <a:lvl9pPr marL="3886200" indent="-228600" eaLnBrk="0" fontAlgn="base" hangingPunct="0">
                <a:spcBef>
                  <a:spcPct val="20000"/>
                </a:spcBef>
                <a:spcAft>
                  <a:spcPct val="0"/>
                </a:spcAft>
                <a:buChar char="»"/>
                <a:defRPr sz="2000">
                  <a:solidFill>
                    <a:schemeClr val="tx1"/>
                  </a:solidFill>
                  <a:latin typeface="Tw Cen MT" pitchFamily="34" charset="0"/>
                </a:defRPr>
              </a:lvl9pPr>
            </a:lstStyle>
            <a:p>
              <a:pPr algn="ctr">
                <a:spcBef>
                  <a:spcPct val="0"/>
                </a:spcBef>
                <a:buFontTx/>
                <a:buNone/>
              </a:pPr>
              <a:endParaRPr lang="en-US" altLang="en-US" sz="2400">
                <a:latin typeface="Times New Roman" pitchFamily="18" charset="0"/>
              </a:endParaRPr>
            </a:p>
          </p:txBody>
        </p:sp>
        <p:sp>
          <p:nvSpPr>
            <p:cNvPr id="8227" name="Text Box 5"/>
            <p:cNvSpPr txBox="1">
              <a:spLocks noChangeArrowheads="1"/>
            </p:cNvSpPr>
            <p:nvPr/>
          </p:nvSpPr>
          <p:spPr bwMode="auto">
            <a:xfrm>
              <a:off x="1200" y="1008"/>
              <a:ext cx="217"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a:spcBef>
                  <a:spcPct val="20000"/>
                </a:spcBef>
                <a:buChar char="•"/>
                <a:defRPr sz="2800">
                  <a:solidFill>
                    <a:schemeClr val="tx1"/>
                  </a:solidFill>
                  <a:latin typeface="Tw Cen MT" pitchFamily="34" charset="0"/>
                </a:defRPr>
              </a:lvl1pPr>
              <a:lvl2pPr marL="742950" indent="-285750" algn="l">
                <a:spcBef>
                  <a:spcPct val="20000"/>
                </a:spcBef>
                <a:buChar char="–"/>
                <a:defRPr sz="2800">
                  <a:solidFill>
                    <a:schemeClr val="tx1"/>
                  </a:solidFill>
                  <a:latin typeface="Tw Cen MT" pitchFamily="34" charset="0"/>
                </a:defRPr>
              </a:lvl2pPr>
              <a:lvl3pPr marL="1143000" indent="-228600" algn="l">
                <a:spcBef>
                  <a:spcPct val="20000"/>
                </a:spcBef>
                <a:buChar char="•"/>
                <a:defRPr sz="2400">
                  <a:solidFill>
                    <a:schemeClr val="tx1"/>
                  </a:solidFill>
                  <a:latin typeface="Tw Cen MT" pitchFamily="34" charset="0"/>
                </a:defRPr>
              </a:lvl3pPr>
              <a:lvl4pPr marL="1600200" indent="-228600" algn="l">
                <a:spcBef>
                  <a:spcPct val="20000"/>
                </a:spcBef>
                <a:buChar char="–"/>
                <a:defRPr sz="2000">
                  <a:solidFill>
                    <a:schemeClr val="tx1"/>
                  </a:solidFill>
                  <a:latin typeface="Tw Cen MT" pitchFamily="34" charset="0"/>
                </a:defRPr>
              </a:lvl4pPr>
              <a:lvl5pPr marL="2057400" indent="-228600" algn="l">
                <a:spcBef>
                  <a:spcPct val="20000"/>
                </a:spcBef>
                <a:buChar char="»"/>
                <a:defRPr sz="2000">
                  <a:solidFill>
                    <a:schemeClr val="tx1"/>
                  </a:solidFill>
                  <a:latin typeface="Tw Cen MT" pitchFamily="34" charset="0"/>
                </a:defRPr>
              </a:lvl5pPr>
              <a:lvl6pPr marL="2514600" indent="-228600" eaLnBrk="0" fontAlgn="base" hangingPunct="0">
                <a:spcBef>
                  <a:spcPct val="20000"/>
                </a:spcBef>
                <a:spcAft>
                  <a:spcPct val="0"/>
                </a:spcAft>
                <a:buChar char="»"/>
                <a:defRPr sz="2000">
                  <a:solidFill>
                    <a:schemeClr val="tx1"/>
                  </a:solidFill>
                  <a:latin typeface="Tw Cen MT" pitchFamily="34" charset="0"/>
                </a:defRPr>
              </a:lvl6pPr>
              <a:lvl7pPr marL="2971800" indent="-228600" eaLnBrk="0" fontAlgn="base" hangingPunct="0">
                <a:spcBef>
                  <a:spcPct val="20000"/>
                </a:spcBef>
                <a:spcAft>
                  <a:spcPct val="0"/>
                </a:spcAft>
                <a:buChar char="»"/>
                <a:defRPr sz="2000">
                  <a:solidFill>
                    <a:schemeClr val="tx1"/>
                  </a:solidFill>
                  <a:latin typeface="Tw Cen MT" pitchFamily="34" charset="0"/>
                </a:defRPr>
              </a:lvl7pPr>
              <a:lvl8pPr marL="3429000" indent="-228600" eaLnBrk="0" fontAlgn="base" hangingPunct="0">
                <a:spcBef>
                  <a:spcPct val="20000"/>
                </a:spcBef>
                <a:spcAft>
                  <a:spcPct val="0"/>
                </a:spcAft>
                <a:buChar char="»"/>
                <a:defRPr sz="2000">
                  <a:solidFill>
                    <a:schemeClr val="tx1"/>
                  </a:solidFill>
                  <a:latin typeface="Tw Cen MT" pitchFamily="34" charset="0"/>
                </a:defRPr>
              </a:lvl8pPr>
              <a:lvl9pPr marL="3886200" indent="-228600" eaLnBrk="0" fontAlgn="base" hangingPunct="0">
                <a:spcBef>
                  <a:spcPct val="20000"/>
                </a:spcBef>
                <a:spcAft>
                  <a:spcPct val="0"/>
                </a:spcAft>
                <a:buChar char="»"/>
                <a:defRPr sz="2000">
                  <a:solidFill>
                    <a:schemeClr val="tx1"/>
                  </a:solidFill>
                  <a:latin typeface="Tw Cen MT" pitchFamily="34" charset="0"/>
                </a:defRPr>
              </a:lvl9pPr>
            </a:lstStyle>
            <a:p>
              <a:pPr algn="ctr">
                <a:spcBef>
                  <a:spcPct val="0"/>
                </a:spcBef>
                <a:buFontTx/>
                <a:buNone/>
              </a:pPr>
              <a:r>
                <a:rPr lang="el-GR" altLang="en-US" sz="2400">
                  <a:latin typeface="Times New Roman" pitchFamily="18" charset="0"/>
                  <a:cs typeface="Times New Roman" pitchFamily="18" charset="0"/>
                </a:rPr>
                <a:t>α</a:t>
              </a:r>
            </a:p>
          </p:txBody>
        </p:sp>
      </p:grpSp>
      <p:grpSp>
        <p:nvGrpSpPr>
          <p:cNvPr id="8196" name="Group 9"/>
          <p:cNvGrpSpPr>
            <a:grpSpLocks/>
          </p:cNvGrpSpPr>
          <p:nvPr/>
        </p:nvGrpSpPr>
        <p:grpSpPr bwMode="auto">
          <a:xfrm>
            <a:off x="381000" y="2438400"/>
            <a:ext cx="457200" cy="457200"/>
            <a:chOff x="1152" y="1008"/>
            <a:chExt cx="288" cy="288"/>
          </a:xfrm>
        </p:grpSpPr>
        <p:sp>
          <p:nvSpPr>
            <p:cNvPr id="8224" name="Oval 10"/>
            <p:cNvSpPr>
              <a:spLocks noChangeArrowheads="1"/>
            </p:cNvSpPr>
            <p:nvPr/>
          </p:nvSpPr>
          <p:spPr bwMode="auto">
            <a:xfrm>
              <a:off x="1152" y="1008"/>
              <a:ext cx="288" cy="288"/>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lgn="l">
                <a:spcBef>
                  <a:spcPct val="20000"/>
                </a:spcBef>
                <a:buChar char="•"/>
                <a:defRPr sz="2800">
                  <a:solidFill>
                    <a:schemeClr val="tx1"/>
                  </a:solidFill>
                  <a:latin typeface="Tw Cen MT" pitchFamily="34" charset="0"/>
                </a:defRPr>
              </a:lvl1pPr>
              <a:lvl2pPr marL="742950" indent="-285750" algn="l">
                <a:spcBef>
                  <a:spcPct val="20000"/>
                </a:spcBef>
                <a:buChar char="–"/>
                <a:defRPr sz="2800">
                  <a:solidFill>
                    <a:schemeClr val="tx1"/>
                  </a:solidFill>
                  <a:latin typeface="Tw Cen MT" pitchFamily="34" charset="0"/>
                </a:defRPr>
              </a:lvl2pPr>
              <a:lvl3pPr marL="1143000" indent="-228600" algn="l">
                <a:spcBef>
                  <a:spcPct val="20000"/>
                </a:spcBef>
                <a:buChar char="•"/>
                <a:defRPr sz="2400">
                  <a:solidFill>
                    <a:schemeClr val="tx1"/>
                  </a:solidFill>
                  <a:latin typeface="Tw Cen MT" pitchFamily="34" charset="0"/>
                </a:defRPr>
              </a:lvl3pPr>
              <a:lvl4pPr marL="1600200" indent="-228600" algn="l">
                <a:spcBef>
                  <a:spcPct val="20000"/>
                </a:spcBef>
                <a:buChar char="–"/>
                <a:defRPr sz="2000">
                  <a:solidFill>
                    <a:schemeClr val="tx1"/>
                  </a:solidFill>
                  <a:latin typeface="Tw Cen MT" pitchFamily="34" charset="0"/>
                </a:defRPr>
              </a:lvl4pPr>
              <a:lvl5pPr marL="2057400" indent="-228600" algn="l">
                <a:spcBef>
                  <a:spcPct val="20000"/>
                </a:spcBef>
                <a:buChar char="»"/>
                <a:defRPr sz="2000">
                  <a:solidFill>
                    <a:schemeClr val="tx1"/>
                  </a:solidFill>
                  <a:latin typeface="Tw Cen MT" pitchFamily="34" charset="0"/>
                </a:defRPr>
              </a:lvl5pPr>
              <a:lvl6pPr marL="2514600" indent="-228600" eaLnBrk="0" fontAlgn="base" hangingPunct="0">
                <a:spcBef>
                  <a:spcPct val="20000"/>
                </a:spcBef>
                <a:spcAft>
                  <a:spcPct val="0"/>
                </a:spcAft>
                <a:buChar char="»"/>
                <a:defRPr sz="2000">
                  <a:solidFill>
                    <a:schemeClr val="tx1"/>
                  </a:solidFill>
                  <a:latin typeface="Tw Cen MT" pitchFamily="34" charset="0"/>
                </a:defRPr>
              </a:lvl6pPr>
              <a:lvl7pPr marL="2971800" indent="-228600" eaLnBrk="0" fontAlgn="base" hangingPunct="0">
                <a:spcBef>
                  <a:spcPct val="20000"/>
                </a:spcBef>
                <a:spcAft>
                  <a:spcPct val="0"/>
                </a:spcAft>
                <a:buChar char="»"/>
                <a:defRPr sz="2000">
                  <a:solidFill>
                    <a:schemeClr val="tx1"/>
                  </a:solidFill>
                  <a:latin typeface="Tw Cen MT" pitchFamily="34" charset="0"/>
                </a:defRPr>
              </a:lvl7pPr>
              <a:lvl8pPr marL="3429000" indent="-228600" eaLnBrk="0" fontAlgn="base" hangingPunct="0">
                <a:spcBef>
                  <a:spcPct val="20000"/>
                </a:spcBef>
                <a:spcAft>
                  <a:spcPct val="0"/>
                </a:spcAft>
                <a:buChar char="»"/>
                <a:defRPr sz="2000">
                  <a:solidFill>
                    <a:schemeClr val="tx1"/>
                  </a:solidFill>
                  <a:latin typeface="Tw Cen MT" pitchFamily="34" charset="0"/>
                </a:defRPr>
              </a:lvl8pPr>
              <a:lvl9pPr marL="3886200" indent="-228600" eaLnBrk="0" fontAlgn="base" hangingPunct="0">
                <a:spcBef>
                  <a:spcPct val="20000"/>
                </a:spcBef>
                <a:spcAft>
                  <a:spcPct val="0"/>
                </a:spcAft>
                <a:buChar char="»"/>
                <a:defRPr sz="2000">
                  <a:solidFill>
                    <a:schemeClr val="tx1"/>
                  </a:solidFill>
                  <a:latin typeface="Tw Cen MT" pitchFamily="34" charset="0"/>
                </a:defRPr>
              </a:lvl9pPr>
            </a:lstStyle>
            <a:p>
              <a:pPr algn="ctr">
                <a:spcBef>
                  <a:spcPct val="0"/>
                </a:spcBef>
                <a:buFontTx/>
                <a:buNone/>
              </a:pPr>
              <a:endParaRPr lang="en-US" altLang="en-US" sz="2400">
                <a:latin typeface="Times New Roman" pitchFamily="18" charset="0"/>
              </a:endParaRPr>
            </a:p>
          </p:txBody>
        </p:sp>
        <p:sp>
          <p:nvSpPr>
            <p:cNvPr id="8225" name="Text Box 11"/>
            <p:cNvSpPr txBox="1">
              <a:spLocks noChangeArrowheads="1"/>
            </p:cNvSpPr>
            <p:nvPr/>
          </p:nvSpPr>
          <p:spPr bwMode="auto">
            <a:xfrm>
              <a:off x="1200" y="1008"/>
              <a:ext cx="193"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a:spcBef>
                  <a:spcPct val="20000"/>
                </a:spcBef>
                <a:buChar char="•"/>
                <a:defRPr sz="2800">
                  <a:solidFill>
                    <a:schemeClr val="tx1"/>
                  </a:solidFill>
                  <a:latin typeface="Tw Cen MT" pitchFamily="34" charset="0"/>
                </a:defRPr>
              </a:lvl1pPr>
              <a:lvl2pPr marL="742950" indent="-285750" algn="l">
                <a:spcBef>
                  <a:spcPct val="20000"/>
                </a:spcBef>
                <a:buChar char="–"/>
                <a:defRPr sz="2800">
                  <a:solidFill>
                    <a:schemeClr val="tx1"/>
                  </a:solidFill>
                  <a:latin typeface="Tw Cen MT" pitchFamily="34" charset="0"/>
                </a:defRPr>
              </a:lvl2pPr>
              <a:lvl3pPr marL="1143000" indent="-228600" algn="l">
                <a:spcBef>
                  <a:spcPct val="20000"/>
                </a:spcBef>
                <a:buChar char="•"/>
                <a:defRPr sz="2400">
                  <a:solidFill>
                    <a:schemeClr val="tx1"/>
                  </a:solidFill>
                  <a:latin typeface="Tw Cen MT" pitchFamily="34" charset="0"/>
                </a:defRPr>
              </a:lvl3pPr>
              <a:lvl4pPr marL="1600200" indent="-228600" algn="l">
                <a:spcBef>
                  <a:spcPct val="20000"/>
                </a:spcBef>
                <a:buChar char="–"/>
                <a:defRPr sz="2000">
                  <a:solidFill>
                    <a:schemeClr val="tx1"/>
                  </a:solidFill>
                  <a:latin typeface="Tw Cen MT" pitchFamily="34" charset="0"/>
                </a:defRPr>
              </a:lvl4pPr>
              <a:lvl5pPr marL="2057400" indent="-228600" algn="l">
                <a:spcBef>
                  <a:spcPct val="20000"/>
                </a:spcBef>
                <a:buChar char="»"/>
                <a:defRPr sz="2000">
                  <a:solidFill>
                    <a:schemeClr val="tx1"/>
                  </a:solidFill>
                  <a:latin typeface="Tw Cen MT" pitchFamily="34" charset="0"/>
                </a:defRPr>
              </a:lvl5pPr>
              <a:lvl6pPr marL="2514600" indent="-228600" eaLnBrk="0" fontAlgn="base" hangingPunct="0">
                <a:spcBef>
                  <a:spcPct val="20000"/>
                </a:spcBef>
                <a:spcAft>
                  <a:spcPct val="0"/>
                </a:spcAft>
                <a:buChar char="»"/>
                <a:defRPr sz="2000">
                  <a:solidFill>
                    <a:schemeClr val="tx1"/>
                  </a:solidFill>
                  <a:latin typeface="Tw Cen MT" pitchFamily="34" charset="0"/>
                </a:defRPr>
              </a:lvl6pPr>
              <a:lvl7pPr marL="2971800" indent="-228600" eaLnBrk="0" fontAlgn="base" hangingPunct="0">
                <a:spcBef>
                  <a:spcPct val="20000"/>
                </a:spcBef>
                <a:spcAft>
                  <a:spcPct val="0"/>
                </a:spcAft>
                <a:buChar char="»"/>
                <a:defRPr sz="2000">
                  <a:solidFill>
                    <a:schemeClr val="tx1"/>
                  </a:solidFill>
                  <a:latin typeface="Tw Cen MT" pitchFamily="34" charset="0"/>
                </a:defRPr>
              </a:lvl7pPr>
              <a:lvl8pPr marL="3429000" indent="-228600" eaLnBrk="0" fontAlgn="base" hangingPunct="0">
                <a:spcBef>
                  <a:spcPct val="20000"/>
                </a:spcBef>
                <a:spcAft>
                  <a:spcPct val="0"/>
                </a:spcAft>
                <a:buChar char="»"/>
                <a:defRPr sz="2000">
                  <a:solidFill>
                    <a:schemeClr val="tx1"/>
                  </a:solidFill>
                  <a:latin typeface="Tw Cen MT" pitchFamily="34" charset="0"/>
                </a:defRPr>
              </a:lvl8pPr>
              <a:lvl9pPr marL="3886200" indent="-228600" eaLnBrk="0" fontAlgn="base" hangingPunct="0">
                <a:spcBef>
                  <a:spcPct val="20000"/>
                </a:spcBef>
                <a:spcAft>
                  <a:spcPct val="0"/>
                </a:spcAft>
                <a:buChar char="»"/>
                <a:defRPr sz="2000">
                  <a:solidFill>
                    <a:schemeClr val="tx1"/>
                  </a:solidFill>
                  <a:latin typeface="Tw Cen MT" pitchFamily="34" charset="0"/>
                </a:defRPr>
              </a:lvl9pPr>
            </a:lstStyle>
            <a:p>
              <a:pPr algn="ctr">
                <a:spcBef>
                  <a:spcPct val="0"/>
                </a:spcBef>
                <a:buFontTx/>
                <a:buNone/>
              </a:pPr>
              <a:r>
                <a:rPr lang="el-GR" altLang="en-US" sz="2400">
                  <a:latin typeface="Times New Roman" pitchFamily="18" charset="0"/>
                  <a:cs typeface="Times New Roman" pitchFamily="18" charset="0"/>
                </a:rPr>
                <a:t>τ</a:t>
              </a:r>
            </a:p>
          </p:txBody>
        </p:sp>
      </p:grpSp>
      <p:grpSp>
        <p:nvGrpSpPr>
          <p:cNvPr id="8197" name="Group 14"/>
          <p:cNvGrpSpPr>
            <a:grpSpLocks/>
          </p:cNvGrpSpPr>
          <p:nvPr/>
        </p:nvGrpSpPr>
        <p:grpSpPr bwMode="auto">
          <a:xfrm>
            <a:off x="1066800" y="3200400"/>
            <a:ext cx="457200" cy="457200"/>
            <a:chOff x="1152" y="1008"/>
            <a:chExt cx="288" cy="288"/>
          </a:xfrm>
        </p:grpSpPr>
        <p:sp>
          <p:nvSpPr>
            <p:cNvPr id="8222" name="Oval 15"/>
            <p:cNvSpPr>
              <a:spLocks noChangeArrowheads="1"/>
            </p:cNvSpPr>
            <p:nvPr/>
          </p:nvSpPr>
          <p:spPr bwMode="auto">
            <a:xfrm>
              <a:off x="1152" y="1008"/>
              <a:ext cx="288" cy="288"/>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lgn="l">
                <a:spcBef>
                  <a:spcPct val="20000"/>
                </a:spcBef>
                <a:buChar char="•"/>
                <a:defRPr sz="2800">
                  <a:solidFill>
                    <a:schemeClr val="tx1"/>
                  </a:solidFill>
                  <a:latin typeface="Tw Cen MT" pitchFamily="34" charset="0"/>
                </a:defRPr>
              </a:lvl1pPr>
              <a:lvl2pPr marL="742950" indent="-285750" algn="l">
                <a:spcBef>
                  <a:spcPct val="20000"/>
                </a:spcBef>
                <a:buChar char="–"/>
                <a:defRPr sz="2800">
                  <a:solidFill>
                    <a:schemeClr val="tx1"/>
                  </a:solidFill>
                  <a:latin typeface="Tw Cen MT" pitchFamily="34" charset="0"/>
                </a:defRPr>
              </a:lvl2pPr>
              <a:lvl3pPr marL="1143000" indent="-228600" algn="l">
                <a:spcBef>
                  <a:spcPct val="20000"/>
                </a:spcBef>
                <a:buChar char="•"/>
                <a:defRPr sz="2400">
                  <a:solidFill>
                    <a:schemeClr val="tx1"/>
                  </a:solidFill>
                  <a:latin typeface="Tw Cen MT" pitchFamily="34" charset="0"/>
                </a:defRPr>
              </a:lvl3pPr>
              <a:lvl4pPr marL="1600200" indent="-228600" algn="l">
                <a:spcBef>
                  <a:spcPct val="20000"/>
                </a:spcBef>
                <a:buChar char="–"/>
                <a:defRPr sz="2000">
                  <a:solidFill>
                    <a:schemeClr val="tx1"/>
                  </a:solidFill>
                  <a:latin typeface="Tw Cen MT" pitchFamily="34" charset="0"/>
                </a:defRPr>
              </a:lvl4pPr>
              <a:lvl5pPr marL="2057400" indent="-228600" algn="l">
                <a:spcBef>
                  <a:spcPct val="20000"/>
                </a:spcBef>
                <a:buChar char="»"/>
                <a:defRPr sz="2000">
                  <a:solidFill>
                    <a:schemeClr val="tx1"/>
                  </a:solidFill>
                  <a:latin typeface="Tw Cen MT" pitchFamily="34" charset="0"/>
                </a:defRPr>
              </a:lvl5pPr>
              <a:lvl6pPr marL="2514600" indent="-228600" eaLnBrk="0" fontAlgn="base" hangingPunct="0">
                <a:spcBef>
                  <a:spcPct val="20000"/>
                </a:spcBef>
                <a:spcAft>
                  <a:spcPct val="0"/>
                </a:spcAft>
                <a:buChar char="»"/>
                <a:defRPr sz="2000">
                  <a:solidFill>
                    <a:schemeClr val="tx1"/>
                  </a:solidFill>
                  <a:latin typeface="Tw Cen MT" pitchFamily="34" charset="0"/>
                </a:defRPr>
              </a:lvl6pPr>
              <a:lvl7pPr marL="2971800" indent="-228600" eaLnBrk="0" fontAlgn="base" hangingPunct="0">
                <a:spcBef>
                  <a:spcPct val="20000"/>
                </a:spcBef>
                <a:spcAft>
                  <a:spcPct val="0"/>
                </a:spcAft>
                <a:buChar char="»"/>
                <a:defRPr sz="2000">
                  <a:solidFill>
                    <a:schemeClr val="tx1"/>
                  </a:solidFill>
                  <a:latin typeface="Tw Cen MT" pitchFamily="34" charset="0"/>
                </a:defRPr>
              </a:lvl7pPr>
              <a:lvl8pPr marL="3429000" indent="-228600" eaLnBrk="0" fontAlgn="base" hangingPunct="0">
                <a:spcBef>
                  <a:spcPct val="20000"/>
                </a:spcBef>
                <a:spcAft>
                  <a:spcPct val="0"/>
                </a:spcAft>
                <a:buChar char="»"/>
                <a:defRPr sz="2000">
                  <a:solidFill>
                    <a:schemeClr val="tx1"/>
                  </a:solidFill>
                  <a:latin typeface="Tw Cen MT" pitchFamily="34" charset="0"/>
                </a:defRPr>
              </a:lvl8pPr>
              <a:lvl9pPr marL="3886200" indent="-228600" eaLnBrk="0" fontAlgn="base" hangingPunct="0">
                <a:spcBef>
                  <a:spcPct val="20000"/>
                </a:spcBef>
                <a:spcAft>
                  <a:spcPct val="0"/>
                </a:spcAft>
                <a:buChar char="»"/>
                <a:defRPr sz="2000">
                  <a:solidFill>
                    <a:schemeClr val="tx1"/>
                  </a:solidFill>
                  <a:latin typeface="Tw Cen MT" pitchFamily="34" charset="0"/>
                </a:defRPr>
              </a:lvl9pPr>
            </a:lstStyle>
            <a:p>
              <a:pPr algn="ctr">
                <a:spcBef>
                  <a:spcPct val="0"/>
                </a:spcBef>
                <a:buFontTx/>
                <a:buNone/>
              </a:pPr>
              <a:endParaRPr lang="en-US" altLang="en-US" sz="2400">
                <a:latin typeface="Times New Roman" pitchFamily="18" charset="0"/>
              </a:endParaRPr>
            </a:p>
          </p:txBody>
        </p:sp>
        <p:sp>
          <p:nvSpPr>
            <p:cNvPr id="8223" name="Text Box 16"/>
            <p:cNvSpPr txBox="1">
              <a:spLocks noChangeArrowheads="1"/>
            </p:cNvSpPr>
            <p:nvPr/>
          </p:nvSpPr>
          <p:spPr bwMode="auto">
            <a:xfrm>
              <a:off x="1200" y="1008"/>
              <a:ext cx="197"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a:spcBef>
                  <a:spcPct val="20000"/>
                </a:spcBef>
                <a:buChar char="•"/>
                <a:defRPr sz="2800">
                  <a:solidFill>
                    <a:schemeClr val="tx1"/>
                  </a:solidFill>
                  <a:latin typeface="Tw Cen MT" pitchFamily="34" charset="0"/>
                </a:defRPr>
              </a:lvl1pPr>
              <a:lvl2pPr marL="742950" indent="-285750" algn="l">
                <a:spcBef>
                  <a:spcPct val="20000"/>
                </a:spcBef>
                <a:buChar char="–"/>
                <a:defRPr sz="2800">
                  <a:solidFill>
                    <a:schemeClr val="tx1"/>
                  </a:solidFill>
                  <a:latin typeface="Tw Cen MT" pitchFamily="34" charset="0"/>
                </a:defRPr>
              </a:lvl2pPr>
              <a:lvl3pPr marL="1143000" indent="-228600" algn="l">
                <a:spcBef>
                  <a:spcPct val="20000"/>
                </a:spcBef>
                <a:buChar char="•"/>
                <a:defRPr sz="2400">
                  <a:solidFill>
                    <a:schemeClr val="tx1"/>
                  </a:solidFill>
                  <a:latin typeface="Tw Cen MT" pitchFamily="34" charset="0"/>
                </a:defRPr>
              </a:lvl3pPr>
              <a:lvl4pPr marL="1600200" indent="-228600" algn="l">
                <a:spcBef>
                  <a:spcPct val="20000"/>
                </a:spcBef>
                <a:buChar char="–"/>
                <a:defRPr sz="2000">
                  <a:solidFill>
                    <a:schemeClr val="tx1"/>
                  </a:solidFill>
                  <a:latin typeface="Tw Cen MT" pitchFamily="34" charset="0"/>
                </a:defRPr>
              </a:lvl4pPr>
              <a:lvl5pPr marL="2057400" indent="-228600" algn="l">
                <a:spcBef>
                  <a:spcPct val="20000"/>
                </a:spcBef>
                <a:buChar char="»"/>
                <a:defRPr sz="2000">
                  <a:solidFill>
                    <a:schemeClr val="tx1"/>
                  </a:solidFill>
                  <a:latin typeface="Tw Cen MT" pitchFamily="34" charset="0"/>
                </a:defRPr>
              </a:lvl5pPr>
              <a:lvl6pPr marL="2514600" indent="-228600" eaLnBrk="0" fontAlgn="base" hangingPunct="0">
                <a:spcBef>
                  <a:spcPct val="20000"/>
                </a:spcBef>
                <a:spcAft>
                  <a:spcPct val="0"/>
                </a:spcAft>
                <a:buChar char="»"/>
                <a:defRPr sz="2000">
                  <a:solidFill>
                    <a:schemeClr val="tx1"/>
                  </a:solidFill>
                  <a:latin typeface="Tw Cen MT" pitchFamily="34" charset="0"/>
                </a:defRPr>
              </a:lvl6pPr>
              <a:lvl7pPr marL="2971800" indent="-228600" eaLnBrk="0" fontAlgn="base" hangingPunct="0">
                <a:spcBef>
                  <a:spcPct val="20000"/>
                </a:spcBef>
                <a:spcAft>
                  <a:spcPct val="0"/>
                </a:spcAft>
                <a:buChar char="»"/>
                <a:defRPr sz="2000">
                  <a:solidFill>
                    <a:schemeClr val="tx1"/>
                  </a:solidFill>
                  <a:latin typeface="Tw Cen MT" pitchFamily="34" charset="0"/>
                </a:defRPr>
              </a:lvl7pPr>
              <a:lvl8pPr marL="3429000" indent="-228600" eaLnBrk="0" fontAlgn="base" hangingPunct="0">
                <a:spcBef>
                  <a:spcPct val="20000"/>
                </a:spcBef>
                <a:spcAft>
                  <a:spcPct val="0"/>
                </a:spcAft>
                <a:buChar char="»"/>
                <a:defRPr sz="2000">
                  <a:solidFill>
                    <a:schemeClr val="tx1"/>
                  </a:solidFill>
                  <a:latin typeface="Tw Cen MT" pitchFamily="34" charset="0"/>
                </a:defRPr>
              </a:lvl8pPr>
              <a:lvl9pPr marL="3886200" indent="-228600" eaLnBrk="0" fontAlgn="base" hangingPunct="0">
                <a:spcBef>
                  <a:spcPct val="20000"/>
                </a:spcBef>
                <a:spcAft>
                  <a:spcPct val="0"/>
                </a:spcAft>
                <a:buChar char="»"/>
                <a:defRPr sz="2000">
                  <a:solidFill>
                    <a:schemeClr val="tx1"/>
                  </a:solidFill>
                  <a:latin typeface="Tw Cen MT" pitchFamily="34" charset="0"/>
                </a:defRPr>
              </a:lvl9pPr>
            </a:lstStyle>
            <a:p>
              <a:pPr algn="ctr">
                <a:spcBef>
                  <a:spcPct val="0"/>
                </a:spcBef>
                <a:buFontTx/>
                <a:buNone/>
              </a:pPr>
              <a:r>
                <a:rPr lang="el-GR" altLang="en-US" sz="2400">
                  <a:latin typeface="Times New Roman" pitchFamily="18" charset="0"/>
                  <a:cs typeface="Times New Roman" pitchFamily="18" charset="0"/>
                </a:rPr>
                <a:t>ε</a:t>
              </a:r>
            </a:p>
          </p:txBody>
        </p:sp>
      </p:grpSp>
      <p:grpSp>
        <p:nvGrpSpPr>
          <p:cNvPr id="8198" name="Group 17"/>
          <p:cNvGrpSpPr>
            <a:grpSpLocks/>
          </p:cNvGrpSpPr>
          <p:nvPr/>
        </p:nvGrpSpPr>
        <p:grpSpPr bwMode="auto">
          <a:xfrm>
            <a:off x="1905000" y="2514600"/>
            <a:ext cx="457200" cy="457200"/>
            <a:chOff x="1152" y="1008"/>
            <a:chExt cx="288" cy="288"/>
          </a:xfrm>
        </p:grpSpPr>
        <p:sp>
          <p:nvSpPr>
            <p:cNvPr id="8220" name="Oval 18"/>
            <p:cNvSpPr>
              <a:spLocks noChangeArrowheads="1"/>
            </p:cNvSpPr>
            <p:nvPr/>
          </p:nvSpPr>
          <p:spPr bwMode="auto">
            <a:xfrm>
              <a:off x="1152" y="1008"/>
              <a:ext cx="288" cy="288"/>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lgn="l">
                <a:spcBef>
                  <a:spcPct val="20000"/>
                </a:spcBef>
                <a:buChar char="•"/>
                <a:defRPr sz="2800">
                  <a:solidFill>
                    <a:schemeClr val="tx1"/>
                  </a:solidFill>
                  <a:latin typeface="Tw Cen MT" pitchFamily="34" charset="0"/>
                </a:defRPr>
              </a:lvl1pPr>
              <a:lvl2pPr marL="742950" indent="-285750" algn="l">
                <a:spcBef>
                  <a:spcPct val="20000"/>
                </a:spcBef>
                <a:buChar char="–"/>
                <a:defRPr sz="2800">
                  <a:solidFill>
                    <a:schemeClr val="tx1"/>
                  </a:solidFill>
                  <a:latin typeface="Tw Cen MT" pitchFamily="34" charset="0"/>
                </a:defRPr>
              </a:lvl2pPr>
              <a:lvl3pPr marL="1143000" indent="-228600" algn="l">
                <a:spcBef>
                  <a:spcPct val="20000"/>
                </a:spcBef>
                <a:buChar char="•"/>
                <a:defRPr sz="2400">
                  <a:solidFill>
                    <a:schemeClr val="tx1"/>
                  </a:solidFill>
                  <a:latin typeface="Tw Cen MT" pitchFamily="34" charset="0"/>
                </a:defRPr>
              </a:lvl3pPr>
              <a:lvl4pPr marL="1600200" indent="-228600" algn="l">
                <a:spcBef>
                  <a:spcPct val="20000"/>
                </a:spcBef>
                <a:buChar char="–"/>
                <a:defRPr sz="2000">
                  <a:solidFill>
                    <a:schemeClr val="tx1"/>
                  </a:solidFill>
                  <a:latin typeface="Tw Cen MT" pitchFamily="34" charset="0"/>
                </a:defRPr>
              </a:lvl4pPr>
              <a:lvl5pPr marL="2057400" indent="-228600" algn="l">
                <a:spcBef>
                  <a:spcPct val="20000"/>
                </a:spcBef>
                <a:buChar char="»"/>
                <a:defRPr sz="2000">
                  <a:solidFill>
                    <a:schemeClr val="tx1"/>
                  </a:solidFill>
                  <a:latin typeface="Tw Cen MT" pitchFamily="34" charset="0"/>
                </a:defRPr>
              </a:lvl5pPr>
              <a:lvl6pPr marL="2514600" indent="-228600" eaLnBrk="0" fontAlgn="base" hangingPunct="0">
                <a:spcBef>
                  <a:spcPct val="20000"/>
                </a:spcBef>
                <a:spcAft>
                  <a:spcPct val="0"/>
                </a:spcAft>
                <a:buChar char="»"/>
                <a:defRPr sz="2000">
                  <a:solidFill>
                    <a:schemeClr val="tx1"/>
                  </a:solidFill>
                  <a:latin typeface="Tw Cen MT" pitchFamily="34" charset="0"/>
                </a:defRPr>
              </a:lvl6pPr>
              <a:lvl7pPr marL="2971800" indent="-228600" eaLnBrk="0" fontAlgn="base" hangingPunct="0">
                <a:spcBef>
                  <a:spcPct val="20000"/>
                </a:spcBef>
                <a:spcAft>
                  <a:spcPct val="0"/>
                </a:spcAft>
                <a:buChar char="»"/>
                <a:defRPr sz="2000">
                  <a:solidFill>
                    <a:schemeClr val="tx1"/>
                  </a:solidFill>
                  <a:latin typeface="Tw Cen MT" pitchFamily="34" charset="0"/>
                </a:defRPr>
              </a:lvl7pPr>
              <a:lvl8pPr marL="3429000" indent="-228600" eaLnBrk="0" fontAlgn="base" hangingPunct="0">
                <a:spcBef>
                  <a:spcPct val="20000"/>
                </a:spcBef>
                <a:spcAft>
                  <a:spcPct val="0"/>
                </a:spcAft>
                <a:buChar char="»"/>
                <a:defRPr sz="2000">
                  <a:solidFill>
                    <a:schemeClr val="tx1"/>
                  </a:solidFill>
                  <a:latin typeface="Tw Cen MT" pitchFamily="34" charset="0"/>
                </a:defRPr>
              </a:lvl8pPr>
              <a:lvl9pPr marL="3886200" indent="-228600" eaLnBrk="0" fontAlgn="base" hangingPunct="0">
                <a:spcBef>
                  <a:spcPct val="20000"/>
                </a:spcBef>
                <a:spcAft>
                  <a:spcPct val="0"/>
                </a:spcAft>
                <a:buChar char="»"/>
                <a:defRPr sz="2000">
                  <a:solidFill>
                    <a:schemeClr val="tx1"/>
                  </a:solidFill>
                  <a:latin typeface="Tw Cen MT" pitchFamily="34" charset="0"/>
                </a:defRPr>
              </a:lvl9pPr>
            </a:lstStyle>
            <a:p>
              <a:pPr algn="ctr">
                <a:spcBef>
                  <a:spcPct val="0"/>
                </a:spcBef>
                <a:buFontTx/>
                <a:buNone/>
              </a:pPr>
              <a:endParaRPr lang="en-US" altLang="en-US" sz="2400">
                <a:latin typeface="Times New Roman" pitchFamily="18" charset="0"/>
              </a:endParaRPr>
            </a:p>
          </p:txBody>
        </p:sp>
        <p:sp>
          <p:nvSpPr>
            <p:cNvPr id="8221" name="Text Box 19"/>
            <p:cNvSpPr txBox="1">
              <a:spLocks noChangeArrowheads="1"/>
            </p:cNvSpPr>
            <p:nvPr/>
          </p:nvSpPr>
          <p:spPr bwMode="auto">
            <a:xfrm>
              <a:off x="1200" y="1008"/>
              <a:ext cx="209"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a:spcBef>
                  <a:spcPct val="20000"/>
                </a:spcBef>
                <a:buChar char="•"/>
                <a:defRPr sz="2800">
                  <a:solidFill>
                    <a:schemeClr val="tx1"/>
                  </a:solidFill>
                  <a:latin typeface="Tw Cen MT" pitchFamily="34" charset="0"/>
                </a:defRPr>
              </a:lvl1pPr>
              <a:lvl2pPr marL="742950" indent="-285750" algn="l">
                <a:spcBef>
                  <a:spcPct val="20000"/>
                </a:spcBef>
                <a:buChar char="–"/>
                <a:defRPr sz="2800">
                  <a:solidFill>
                    <a:schemeClr val="tx1"/>
                  </a:solidFill>
                  <a:latin typeface="Tw Cen MT" pitchFamily="34" charset="0"/>
                </a:defRPr>
              </a:lvl2pPr>
              <a:lvl3pPr marL="1143000" indent="-228600" algn="l">
                <a:spcBef>
                  <a:spcPct val="20000"/>
                </a:spcBef>
                <a:buChar char="•"/>
                <a:defRPr sz="2400">
                  <a:solidFill>
                    <a:schemeClr val="tx1"/>
                  </a:solidFill>
                  <a:latin typeface="Tw Cen MT" pitchFamily="34" charset="0"/>
                </a:defRPr>
              </a:lvl3pPr>
              <a:lvl4pPr marL="1600200" indent="-228600" algn="l">
                <a:spcBef>
                  <a:spcPct val="20000"/>
                </a:spcBef>
                <a:buChar char="–"/>
                <a:defRPr sz="2000">
                  <a:solidFill>
                    <a:schemeClr val="tx1"/>
                  </a:solidFill>
                  <a:latin typeface="Tw Cen MT" pitchFamily="34" charset="0"/>
                </a:defRPr>
              </a:lvl4pPr>
              <a:lvl5pPr marL="2057400" indent="-228600" algn="l">
                <a:spcBef>
                  <a:spcPct val="20000"/>
                </a:spcBef>
                <a:buChar char="»"/>
                <a:defRPr sz="2000">
                  <a:solidFill>
                    <a:schemeClr val="tx1"/>
                  </a:solidFill>
                  <a:latin typeface="Tw Cen MT" pitchFamily="34" charset="0"/>
                </a:defRPr>
              </a:lvl5pPr>
              <a:lvl6pPr marL="2514600" indent="-228600" eaLnBrk="0" fontAlgn="base" hangingPunct="0">
                <a:spcBef>
                  <a:spcPct val="20000"/>
                </a:spcBef>
                <a:spcAft>
                  <a:spcPct val="0"/>
                </a:spcAft>
                <a:buChar char="»"/>
                <a:defRPr sz="2000">
                  <a:solidFill>
                    <a:schemeClr val="tx1"/>
                  </a:solidFill>
                  <a:latin typeface="Tw Cen MT" pitchFamily="34" charset="0"/>
                </a:defRPr>
              </a:lvl6pPr>
              <a:lvl7pPr marL="2971800" indent="-228600" eaLnBrk="0" fontAlgn="base" hangingPunct="0">
                <a:spcBef>
                  <a:spcPct val="20000"/>
                </a:spcBef>
                <a:spcAft>
                  <a:spcPct val="0"/>
                </a:spcAft>
                <a:buChar char="»"/>
                <a:defRPr sz="2000">
                  <a:solidFill>
                    <a:schemeClr val="tx1"/>
                  </a:solidFill>
                  <a:latin typeface="Tw Cen MT" pitchFamily="34" charset="0"/>
                </a:defRPr>
              </a:lvl7pPr>
              <a:lvl8pPr marL="3429000" indent="-228600" eaLnBrk="0" fontAlgn="base" hangingPunct="0">
                <a:spcBef>
                  <a:spcPct val="20000"/>
                </a:spcBef>
                <a:spcAft>
                  <a:spcPct val="0"/>
                </a:spcAft>
                <a:buChar char="»"/>
                <a:defRPr sz="2000">
                  <a:solidFill>
                    <a:schemeClr val="tx1"/>
                  </a:solidFill>
                  <a:latin typeface="Tw Cen MT" pitchFamily="34" charset="0"/>
                </a:defRPr>
              </a:lvl8pPr>
              <a:lvl9pPr marL="3886200" indent="-228600" eaLnBrk="0" fontAlgn="base" hangingPunct="0">
                <a:spcBef>
                  <a:spcPct val="20000"/>
                </a:spcBef>
                <a:spcAft>
                  <a:spcPct val="0"/>
                </a:spcAft>
                <a:buChar char="»"/>
                <a:defRPr sz="2000">
                  <a:solidFill>
                    <a:schemeClr val="tx1"/>
                  </a:solidFill>
                  <a:latin typeface="Tw Cen MT" pitchFamily="34" charset="0"/>
                </a:defRPr>
              </a:lvl9pPr>
            </a:lstStyle>
            <a:p>
              <a:pPr algn="ctr">
                <a:spcBef>
                  <a:spcPct val="0"/>
                </a:spcBef>
                <a:buFontTx/>
                <a:buNone/>
              </a:pPr>
              <a:r>
                <a:rPr lang="el-GR" altLang="en-US" sz="2400">
                  <a:latin typeface="Times New Roman" pitchFamily="18" charset="0"/>
                  <a:cs typeface="Times New Roman" pitchFamily="18" charset="0"/>
                </a:rPr>
                <a:t>λ</a:t>
              </a:r>
            </a:p>
          </p:txBody>
        </p:sp>
      </p:grpSp>
      <p:grpSp>
        <p:nvGrpSpPr>
          <p:cNvPr id="8199" name="Group 20"/>
          <p:cNvGrpSpPr>
            <a:grpSpLocks/>
          </p:cNvGrpSpPr>
          <p:nvPr/>
        </p:nvGrpSpPr>
        <p:grpSpPr bwMode="auto">
          <a:xfrm>
            <a:off x="2514600" y="1524000"/>
            <a:ext cx="457200" cy="457200"/>
            <a:chOff x="1152" y="1008"/>
            <a:chExt cx="288" cy="288"/>
          </a:xfrm>
        </p:grpSpPr>
        <p:sp>
          <p:nvSpPr>
            <p:cNvPr id="8218" name="Oval 21"/>
            <p:cNvSpPr>
              <a:spLocks noChangeArrowheads="1"/>
            </p:cNvSpPr>
            <p:nvPr/>
          </p:nvSpPr>
          <p:spPr bwMode="auto">
            <a:xfrm>
              <a:off x="1152" y="1008"/>
              <a:ext cx="288" cy="288"/>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lgn="l">
                <a:spcBef>
                  <a:spcPct val="20000"/>
                </a:spcBef>
                <a:buChar char="•"/>
                <a:defRPr sz="2800">
                  <a:solidFill>
                    <a:schemeClr val="tx1"/>
                  </a:solidFill>
                  <a:latin typeface="Tw Cen MT" pitchFamily="34" charset="0"/>
                </a:defRPr>
              </a:lvl1pPr>
              <a:lvl2pPr marL="742950" indent="-285750" algn="l">
                <a:spcBef>
                  <a:spcPct val="20000"/>
                </a:spcBef>
                <a:buChar char="–"/>
                <a:defRPr sz="2800">
                  <a:solidFill>
                    <a:schemeClr val="tx1"/>
                  </a:solidFill>
                  <a:latin typeface="Tw Cen MT" pitchFamily="34" charset="0"/>
                </a:defRPr>
              </a:lvl2pPr>
              <a:lvl3pPr marL="1143000" indent="-228600" algn="l">
                <a:spcBef>
                  <a:spcPct val="20000"/>
                </a:spcBef>
                <a:buChar char="•"/>
                <a:defRPr sz="2400">
                  <a:solidFill>
                    <a:schemeClr val="tx1"/>
                  </a:solidFill>
                  <a:latin typeface="Tw Cen MT" pitchFamily="34" charset="0"/>
                </a:defRPr>
              </a:lvl3pPr>
              <a:lvl4pPr marL="1600200" indent="-228600" algn="l">
                <a:spcBef>
                  <a:spcPct val="20000"/>
                </a:spcBef>
                <a:buChar char="–"/>
                <a:defRPr sz="2000">
                  <a:solidFill>
                    <a:schemeClr val="tx1"/>
                  </a:solidFill>
                  <a:latin typeface="Tw Cen MT" pitchFamily="34" charset="0"/>
                </a:defRPr>
              </a:lvl4pPr>
              <a:lvl5pPr marL="2057400" indent="-228600" algn="l">
                <a:spcBef>
                  <a:spcPct val="20000"/>
                </a:spcBef>
                <a:buChar char="»"/>
                <a:defRPr sz="2000">
                  <a:solidFill>
                    <a:schemeClr val="tx1"/>
                  </a:solidFill>
                  <a:latin typeface="Tw Cen MT" pitchFamily="34" charset="0"/>
                </a:defRPr>
              </a:lvl5pPr>
              <a:lvl6pPr marL="2514600" indent="-228600" eaLnBrk="0" fontAlgn="base" hangingPunct="0">
                <a:spcBef>
                  <a:spcPct val="20000"/>
                </a:spcBef>
                <a:spcAft>
                  <a:spcPct val="0"/>
                </a:spcAft>
                <a:buChar char="»"/>
                <a:defRPr sz="2000">
                  <a:solidFill>
                    <a:schemeClr val="tx1"/>
                  </a:solidFill>
                  <a:latin typeface="Tw Cen MT" pitchFamily="34" charset="0"/>
                </a:defRPr>
              </a:lvl6pPr>
              <a:lvl7pPr marL="2971800" indent="-228600" eaLnBrk="0" fontAlgn="base" hangingPunct="0">
                <a:spcBef>
                  <a:spcPct val="20000"/>
                </a:spcBef>
                <a:spcAft>
                  <a:spcPct val="0"/>
                </a:spcAft>
                <a:buChar char="»"/>
                <a:defRPr sz="2000">
                  <a:solidFill>
                    <a:schemeClr val="tx1"/>
                  </a:solidFill>
                  <a:latin typeface="Tw Cen MT" pitchFamily="34" charset="0"/>
                </a:defRPr>
              </a:lvl7pPr>
              <a:lvl8pPr marL="3429000" indent="-228600" eaLnBrk="0" fontAlgn="base" hangingPunct="0">
                <a:spcBef>
                  <a:spcPct val="20000"/>
                </a:spcBef>
                <a:spcAft>
                  <a:spcPct val="0"/>
                </a:spcAft>
                <a:buChar char="»"/>
                <a:defRPr sz="2000">
                  <a:solidFill>
                    <a:schemeClr val="tx1"/>
                  </a:solidFill>
                  <a:latin typeface="Tw Cen MT" pitchFamily="34" charset="0"/>
                </a:defRPr>
              </a:lvl8pPr>
              <a:lvl9pPr marL="3886200" indent="-228600" eaLnBrk="0" fontAlgn="base" hangingPunct="0">
                <a:spcBef>
                  <a:spcPct val="20000"/>
                </a:spcBef>
                <a:spcAft>
                  <a:spcPct val="0"/>
                </a:spcAft>
                <a:buChar char="»"/>
                <a:defRPr sz="2000">
                  <a:solidFill>
                    <a:schemeClr val="tx1"/>
                  </a:solidFill>
                  <a:latin typeface="Tw Cen MT" pitchFamily="34" charset="0"/>
                </a:defRPr>
              </a:lvl9pPr>
            </a:lstStyle>
            <a:p>
              <a:pPr algn="ctr">
                <a:spcBef>
                  <a:spcPct val="0"/>
                </a:spcBef>
                <a:buFontTx/>
                <a:buNone/>
              </a:pPr>
              <a:endParaRPr lang="en-US" altLang="en-US" sz="2400">
                <a:latin typeface="Times New Roman" pitchFamily="18" charset="0"/>
              </a:endParaRPr>
            </a:p>
          </p:txBody>
        </p:sp>
        <p:sp>
          <p:nvSpPr>
            <p:cNvPr id="8219" name="Text Box 22"/>
            <p:cNvSpPr txBox="1">
              <a:spLocks noChangeArrowheads="1"/>
            </p:cNvSpPr>
            <p:nvPr/>
          </p:nvSpPr>
          <p:spPr bwMode="auto">
            <a:xfrm>
              <a:off x="1200" y="1008"/>
              <a:ext cx="220"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a:spcBef>
                  <a:spcPct val="20000"/>
                </a:spcBef>
                <a:buChar char="•"/>
                <a:defRPr sz="2800">
                  <a:solidFill>
                    <a:schemeClr val="tx1"/>
                  </a:solidFill>
                  <a:latin typeface="Tw Cen MT" pitchFamily="34" charset="0"/>
                </a:defRPr>
              </a:lvl1pPr>
              <a:lvl2pPr marL="742950" indent="-285750" algn="l">
                <a:spcBef>
                  <a:spcPct val="20000"/>
                </a:spcBef>
                <a:buChar char="–"/>
                <a:defRPr sz="2800">
                  <a:solidFill>
                    <a:schemeClr val="tx1"/>
                  </a:solidFill>
                  <a:latin typeface="Tw Cen MT" pitchFamily="34" charset="0"/>
                </a:defRPr>
              </a:lvl2pPr>
              <a:lvl3pPr marL="1143000" indent="-228600" algn="l">
                <a:spcBef>
                  <a:spcPct val="20000"/>
                </a:spcBef>
                <a:buChar char="•"/>
                <a:defRPr sz="2400">
                  <a:solidFill>
                    <a:schemeClr val="tx1"/>
                  </a:solidFill>
                  <a:latin typeface="Tw Cen MT" pitchFamily="34" charset="0"/>
                </a:defRPr>
              </a:lvl3pPr>
              <a:lvl4pPr marL="1600200" indent="-228600" algn="l">
                <a:spcBef>
                  <a:spcPct val="20000"/>
                </a:spcBef>
                <a:buChar char="–"/>
                <a:defRPr sz="2000">
                  <a:solidFill>
                    <a:schemeClr val="tx1"/>
                  </a:solidFill>
                  <a:latin typeface="Tw Cen MT" pitchFamily="34" charset="0"/>
                </a:defRPr>
              </a:lvl4pPr>
              <a:lvl5pPr marL="2057400" indent="-228600" algn="l">
                <a:spcBef>
                  <a:spcPct val="20000"/>
                </a:spcBef>
                <a:buChar char="»"/>
                <a:defRPr sz="2000">
                  <a:solidFill>
                    <a:schemeClr val="tx1"/>
                  </a:solidFill>
                  <a:latin typeface="Tw Cen MT" pitchFamily="34" charset="0"/>
                </a:defRPr>
              </a:lvl5pPr>
              <a:lvl6pPr marL="2514600" indent="-228600" eaLnBrk="0" fontAlgn="base" hangingPunct="0">
                <a:spcBef>
                  <a:spcPct val="20000"/>
                </a:spcBef>
                <a:spcAft>
                  <a:spcPct val="0"/>
                </a:spcAft>
                <a:buChar char="»"/>
                <a:defRPr sz="2000">
                  <a:solidFill>
                    <a:schemeClr val="tx1"/>
                  </a:solidFill>
                  <a:latin typeface="Tw Cen MT" pitchFamily="34" charset="0"/>
                </a:defRPr>
              </a:lvl6pPr>
              <a:lvl7pPr marL="2971800" indent="-228600" eaLnBrk="0" fontAlgn="base" hangingPunct="0">
                <a:spcBef>
                  <a:spcPct val="20000"/>
                </a:spcBef>
                <a:spcAft>
                  <a:spcPct val="0"/>
                </a:spcAft>
                <a:buChar char="»"/>
                <a:defRPr sz="2000">
                  <a:solidFill>
                    <a:schemeClr val="tx1"/>
                  </a:solidFill>
                  <a:latin typeface="Tw Cen MT" pitchFamily="34" charset="0"/>
                </a:defRPr>
              </a:lvl7pPr>
              <a:lvl8pPr marL="3429000" indent="-228600" eaLnBrk="0" fontAlgn="base" hangingPunct="0">
                <a:spcBef>
                  <a:spcPct val="20000"/>
                </a:spcBef>
                <a:spcAft>
                  <a:spcPct val="0"/>
                </a:spcAft>
                <a:buChar char="»"/>
                <a:defRPr sz="2000">
                  <a:solidFill>
                    <a:schemeClr val="tx1"/>
                  </a:solidFill>
                  <a:latin typeface="Tw Cen MT" pitchFamily="34" charset="0"/>
                </a:defRPr>
              </a:lvl8pPr>
              <a:lvl9pPr marL="3886200" indent="-228600" eaLnBrk="0" fontAlgn="base" hangingPunct="0">
                <a:spcBef>
                  <a:spcPct val="20000"/>
                </a:spcBef>
                <a:spcAft>
                  <a:spcPct val="0"/>
                </a:spcAft>
                <a:buChar char="»"/>
                <a:defRPr sz="2000">
                  <a:solidFill>
                    <a:schemeClr val="tx1"/>
                  </a:solidFill>
                  <a:latin typeface="Tw Cen MT" pitchFamily="34" charset="0"/>
                </a:defRPr>
              </a:lvl9pPr>
            </a:lstStyle>
            <a:p>
              <a:pPr algn="ctr">
                <a:spcBef>
                  <a:spcPct val="0"/>
                </a:spcBef>
                <a:buFontTx/>
                <a:buNone/>
              </a:pPr>
              <a:r>
                <a:rPr lang="el-GR" altLang="en-US" sz="2400">
                  <a:latin typeface="Times New Roman" pitchFamily="18" charset="0"/>
                  <a:cs typeface="Times New Roman" pitchFamily="18" charset="0"/>
                </a:rPr>
                <a:t>σ</a:t>
              </a:r>
            </a:p>
          </p:txBody>
        </p:sp>
      </p:grpSp>
      <p:grpSp>
        <p:nvGrpSpPr>
          <p:cNvPr id="8200" name="Group 23"/>
          <p:cNvGrpSpPr>
            <a:grpSpLocks/>
          </p:cNvGrpSpPr>
          <p:nvPr/>
        </p:nvGrpSpPr>
        <p:grpSpPr bwMode="auto">
          <a:xfrm>
            <a:off x="2743200" y="3200400"/>
            <a:ext cx="457200" cy="457200"/>
            <a:chOff x="1152" y="1008"/>
            <a:chExt cx="288" cy="288"/>
          </a:xfrm>
        </p:grpSpPr>
        <p:sp>
          <p:nvSpPr>
            <p:cNvPr id="8216" name="Oval 24"/>
            <p:cNvSpPr>
              <a:spLocks noChangeArrowheads="1"/>
            </p:cNvSpPr>
            <p:nvPr/>
          </p:nvSpPr>
          <p:spPr bwMode="auto">
            <a:xfrm>
              <a:off x="1152" y="1008"/>
              <a:ext cx="288" cy="288"/>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lgn="l">
                <a:spcBef>
                  <a:spcPct val="20000"/>
                </a:spcBef>
                <a:buChar char="•"/>
                <a:defRPr sz="2800">
                  <a:solidFill>
                    <a:schemeClr val="tx1"/>
                  </a:solidFill>
                  <a:latin typeface="Tw Cen MT" pitchFamily="34" charset="0"/>
                </a:defRPr>
              </a:lvl1pPr>
              <a:lvl2pPr marL="742950" indent="-285750" algn="l">
                <a:spcBef>
                  <a:spcPct val="20000"/>
                </a:spcBef>
                <a:buChar char="–"/>
                <a:defRPr sz="2800">
                  <a:solidFill>
                    <a:schemeClr val="tx1"/>
                  </a:solidFill>
                  <a:latin typeface="Tw Cen MT" pitchFamily="34" charset="0"/>
                </a:defRPr>
              </a:lvl2pPr>
              <a:lvl3pPr marL="1143000" indent="-228600" algn="l">
                <a:spcBef>
                  <a:spcPct val="20000"/>
                </a:spcBef>
                <a:buChar char="•"/>
                <a:defRPr sz="2400">
                  <a:solidFill>
                    <a:schemeClr val="tx1"/>
                  </a:solidFill>
                  <a:latin typeface="Tw Cen MT" pitchFamily="34" charset="0"/>
                </a:defRPr>
              </a:lvl3pPr>
              <a:lvl4pPr marL="1600200" indent="-228600" algn="l">
                <a:spcBef>
                  <a:spcPct val="20000"/>
                </a:spcBef>
                <a:buChar char="–"/>
                <a:defRPr sz="2000">
                  <a:solidFill>
                    <a:schemeClr val="tx1"/>
                  </a:solidFill>
                  <a:latin typeface="Tw Cen MT" pitchFamily="34" charset="0"/>
                </a:defRPr>
              </a:lvl4pPr>
              <a:lvl5pPr marL="2057400" indent="-228600" algn="l">
                <a:spcBef>
                  <a:spcPct val="20000"/>
                </a:spcBef>
                <a:buChar char="»"/>
                <a:defRPr sz="2000">
                  <a:solidFill>
                    <a:schemeClr val="tx1"/>
                  </a:solidFill>
                  <a:latin typeface="Tw Cen MT" pitchFamily="34" charset="0"/>
                </a:defRPr>
              </a:lvl5pPr>
              <a:lvl6pPr marL="2514600" indent="-228600" eaLnBrk="0" fontAlgn="base" hangingPunct="0">
                <a:spcBef>
                  <a:spcPct val="20000"/>
                </a:spcBef>
                <a:spcAft>
                  <a:spcPct val="0"/>
                </a:spcAft>
                <a:buChar char="»"/>
                <a:defRPr sz="2000">
                  <a:solidFill>
                    <a:schemeClr val="tx1"/>
                  </a:solidFill>
                  <a:latin typeface="Tw Cen MT" pitchFamily="34" charset="0"/>
                </a:defRPr>
              </a:lvl6pPr>
              <a:lvl7pPr marL="2971800" indent="-228600" eaLnBrk="0" fontAlgn="base" hangingPunct="0">
                <a:spcBef>
                  <a:spcPct val="20000"/>
                </a:spcBef>
                <a:spcAft>
                  <a:spcPct val="0"/>
                </a:spcAft>
                <a:buChar char="»"/>
                <a:defRPr sz="2000">
                  <a:solidFill>
                    <a:schemeClr val="tx1"/>
                  </a:solidFill>
                  <a:latin typeface="Tw Cen MT" pitchFamily="34" charset="0"/>
                </a:defRPr>
              </a:lvl7pPr>
              <a:lvl8pPr marL="3429000" indent="-228600" eaLnBrk="0" fontAlgn="base" hangingPunct="0">
                <a:spcBef>
                  <a:spcPct val="20000"/>
                </a:spcBef>
                <a:spcAft>
                  <a:spcPct val="0"/>
                </a:spcAft>
                <a:buChar char="»"/>
                <a:defRPr sz="2000">
                  <a:solidFill>
                    <a:schemeClr val="tx1"/>
                  </a:solidFill>
                  <a:latin typeface="Tw Cen MT" pitchFamily="34" charset="0"/>
                </a:defRPr>
              </a:lvl8pPr>
              <a:lvl9pPr marL="3886200" indent="-228600" eaLnBrk="0" fontAlgn="base" hangingPunct="0">
                <a:spcBef>
                  <a:spcPct val="20000"/>
                </a:spcBef>
                <a:spcAft>
                  <a:spcPct val="0"/>
                </a:spcAft>
                <a:buChar char="»"/>
                <a:defRPr sz="2000">
                  <a:solidFill>
                    <a:schemeClr val="tx1"/>
                  </a:solidFill>
                  <a:latin typeface="Tw Cen MT" pitchFamily="34" charset="0"/>
                </a:defRPr>
              </a:lvl9pPr>
            </a:lstStyle>
            <a:p>
              <a:pPr algn="ctr">
                <a:spcBef>
                  <a:spcPct val="0"/>
                </a:spcBef>
                <a:buFontTx/>
                <a:buNone/>
              </a:pPr>
              <a:endParaRPr lang="en-US" altLang="en-US" sz="2400">
                <a:latin typeface="Times New Roman" pitchFamily="18" charset="0"/>
              </a:endParaRPr>
            </a:p>
          </p:txBody>
        </p:sp>
        <p:sp>
          <p:nvSpPr>
            <p:cNvPr id="8217" name="Text Box 25"/>
            <p:cNvSpPr txBox="1">
              <a:spLocks noChangeArrowheads="1"/>
            </p:cNvSpPr>
            <p:nvPr/>
          </p:nvSpPr>
          <p:spPr bwMode="auto">
            <a:xfrm>
              <a:off x="1200" y="1008"/>
              <a:ext cx="214"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a:spcBef>
                  <a:spcPct val="20000"/>
                </a:spcBef>
                <a:buChar char="•"/>
                <a:defRPr sz="2800">
                  <a:solidFill>
                    <a:schemeClr val="tx1"/>
                  </a:solidFill>
                  <a:latin typeface="Tw Cen MT" pitchFamily="34" charset="0"/>
                </a:defRPr>
              </a:lvl1pPr>
              <a:lvl2pPr marL="742950" indent="-285750" algn="l">
                <a:spcBef>
                  <a:spcPct val="20000"/>
                </a:spcBef>
                <a:buChar char="–"/>
                <a:defRPr sz="2800">
                  <a:solidFill>
                    <a:schemeClr val="tx1"/>
                  </a:solidFill>
                  <a:latin typeface="Tw Cen MT" pitchFamily="34" charset="0"/>
                </a:defRPr>
              </a:lvl2pPr>
              <a:lvl3pPr marL="1143000" indent="-228600" algn="l">
                <a:spcBef>
                  <a:spcPct val="20000"/>
                </a:spcBef>
                <a:buChar char="•"/>
                <a:defRPr sz="2400">
                  <a:solidFill>
                    <a:schemeClr val="tx1"/>
                  </a:solidFill>
                  <a:latin typeface="Tw Cen MT" pitchFamily="34" charset="0"/>
                </a:defRPr>
              </a:lvl3pPr>
              <a:lvl4pPr marL="1600200" indent="-228600" algn="l">
                <a:spcBef>
                  <a:spcPct val="20000"/>
                </a:spcBef>
                <a:buChar char="–"/>
                <a:defRPr sz="2000">
                  <a:solidFill>
                    <a:schemeClr val="tx1"/>
                  </a:solidFill>
                  <a:latin typeface="Tw Cen MT" pitchFamily="34" charset="0"/>
                </a:defRPr>
              </a:lvl4pPr>
              <a:lvl5pPr marL="2057400" indent="-228600" algn="l">
                <a:spcBef>
                  <a:spcPct val="20000"/>
                </a:spcBef>
                <a:buChar char="»"/>
                <a:defRPr sz="2000">
                  <a:solidFill>
                    <a:schemeClr val="tx1"/>
                  </a:solidFill>
                  <a:latin typeface="Tw Cen MT" pitchFamily="34" charset="0"/>
                </a:defRPr>
              </a:lvl5pPr>
              <a:lvl6pPr marL="2514600" indent="-228600" eaLnBrk="0" fontAlgn="base" hangingPunct="0">
                <a:spcBef>
                  <a:spcPct val="20000"/>
                </a:spcBef>
                <a:spcAft>
                  <a:spcPct val="0"/>
                </a:spcAft>
                <a:buChar char="»"/>
                <a:defRPr sz="2000">
                  <a:solidFill>
                    <a:schemeClr val="tx1"/>
                  </a:solidFill>
                  <a:latin typeface="Tw Cen MT" pitchFamily="34" charset="0"/>
                </a:defRPr>
              </a:lvl6pPr>
              <a:lvl7pPr marL="2971800" indent="-228600" eaLnBrk="0" fontAlgn="base" hangingPunct="0">
                <a:spcBef>
                  <a:spcPct val="20000"/>
                </a:spcBef>
                <a:spcAft>
                  <a:spcPct val="0"/>
                </a:spcAft>
                <a:buChar char="»"/>
                <a:defRPr sz="2000">
                  <a:solidFill>
                    <a:schemeClr val="tx1"/>
                  </a:solidFill>
                  <a:latin typeface="Tw Cen MT" pitchFamily="34" charset="0"/>
                </a:defRPr>
              </a:lvl7pPr>
              <a:lvl8pPr marL="3429000" indent="-228600" eaLnBrk="0" fontAlgn="base" hangingPunct="0">
                <a:spcBef>
                  <a:spcPct val="20000"/>
                </a:spcBef>
                <a:spcAft>
                  <a:spcPct val="0"/>
                </a:spcAft>
                <a:buChar char="»"/>
                <a:defRPr sz="2000">
                  <a:solidFill>
                    <a:schemeClr val="tx1"/>
                  </a:solidFill>
                  <a:latin typeface="Tw Cen MT" pitchFamily="34" charset="0"/>
                </a:defRPr>
              </a:lvl8pPr>
              <a:lvl9pPr marL="3886200" indent="-228600" eaLnBrk="0" fontAlgn="base" hangingPunct="0">
                <a:spcBef>
                  <a:spcPct val="20000"/>
                </a:spcBef>
                <a:spcAft>
                  <a:spcPct val="0"/>
                </a:spcAft>
                <a:buChar char="»"/>
                <a:defRPr sz="2000">
                  <a:solidFill>
                    <a:schemeClr val="tx1"/>
                  </a:solidFill>
                  <a:latin typeface="Tw Cen MT" pitchFamily="34" charset="0"/>
                </a:defRPr>
              </a:lvl9pPr>
            </a:lstStyle>
            <a:p>
              <a:pPr algn="ctr">
                <a:spcBef>
                  <a:spcPct val="0"/>
                </a:spcBef>
                <a:buFontTx/>
                <a:buNone/>
              </a:pPr>
              <a:r>
                <a:rPr lang="el-GR" altLang="en-US" sz="2400">
                  <a:latin typeface="Times New Roman" pitchFamily="18" charset="0"/>
                  <a:cs typeface="Times New Roman" pitchFamily="18" charset="0"/>
                </a:rPr>
                <a:t>β</a:t>
              </a:r>
            </a:p>
          </p:txBody>
        </p:sp>
      </p:grpSp>
      <p:grpSp>
        <p:nvGrpSpPr>
          <p:cNvPr id="8201" name="Group 26"/>
          <p:cNvGrpSpPr>
            <a:grpSpLocks/>
          </p:cNvGrpSpPr>
          <p:nvPr/>
        </p:nvGrpSpPr>
        <p:grpSpPr bwMode="auto">
          <a:xfrm>
            <a:off x="1905000" y="4038600"/>
            <a:ext cx="457200" cy="457200"/>
            <a:chOff x="1152" y="1008"/>
            <a:chExt cx="288" cy="288"/>
          </a:xfrm>
        </p:grpSpPr>
        <p:sp>
          <p:nvSpPr>
            <p:cNvPr id="8214" name="Oval 27"/>
            <p:cNvSpPr>
              <a:spLocks noChangeArrowheads="1"/>
            </p:cNvSpPr>
            <p:nvPr/>
          </p:nvSpPr>
          <p:spPr bwMode="auto">
            <a:xfrm>
              <a:off x="1152" y="1008"/>
              <a:ext cx="288" cy="288"/>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lgn="l">
                <a:spcBef>
                  <a:spcPct val="20000"/>
                </a:spcBef>
                <a:buChar char="•"/>
                <a:defRPr sz="2800">
                  <a:solidFill>
                    <a:schemeClr val="tx1"/>
                  </a:solidFill>
                  <a:latin typeface="Tw Cen MT" pitchFamily="34" charset="0"/>
                </a:defRPr>
              </a:lvl1pPr>
              <a:lvl2pPr marL="742950" indent="-285750" algn="l">
                <a:spcBef>
                  <a:spcPct val="20000"/>
                </a:spcBef>
                <a:buChar char="–"/>
                <a:defRPr sz="2800">
                  <a:solidFill>
                    <a:schemeClr val="tx1"/>
                  </a:solidFill>
                  <a:latin typeface="Tw Cen MT" pitchFamily="34" charset="0"/>
                </a:defRPr>
              </a:lvl2pPr>
              <a:lvl3pPr marL="1143000" indent="-228600" algn="l">
                <a:spcBef>
                  <a:spcPct val="20000"/>
                </a:spcBef>
                <a:buChar char="•"/>
                <a:defRPr sz="2400">
                  <a:solidFill>
                    <a:schemeClr val="tx1"/>
                  </a:solidFill>
                  <a:latin typeface="Tw Cen MT" pitchFamily="34" charset="0"/>
                </a:defRPr>
              </a:lvl3pPr>
              <a:lvl4pPr marL="1600200" indent="-228600" algn="l">
                <a:spcBef>
                  <a:spcPct val="20000"/>
                </a:spcBef>
                <a:buChar char="–"/>
                <a:defRPr sz="2000">
                  <a:solidFill>
                    <a:schemeClr val="tx1"/>
                  </a:solidFill>
                  <a:latin typeface="Tw Cen MT" pitchFamily="34" charset="0"/>
                </a:defRPr>
              </a:lvl4pPr>
              <a:lvl5pPr marL="2057400" indent="-228600" algn="l">
                <a:spcBef>
                  <a:spcPct val="20000"/>
                </a:spcBef>
                <a:buChar char="»"/>
                <a:defRPr sz="2000">
                  <a:solidFill>
                    <a:schemeClr val="tx1"/>
                  </a:solidFill>
                  <a:latin typeface="Tw Cen MT" pitchFamily="34" charset="0"/>
                </a:defRPr>
              </a:lvl5pPr>
              <a:lvl6pPr marL="2514600" indent="-228600" eaLnBrk="0" fontAlgn="base" hangingPunct="0">
                <a:spcBef>
                  <a:spcPct val="20000"/>
                </a:spcBef>
                <a:spcAft>
                  <a:spcPct val="0"/>
                </a:spcAft>
                <a:buChar char="»"/>
                <a:defRPr sz="2000">
                  <a:solidFill>
                    <a:schemeClr val="tx1"/>
                  </a:solidFill>
                  <a:latin typeface="Tw Cen MT" pitchFamily="34" charset="0"/>
                </a:defRPr>
              </a:lvl6pPr>
              <a:lvl7pPr marL="2971800" indent="-228600" eaLnBrk="0" fontAlgn="base" hangingPunct="0">
                <a:spcBef>
                  <a:spcPct val="20000"/>
                </a:spcBef>
                <a:spcAft>
                  <a:spcPct val="0"/>
                </a:spcAft>
                <a:buChar char="»"/>
                <a:defRPr sz="2000">
                  <a:solidFill>
                    <a:schemeClr val="tx1"/>
                  </a:solidFill>
                  <a:latin typeface="Tw Cen MT" pitchFamily="34" charset="0"/>
                </a:defRPr>
              </a:lvl7pPr>
              <a:lvl8pPr marL="3429000" indent="-228600" eaLnBrk="0" fontAlgn="base" hangingPunct="0">
                <a:spcBef>
                  <a:spcPct val="20000"/>
                </a:spcBef>
                <a:spcAft>
                  <a:spcPct val="0"/>
                </a:spcAft>
                <a:buChar char="»"/>
                <a:defRPr sz="2000">
                  <a:solidFill>
                    <a:schemeClr val="tx1"/>
                  </a:solidFill>
                  <a:latin typeface="Tw Cen MT" pitchFamily="34" charset="0"/>
                </a:defRPr>
              </a:lvl8pPr>
              <a:lvl9pPr marL="3886200" indent="-228600" eaLnBrk="0" fontAlgn="base" hangingPunct="0">
                <a:spcBef>
                  <a:spcPct val="20000"/>
                </a:spcBef>
                <a:spcAft>
                  <a:spcPct val="0"/>
                </a:spcAft>
                <a:buChar char="»"/>
                <a:defRPr sz="2000">
                  <a:solidFill>
                    <a:schemeClr val="tx1"/>
                  </a:solidFill>
                  <a:latin typeface="Tw Cen MT" pitchFamily="34" charset="0"/>
                </a:defRPr>
              </a:lvl9pPr>
            </a:lstStyle>
            <a:p>
              <a:pPr algn="ctr">
                <a:spcBef>
                  <a:spcPct val="0"/>
                </a:spcBef>
                <a:buFontTx/>
                <a:buNone/>
              </a:pPr>
              <a:endParaRPr lang="en-US" altLang="en-US" sz="2400">
                <a:latin typeface="Times New Roman" pitchFamily="18" charset="0"/>
              </a:endParaRPr>
            </a:p>
          </p:txBody>
        </p:sp>
        <p:sp>
          <p:nvSpPr>
            <p:cNvPr id="8215" name="Text Box 28"/>
            <p:cNvSpPr txBox="1">
              <a:spLocks noChangeArrowheads="1"/>
            </p:cNvSpPr>
            <p:nvPr/>
          </p:nvSpPr>
          <p:spPr bwMode="auto">
            <a:xfrm>
              <a:off x="1200" y="1008"/>
              <a:ext cx="206"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a:spcBef>
                  <a:spcPct val="20000"/>
                </a:spcBef>
                <a:buChar char="•"/>
                <a:defRPr sz="2800">
                  <a:solidFill>
                    <a:schemeClr val="tx1"/>
                  </a:solidFill>
                  <a:latin typeface="Tw Cen MT" pitchFamily="34" charset="0"/>
                </a:defRPr>
              </a:lvl1pPr>
              <a:lvl2pPr marL="742950" indent="-285750" algn="l">
                <a:spcBef>
                  <a:spcPct val="20000"/>
                </a:spcBef>
                <a:buChar char="–"/>
                <a:defRPr sz="2800">
                  <a:solidFill>
                    <a:schemeClr val="tx1"/>
                  </a:solidFill>
                  <a:latin typeface="Tw Cen MT" pitchFamily="34" charset="0"/>
                </a:defRPr>
              </a:lvl2pPr>
              <a:lvl3pPr marL="1143000" indent="-228600" algn="l">
                <a:spcBef>
                  <a:spcPct val="20000"/>
                </a:spcBef>
                <a:buChar char="•"/>
                <a:defRPr sz="2400">
                  <a:solidFill>
                    <a:schemeClr val="tx1"/>
                  </a:solidFill>
                  <a:latin typeface="Tw Cen MT" pitchFamily="34" charset="0"/>
                </a:defRPr>
              </a:lvl3pPr>
              <a:lvl4pPr marL="1600200" indent="-228600" algn="l">
                <a:spcBef>
                  <a:spcPct val="20000"/>
                </a:spcBef>
                <a:buChar char="–"/>
                <a:defRPr sz="2000">
                  <a:solidFill>
                    <a:schemeClr val="tx1"/>
                  </a:solidFill>
                  <a:latin typeface="Tw Cen MT" pitchFamily="34" charset="0"/>
                </a:defRPr>
              </a:lvl4pPr>
              <a:lvl5pPr marL="2057400" indent="-228600" algn="l">
                <a:spcBef>
                  <a:spcPct val="20000"/>
                </a:spcBef>
                <a:buChar char="»"/>
                <a:defRPr sz="2000">
                  <a:solidFill>
                    <a:schemeClr val="tx1"/>
                  </a:solidFill>
                  <a:latin typeface="Tw Cen MT" pitchFamily="34" charset="0"/>
                </a:defRPr>
              </a:lvl5pPr>
              <a:lvl6pPr marL="2514600" indent="-228600" eaLnBrk="0" fontAlgn="base" hangingPunct="0">
                <a:spcBef>
                  <a:spcPct val="20000"/>
                </a:spcBef>
                <a:spcAft>
                  <a:spcPct val="0"/>
                </a:spcAft>
                <a:buChar char="»"/>
                <a:defRPr sz="2000">
                  <a:solidFill>
                    <a:schemeClr val="tx1"/>
                  </a:solidFill>
                  <a:latin typeface="Tw Cen MT" pitchFamily="34" charset="0"/>
                </a:defRPr>
              </a:lvl6pPr>
              <a:lvl7pPr marL="2971800" indent="-228600" eaLnBrk="0" fontAlgn="base" hangingPunct="0">
                <a:spcBef>
                  <a:spcPct val="20000"/>
                </a:spcBef>
                <a:spcAft>
                  <a:spcPct val="0"/>
                </a:spcAft>
                <a:buChar char="»"/>
                <a:defRPr sz="2000">
                  <a:solidFill>
                    <a:schemeClr val="tx1"/>
                  </a:solidFill>
                  <a:latin typeface="Tw Cen MT" pitchFamily="34" charset="0"/>
                </a:defRPr>
              </a:lvl7pPr>
              <a:lvl8pPr marL="3429000" indent="-228600" eaLnBrk="0" fontAlgn="base" hangingPunct="0">
                <a:spcBef>
                  <a:spcPct val="20000"/>
                </a:spcBef>
                <a:spcAft>
                  <a:spcPct val="0"/>
                </a:spcAft>
                <a:buChar char="»"/>
                <a:defRPr sz="2000">
                  <a:solidFill>
                    <a:schemeClr val="tx1"/>
                  </a:solidFill>
                  <a:latin typeface="Tw Cen MT" pitchFamily="34" charset="0"/>
                </a:defRPr>
              </a:lvl8pPr>
              <a:lvl9pPr marL="3886200" indent="-228600" eaLnBrk="0" fontAlgn="base" hangingPunct="0">
                <a:spcBef>
                  <a:spcPct val="20000"/>
                </a:spcBef>
                <a:spcAft>
                  <a:spcPct val="0"/>
                </a:spcAft>
                <a:buChar char="»"/>
                <a:defRPr sz="2000">
                  <a:solidFill>
                    <a:schemeClr val="tx1"/>
                  </a:solidFill>
                  <a:latin typeface="Tw Cen MT" pitchFamily="34" charset="0"/>
                </a:defRPr>
              </a:lvl9pPr>
            </a:lstStyle>
            <a:p>
              <a:pPr algn="ctr">
                <a:spcBef>
                  <a:spcPct val="0"/>
                </a:spcBef>
                <a:buFontTx/>
                <a:buNone/>
              </a:pPr>
              <a:r>
                <a:rPr lang="el-GR" altLang="en-US" sz="2400">
                  <a:latin typeface="Times New Roman" pitchFamily="18" charset="0"/>
                  <a:cs typeface="Times New Roman" pitchFamily="18" charset="0"/>
                </a:rPr>
                <a:t>δ</a:t>
              </a:r>
            </a:p>
          </p:txBody>
        </p:sp>
      </p:grpSp>
      <p:grpSp>
        <p:nvGrpSpPr>
          <p:cNvPr id="8202" name="Group 29"/>
          <p:cNvGrpSpPr>
            <a:grpSpLocks/>
          </p:cNvGrpSpPr>
          <p:nvPr/>
        </p:nvGrpSpPr>
        <p:grpSpPr bwMode="auto">
          <a:xfrm>
            <a:off x="381000" y="4038600"/>
            <a:ext cx="457200" cy="457200"/>
            <a:chOff x="1152" y="1008"/>
            <a:chExt cx="288" cy="288"/>
          </a:xfrm>
        </p:grpSpPr>
        <p:sp>
          <p:nvSpPr>
            <p:cNvPr id="8212" name="Oval 30"/>
            <p:cNvSpPr>
              <a:spLocks noChangeArrowheads="1"/>
            </p:cNvSpPr>
            <p:nvPr/>
          </p:nvSpPr>
          <p:spPr bwMode="auto">
            <a:xfrm>
              <a:off x="1152" y="1008"/>
              <a:ext cx="288" cy="288"/>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lgn="l">
                <a:spcBef>
                  <a:spcPct val="20000"/>
                </a:spcBef>
                <a:buChar char="•"/>
                <a:defRPr sz="2800">
                  <a:solidFill>
                    <a:schemeClr val="tx1"/>
                  </a:solidFill>
                  <a:latin typeface="Tw Cen MT" pitchFamily="34" charset="0"/>
                </a:defRPr>
              </a:lvl1pPr>
              <a:lvl2pPr marL="742950" indent="-285750" algn="l">
                <a:spcBef>
                  <a:spcPct val="20000"/>
                </a:spcBef>
                <a:buChar char="–"/>
                <a:defRPr sz="2800">
                  <a:solidFill>
                    <a:schemeClr val="tx1"/>
                  </a:solidFill>
                  <a:latin typeface="Tw Cen MT" pitchFamily="34" charset="0"/>
                </a:defRPr>
              </a:lvl2pPr>
              <a:lvl3pPr marL="1143000" indent="-228600" algn="l">
                <a:spcBef>
                  <a:spcPct val="20000"/>
                </a:spcBef>
                <a:buChar char="•"/>
                <a:defRPr sz="2400">
                  <a:solidFill>
                    <a:schemeClr val="tx1"/>
                  </a:solidFill>
                  <a:latin typeface="Tw Cen MT" pitchFamily="34" charset="0"/>
                </a:defRPr>
              </a:lvl3pPr>
              <a:lvl4pPr marL="1600200" indent="-228600" algn="l">
                <a:spcBef>
                  <a:spcPct val="20000"/>
                </a:spcBef>
                <a:buChar char="–"/>
                <a:defRPr sz="2000">
                  <a:solidFill>
                    <a:schemeClr val="tx1"/>
                  </a:solidFill>
                  <a:latin typeface="Tw Cen MT" pitchFamily="34" charset="0"/>
                </a:defRPr>
              </a:lvl4pPr>
              <a:lvl5pPr marL="2057400" indent="-228600" algn="l">
                <a:spcBef>
                  <a:spcPct val="20000"/>
                </a:spcBef>
                <a:buChar char="»"/>
                <a:defRPr sz="2000">
                  <a:solidFill>
                    <a:schemeClr val="tx1"/>
                  </a:solidFill>
                  <a:latin typeface="Tw Cen MT" pitchFamily="34" charset="0"/>
                </a:defRPr>
              </a:lvl5pPr>
              <a:lvl6pPr marL="2514600" indent="-228600" eaLnBrk="0" fontAlgn="base" hangingPunct="0">
                <a:spcBef>
                  <a:spcPct val="20000"/>
                </a:spcBef>
                <a:spcAft>
                  <a:spcPct val="0"/>
                </a:spcAft>
                <a:buChar char="»"/>
                <a:defRPr sz="2000">
                  <a:solidFill>
                    <a:schemeClr val="tx1"/>
                  </a:solidFill>
                  <a:latin typeface="Tw Cen MT" pitchFamily="34" charset="0"/>
                </a:defRPr>
              </a:lvl6pPr>
              <a:lvl7pPr marL="2971800" indent="-228600" eaLnBrk="0" fontAlgn="base" hangingPunct="0">
                <a:spcBef>
                  <a:spcPct val="20000"/>
                </a:spcBef>
                <a:spcAft>
                  <a:spcPct val="0"/>
                </a:spcAft>
                <a:buChar char="»"/>
                <a:defRPr sz="2000">
                  <a:solidFill>
                    <a:schemeClr val="tx1"/>
                  </a:solidFill>
                  <a:latin typeface="Tw Cen MT" pitchFamily="34" charset="0"/>
                </a:defRPr>
              </a:lvl7pPr>
              <a:lvl8pPr marL="3429000" indent="-228600" eaLnBrk="0" fontAlgn="base" hangingPunct="0">
                <a:spcBef>
                  <a:spcPct val="20000"/>
                </a:spcBef>
                <a:spcAft>
                  <a:spcPct val="0"/>
                </a:spcAft>
                <a:buChar char="»"/>
                <a:defRPr sz="2000">
                  <a:solidFill>
                    <a:schemeClr val="tx1"/>
                  </a:solidFill>
                  <a:latin typeface="Tw Cen MT" pitchFamily="34" charset="0"/>
                </a:defRPr>
              </a:lvl8pPr>
              <a:lvl9pPr marL="3886200" indent="-228600" eaLnBrk="0" fontAlgn="base" hangingPunct="0">
                <a:spcBef>
                  <a:spcPct val="20000"/>
                </a:spcBef>
                <a:spcAft>
                  <a:spcPct val="0"/>
                </a:spcAft>
                <a:buChar char="»"/>
                <a:defRPr sz="2000">
                  <a:solidFill>
                    <a:schemeClr val="tx1"/>
                  </a:solidFill>
                  <a:latin typeface="Tw Cen MT" pitchFamily="34" charset="0"/>
                </a:defRPr>
              </a:lvl9pPr>
            </a:lstStyle>
            <a:p>
              <a:pPr algn="ctr">
                <a:spcBef>
                  <a:spcPct val="0"/>
                </a:spcBef>
                <a:buFontTx/>
                <a:buNone/>
              </a:pPr>
              <a:endParaRPr lang="en-US" altLang="en-US" sz="2400">
                <a:latin typeface="Times New Roman" pitchFamily="18" charset="0"/>
              </a:endParaRPr>
            </a:p>
          </p:txBody>
        </p:sp>
        <p:sp>
          <p:nvSpPr>
            <p:cNvPr id="8213" name="Text Box 31"/>
            <p:cNvSpPr txBox="1">
              <a:spLocks noChangeArrowheads="1"/>
            </p:cNvSpPr>
            <p:nvPr/>
          </p:nvSpPr>
          <p:spPr bwMode="auto">
            <a:xfrm>
              <a:off x="1200" y="1008"/>
              <a:ext cx="20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a:spcBef>
                  <a:spcPct val="20000"/>
                </a:spcBef>
                <a:buChar char="•"/>
                <a:defRPr sz="2800">
                  <a:solidFill>
                    <a:schemeClr val="tx1"/>
                  </a:solidFill>
                  <a:latin typeface="Tw Cen MT" pitchFamily="34" charset="0"/>
                </a:defRPr>
              </a:lvl1pPr>
              <a:lvl2pPr marL="742950" indent="-285750" algn="l">
                <a:spcBef>
                  <a:spcPct val="20000"/>
                </a:spcBef>
                <a:buChar char="–"/>
                <a:defRPr sz="2800">
                  <a:solidFill>
                    <a:schemeClr val="tx1"/>
                  </a:solidFill>
                  <a:latin typeface="Tw Cen MT" pitchFamily="34" charset="0"/>
                </a:defRPr>
              </a:lvl2pPr>
              <a:lvl3pPr marL="1143000" indent="-228600" algn="l">
                <a:spcBef>
                  <a:spcPct val="20000"/>
                </a:spcBef>
                <a:buChar char="•"/>
                <a:defRPr sz="2400">
                  <a:solidFill>
                    <a:schemeClr val="tx1"/>
                  </a:solidFill>
                  <a:latin typeface="Tw Cen MT" pitchFamily="34" charset="0"/>
                </a:defRPr>
              </a:lvl3pPr>
              <a:lvl4pPr marL="1600200" indent="-228600" algn="l">
                <a:spcBef>
                  <a:spcPct val="20000"/>
                </a:spcBef>
                <a:buChar char="–"/>
                <a:defRPr sz="2000">
                  <a:solidFill>
                    <a:schemeClr val="tx1"/>
                  </a:solidFill>
                  <a:latin typeface="Tw Cen MT" pitchFamily="34" charset="0"/>
                </a:defRPr>
              </a:lvl4pPr>
              <a:lvl5pPr marL="2057400" indent="-228600" algn="l">
                <a:spcBef>
                  <a:spcPct val="20000"/>
                </a:spcBef>
                <a:buChar char="»"/>
                <a:defRPr sz="2000">
                  <a:solidFill>
                    <a:schemeClr val="tx1"/>
                  </a:solidFill>
                  <a:latin typeface="Tw Cen MT" pitchFamily="34" charset="0"/>
                </a:defRPr>
              </a:lvl5pPr>
              <a:lvl6pPr marL="2514600" indent="-228600" eaLnBrk="0" fontAlgn="base" hangingPunct="0">
                <a:spcBef>
                  <a:spcPct val="20000"/>
                </a:spcBef>
                <a:spcAft>
                  <a:spcPct val="0"/>
                </a:spcAft>
                <a:buChar char="»"/>
                <a:defRPr sz="2000">
                  <a:solidFill>
                    <a:schemeClr val="tx1"/>
                  </a:solidFill>
                  <a:latin typeface="Tw Cen MT" pitchFamily="34" charset="0"/>
                </a:defRPr>
              </a:lvl6pPr>
              <a:lvl7pPr marL="2971800" indent="-228600" eaLnBrk="0" fontAlgn="base" hangingPunct="0">
                <a:spcBef>
                  <a:spcPct val="20000"/>
                </a:spcBef>
                <a:spcAft>
                  <a:spcPct val="0"/>
                </a:spcAft>
                <a:buChar char="»"/>
                <a:defRPr sz="2000">
                  <a:solidFill>
                    <a:schemeClr val="tx1"/>
                  </a:solidFill>
                  <a:latin typeface="Tw Cen MT" pitchFamily="34" charset="0"/>
                </a:defRPr>
              </a:lvl7pPr>
              <a:lvl8pPr marL="3429000" indent="-228600" eaLnBrk="0" fontAlgn="base" hangingPunct="0">
                <a:spcBef>
                  <a:spcPct val="20000"/>
                </a:spcBef>
                <a:spcAft>
                  <a:spcPct val="0"/>
                </a:spcAft>
                <a:buChar char="»"/>
                <a:defRPr sz="2000">
                  <a:solidFill>
                    <a:schemeClr val="tx1"/>
                  </a:solidFill>
                  <a:latin typeface="Tw Cen MT" pitchFamily="34" charset="0"/>
                </a:defRPr>
              </a:lvl8pPr>
              <a:lvl9pPr marL="3886200" indent="-228600" eaLnBrk="0" fontAlgn="base" hangingPunct="0">
                <a:spcBef>
                  <a:spcPct val="20000"/>
                </a:spcBef>
                <a:spcAft>
                  <a:spcPct val="0"/>
                </a:spcAft>
                <a:buChar char="»"/>
                <a:defRPr sz="2000">
                  <a:solidFill>
                    <a:schemeClr val="tx1"/>
                  </a:solidFill>
                  <a:latin typeface="Tw Cen MT" pitchFamily="34" charset="0"/>
                </a:defRPr>
              </a:lvl9pPr>
            </a:lstStyle>
            <a:p>
              <a:pPr algn="ctr">
                <a:spcBef>
                  <a:spcPct val="0"/>
                </a:spcBef>
                <a:buFontTx/>
                <a:buNone/>
              </a:pPr>
              <a:r>
                <a:rPr lang="el-GR" altLang="en-US" sz="2400">
                  <a:latin typeface="Times New Roman" pitchFamily="18" charset="0"/>
                  <a:cs typeface="Times New Roman" pitchFamily="18" charset="0"/>
                </a:rPr>
                <a:t>ξ</a:t>
              </a:r>
            </a:p>
          </p:txBody>
        </p:sp>
      </p:grpSp>
      <p:sp>
        <p:nvSpPr>
          <p:cNvPr id="8203" name="Text Box 32"/>
          <p:cNvSpPr txBox="1">
            <a:spLocks noChangeArrowheads="1"/>
          </p:cNvSpPr>
          <p:nvPr/>
        </p:nvSpPr>
        <p:spPr bwMode="auto">
          <a:xfrm>
            <a:off x="3429000" y="1066800"/>
            <a:ext cx="5410200" cy="494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spcBef>
                <a:spcPct val="20000"/>
              </a:spcBef>
              <a:buChar char="•"/>
              <a:defRPr sz="2800">
                <a:solidFill>
                  <a:schemeClr val="tx1"/>
                </a:solidFill>
                <a:latin typeface="Tw Cen MT" pitchFamily="34" charset="0"/>
              </a:defRPr>
            </a:lvl1pPr>
            <a:lvl2pPr marL="742950" indent="-285750" algn="l">
              <a:spcBef>
                <a:spcPct val="20000"/>
              </a:spcBef>
              <a:buChar char="–"/>
              <a:defRPr sz="2800">
                <a:solidFill>
                  <a:schemeClr val="tx1"/>
                </a:solidFill>
                <a:latin typeface="Tw Cen MT" pitchFamily="34" charset="0"/>
              </a:defRPr>
            </a:lvl2pPr>
            <a:lvl3pPr marL="1143000" indent="-228600" algn="l">
              <a:spcBef>
                <a:spcPct val="20000"/>
              </a:spcBef>
              <a:buChar char="•"/>
              <a:defRPr sz="2400">
                <a:solidFill>
                  <a:schemeClr val="tx1"/>
                </a:solidFill>
                <a:latin typeface="Tw Cen MT" pitchFamily="34" charset="0"/>
              </a:defRPr>
            </a:lvl3pPr>
            <a:lvl4pPr marL="1600200" indent="-228600" algn="l">
              <a:spcBef>
                <a:spcPct val="20000"/>
              </a:spcBef>
              <a:buChar char="–"/>
              <a:defRPr sz="2000">
                <a:solidFill>
                  <a:schemeClr val="tx1"/>
                </a:solidFill>
                <a:latin typeface="Tw Cen MT" pitchFamily="34" charset="0"/>
              </a:defRPr>
            </a:lvl4pPr>
            <a:lvl5pPr marL="2057400" indent="-228600" algn="l">
              <a:spcBef>
                <a:spcPct val="20000"/>
              </a:spcBef>
              <a:buChar char="»"/>
              <a:defRPr sz="2000">
                <a:solidFill>
                  <a:schemeClr val="tx1"/>
                </a:solidFill>
                <a:latin typeface="Tw Cen MT" pitchFamily="34" charset="0"/>
              </a:defRPr>
            </a:lvl5pPr>
            <a:lvl6pPr marL="2514600" indent="-228600" eaLnBrk="0" fontAlgn="base" hangingPunct="0">
              <a:spcBef>
                <a:spcPct val="20000"/>
              </a:spcBef>
              <a:spcAft>
                <a:spcPct val="0"/>
              </a:spcAft>
              <a:buChar char="»"/>
              <a:defRPr sz="2000">
                <a:solidFill>
                  <a:schemeClr val="tx1"/>
                </a:solidFill>
                <a:latin typeface="Tw Cen MT" pitchFamily="34" charset="0"/>
              </a:defRPr>
            </a:lvl6pPr>
            <a:lvl7pPr marL="2971800" indent="-228600" eaLnBrk="0" fontAlgn="base" hangingPunct="0">
              <a:spcBef>
                <a:spcPct val="20000"/>
              </a:spcBef>
              <a:spcAft>
                <a:spcPct val="0"/>
              </a:spcAft>
              <a:buChar char="»"/>
              <a:defRPr sz="2000">
                <a:solidFill>
                  <a:schemeClr val="tx1"/>
                </a:solidFill>
                <a:latin typeface="Tw Cen MT" pitchFamily="34" charset="0"/>
              </a:defRPr>
            </a:lvl7pPr>
            <a:lvl8pPr marL="3429000" indent="-228600" eaLnBrk="0" fontAlgn="base" hangingPunct="0">
              <a:spcBef>
                <a:spcPct val="20000"/>
              </a:spcBef>
              <a:spcAft>
                <a:spcPct val="0"/>
              </a:spcAft>
              <a:buChar char="»"/>
              <a:defRPr sz="2000">
                <a:solidFill>
                  <a:schemeClr val="tx1"/>
                </a:solidFill>
                <a:latin typeface="Tw Cen MT" pitchFamily="34" charset="0"/>
              </a:defRPr>
            </a:lvl8pPr>
            <a:lvl9pPr marL="3886200" indent="-228600" eaLnBrk="0" fontAlgn="base" hangingPunct="0">
              <a:spcBef>
                <a:spcPct val="20000"/>
              </a:spcBef>
              <a:spcAft>
                <a:spcPct val="0"/>
              </a:spcAft>
              <a:buChar char="»"/>
              <a:defRPr sz="2000">
                <a:solidFill>
                  <a:schemeClr val="tx1"/>
                </a:solidFill>
                <a:latin typeface="Tw Cen MT" pitchFamily="34" charset="0"/>
              </a:defRPr>
            </a:lvl9pPr>
          </a:lstStyle>
          <a:p>
            <a:pPr algn="ctr">
              <a:spcBef>
                <a:spcPct val="50000"/>
              </a:spcBef>
              <a:buFontTx/>
              <a:buNone/>
            </a:pPr>
            <a:r>
              <a:rPr lang="el-GR" altLang="en-US" sz="1800">
                <a:latin typeface="Times New Roman" pitchFamily="18" charset="0"/>
                <a:cs typeface="Times New Roman" pitchFamily="18" charset="0"/>
              </a:rPr>
              <a:t>α</a:t>
            </a:r>
            <a:r>
              <a:rPr lang="en-US" altLang="en-US" sz="1800">
                <a:latin typeface="Times New Roman" pitchFamily="18" charset="0"/>
                <a:cs typeface="Times New Roman" pitchFamily="18" charset="0"/>
              </a:rPr>
              <a:t> (Asia): </a:t>
            </a:r>
            <a:r>
              <a:rPr lang="en-US" altLang="en-US" sz="1800">
                <a:latin typeface="Times New Roman" pitchFamily="18" charset="0"/>
              </a:rPr>
              <a:t>P(</a:t>
            </a:r>
            <a:r>
              <a:rPr lang="en-US" altLang="en-US" sz="1800">
                <a:latin typeface="Times New Roman" pitchFamily="18" charset="0"/>
                <a:cs typeface="Times New Roman" pitchFamily="18" charset="0"/>
              </a:rPr>
              <a:t>a)=.01		</a:t>
            </a:r>
            <a:r>
              <a:rPr lang="el-GR" altLang="en-US" sz="1800">
                <a:latin typeface="Times New Roman" pitchFamily="18" charset="0"/>
                <a:cs typeface="Times New Roman" pitchFamily="18" charset="0"/>
              </a:rPr>
              <a:t>ε</a:t>
            </a:r>
            <a:r>
              <a:rPr lang="en-US" altLang="en-US" sz="1800">
                <a:latin typeface="Times New Roman" pitchFamily="18" charset="0"/>
                <a:cs typeface="Times New Roman" pitchFamily="18" charset="0"/>
              </a:rPr>
              <a:t> (</a:t>
            </a:r>
            <a:r>
              <a:rPr lang="el-GR" altLang="en-US" sz="1800">
                <a:latin typeface="Times New Roman" pitchFamily="18" charset="0"/>
                <a:cs typeface="Times New Roman" pitchFamily="18" charset="0"/>
              </a:rPr>
              <a:t>λ</a:t>
            </a:r>
            <a:r>
              <a:rPr lang="en-US" altLang="en-US" sz="1800">
                <a:latin typeface="Times New Roman" pitchFamily="18" charset="0"/>
                <a:cs typeface="Times New Roman" pitchFamily="18" charset="0"/>
              </a:rPr>
              <a:t> or </a:t>
            </a:r>
            <a:r>
              <a:rPr lang="el-GR" altLang="en-US" sz="1800">
                <a:latin typeface="Times New Roman" pitchFamily="18" charset="0"/>
                <a:cs typeface="Times New Roman" pitchFamily="18" charset="0"/>
              </a:rPr>
              <a:t>β</a:t>
            </a:r>
            <a:r>
              <a:rPr lang="en-US" altLang="en-US" sz="1800">
                <a:latin typeface="Times New Roman" pitchFamily="18" charset="0"/>
                <a:cs typeface="Times New Roman" pitchFamily="18" charset="0"/>
              </a:rPr>
              <a:t>):P(e|l,t)=1</a:t>
            </a:r>
          </a:p>
          <a:p>
            <a:pPr algn="ctr">
              <a:spcBef>
                <a:spcPct val="50000"/>
              </a:spcBef>
              <a:buFontTx/>
              <a:buNone/>
            </a:pPr>
            <a:r>
              <a:rPr lang="en-US" altLang="en-US" sz="1800">
                <a:latin typeface="Times New Roman" pitchFamily="18" charset="0"/>
                <a:cs typeface="Times New Roman" pitchFamily="18" charset="0"/>
              </a:rPr>
              <a:t>		    	P(e|l,~t)=1</a:t>
            </a:r>
          </a:p>
          <a:p>
            <a:pPr algn="ctr">
              <a:spcBef>
                <a:spcPct val="50000"/>
              </a:spcBef>
              <a:buFontTx/>
              <a:buNone/>
            </a:pPr>
            <a:r>
              <a:rPr lang="el-GR" altLang="en-US" sz="1800">
                <a:latin typeface="Times New Roman" pitchFamily="18" charset="0"/>
                <a:cs typeface="Times New Roman" pitchFamily="18" charset="0"/>
              </a:rPr>
              <a:t>τ</a:t>
            </a:r>
            <a:r>
              <a:rPr lang="en-US" altLang="en-US" sz="1800">
                <a:latin typeface="Times New Roman" pitchFamily="18" charset="0"/>
                <a:cs typeface="Times New Roman" pitchFamily="18" charset="0"/>
              </a:rPr>
              <a:t> (TB): P(t|a)=.05	    	P(e|~l,t)=1</a:t>
            </a:r>
          </a:p>
          <a:p>
            <a:pPr algn="ctr">
              <a:spcBef>
                <a:spcPct val="50000"/>
              </a:spcBef>
              <a:buFontTx/>
              <a:buNone/>
            </a:pPr>
            <a:r>
              <a:rPr lang="en-US" altLang="en-US" sz="1800">
                <a:latin typeface="Times New Roman" pitchFamily="18" charset="0"/>
                <a:cs typeface="Times New Roman" pitchFamily="18" charset="0"/>
              </a:rPr>
              <a:t>    P(t|~a)=.01	   	 P(e|~l,~t)=0</a:t>
            </a:r>
          </a:p>
          <a:p>
            <a:pPr algn="ctr">
              <a:spcBef>
                <a:spcPct val="50000"/>
              </a:spcBef>
              <a:buFontTx/>
              <a:buNone/>
            </a:pPr>
            <a:endParaRPr lang="en-US" altLang="en-US" sz="1800">
              <a:latin typeface="Times New Roman" pitchFamily="18" charset="0"/>
              <a:cs typeface="Times New Roman" pitchFamily="18" charset="0"/>
            </a:endParaRPr>
          </a:p>
          <a:p>
            <a:pPr algn="ctr">
              <a:spcBef>
                <a:spcPct val="50000"/>
              </a:spcBef>
              <a:buFontTx/>
              <a:buNone/>
            </a:pPr>
            <a:r>
              <a:rPr lang="el-GR" altLang="en-US" sz="1800">
                <a:latin typeface="Times New Roman" pitchFamily="18" charset="0"/>
                <a:cs typeface="Times New Roman" pitchFamily="18" charset="0"/>
              </a:rPr>
              <a:t>σ</a:t>
            </a:r>
            <a:r>
              <a:rPr lang="en-US" altLang="en-US" sz="1800">
                <a:latin typeface="Times New Roman" pitchFamily="18" charset="0"/>
                <a:cs typeface="Times New Roman" pitchFamily="18" charset="0"/>
              </a:rPr>
              <a:t>(Smoking): P(s)=.5  	</a:t>
            </a:r>
            <a:r>
              <a:rPr lang="el-GR" altLang="en-US" sz="1800">
                <a:latin typeface="Times New Roman" pitchFamily="18" charset="0"/>
                <a:cs typeface="Times New Roman" pitchFamily="18" charset="0"/>
              </a:rPr>
              <a:t>ξ</a:t>
            </a:r>
            <a:r>
              <a:rPr lang="en-US" altLang="en-US" sz="1800">
                <a:latin typeface="Times New Roman" pitchFamily="18" charset="0"/>
                <a:cs typeface="Times New Roman" pitchFamily="18" charset="0"/>
              </a:rPr>
              <a:t>: P(x|e)=.98</a:t>
            </a:r>
          </a:p>
          <a:p>
            <a:pPr algn="ctr">
              <a:spcBef>
                <a:spcPct val="50000"/>
              </a:spcBef>
              <a:buFontTx/>
              <a:buNone/>
            </a:pPr>
            <a:r>
              <a:rPr lang="en-US" altLang="en-US" sz="1800">
                <a:latin typeface="Times New Roman" pitchFamily="18" charset="0"/>
                <a:cs typeface="Times New Roman" pitchFamily="18" charset="0"/>
              </a:rPr>
              <a:t>		    	P(x|~e)=.05</a:t>
            </a:r>
          </a:p>
          <a:p>
            <a:pPr algn="ctr">
              <a:spcBef>
                <a:spcPct val="50000"/>
              </a:spcBef>
              <a:buFontTx/>
              <a:buNone/>
            </a:pPr>
            <a:r>
              <a:rPr lang="el-GR" altLang="en-US" sz="1800">
                <a:latin typeface="Times New Roman" pitchFamily="18" charset="0"/>
                <a:cs typeface="Times New Roman" pitchFamily="18" charset="0"/>
              </a:rPr>
              <a:t>λ</a:t>
            </a:r>
            <a:r>
              <a:rPr lang="en-US" altLang="en-US" sz="1800">
                <a:latin typeface="Times New Roman" pitchFamily="18" charset="0"/>
                <a:cs typeface="Times New Roman" pitchFamily="18" charset="0"/>
              </a:rPr>
              <a:t>(Lung cancer): P(l|s)=.1	</a:t>
            </a:r>
          </a:p>
          <a:p>
            <a:pPr algn="ctr">
              <a:spcBef>
                <a:spcPct val="50000"/>
              </a:spcBef>
              <a:buFontTx/>
              <a:buNone/>
            </a:pPr>
            <a:r>
              <a:rPr lang="en-US" altLang="en-US" sz="1800">
                <a:latin typeface="Times New Roman" pitchFamily="18" charset="0"/>
                <a:cs typeface="Times New Roman" pitchFamily="18" charset="0"/>
              </a:rPr>
              <a:t>              P(l|~s)=.01		</a:t>
            </a:r>
            <a:r>
              <a:rPr lang="el-GR" altLang="en-US" sz="1800">
                <a:latin typeface="Times New Roman" pitchFamily="18" charset="0"/>
                <a:cs typeface="Times New Roman" pitchFamily="18" charset="0"/>
              </a:rPr>
              <a:t>δ</a:t>
            </a:r>
            <a:r>
              <a:rPr lang="en-US" altLang="en-US" sz="1800">
                <a:latin typeface="Times New Roman" pitchFamily="18" charset="0"/>
                <a:cs typeface="Times New Roman" pitchFamily="18" charset="0"/>
              </a:rPr>
              <a:t> (Dyspnea): P(d|e,b)=.9</a:t>
            </a:r>
          </a:p>
          <a:p>
            <a:pPr algn="ctr">
              <a:spcBef>
                <a:spcPct val="50000"/>
              </a:spcBef>
              <a:buFontTx/>
              <a:buNone/>
            </a:pPr>
            <a:r>
              <a:rPr lang="en-US" altLang="en-US" sz="1800">
                <a:latin typeface="Times New Roman" pitchFamily="18" charset="0"/>
                <a:cs typeface="Times New Roman" pitchFamily="18" charset="0"/>
              </a:rPr>
              <a:t>		    	P(d|e,~b)=.7</a:t>
            </a:r>
          </a:p>
          <a:p>
            <a:pPr algn="ctr">
              <a:spcBef>
                <a:spcPct val="50000"/>
              </a:spcBef>
              <a:buFontTx/>
              <a:buNone/>
            </a:pPr>
            <a:r>
              <a:rPr lang="el-GR" altLang="en-US" sz="1800">
                <a:latin typeface="Times New Roman" pitchFamily="18" charset="0"/>
                <a:cs typeface="Times New Roman" pitchFamily="18" charset="0"/>
              </a:rPr>
              <a:t>β</a:t>
            </a:r>
            <a:r>
              <a:rPr lang="en-US" altLang="en-US" sz="1800">
                <a:latin typeface="Times New Roman" pitchFamily="18" charset="0"/>
                <a:cs typeface="Times New Roman" pitchFamily="18" charset="0"/>
              </a:rPr>
              <a:t>(Bronchitis): P(b|s)=.6  	P(d|~e.b)=.8</a:t>
            </a:r>
          </a:p>
          <a:p>
            <a:pPr algn="ctr">
              <a:spcBef>
                <a:spcPct val="50000"/>
              </a:spcBef>
              <a:buFontTx/>
              <a:buNone/>
            </a:pPr>
            <a:r>
              <a:rPr lang="en-US" altLang="en-US" sz="1800">
                <a:latin typeface="Times New Roman" pitchFamily="18" charset="0"/>
                <a:cs typeface="Times New Roman" pitchFamily="18" charset="0"/>
              </a:rPr>
              <a:t>    P(b|~s)=.3	    	P(d|~e,~b)=.1</a:t>
            </a:r>
            <a:endParaRPr lang="el-GR" altLang="en-US" sz="1800">
              <a:latin typeface="Times New Roman" pitchFamily="18" charset="0"/>
              <a:cs typeface="Times New Roman" pitchFamily="18" charset="0"/>
            </a:endParaRPr>
          </a:p>
        </p:txBody>
      </p:sp>
      <p:cxnSp>
        <p:nvCxnSpPr>
          <p:cNvPr id="8204" name="AutoShape 34"/>
          <p:cNvCxnSpPr>
            <a:cxnSpLocks noChangeShapeType="1"/>
            <a:stCxn id="8227" idx="2"/>
            <a:endCxn id="8225" idx="0"/>
          </p:cNvCxnSpPr>
          <p:nvPr/>
        </p:nvCxnSpPr>
        <p:spPr bwMode="auto">
          <a:xfrm flipH="1">
            <a:off x="611188" y="1905000"/>
            <a:ext cx="19050" cy="533400"/>
          </a:xfrm>
          <a:prstGeom prst="straightConnector1">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8205" name="AutoShape 35"/>
          <p:cNvCxnSpPr>
            <a:cxnSpLocks noChangeShapeType="1"/>
            <a:stCxn id="8225" idx="2"/>
            <a:endCxn id="8222" idx="1"/>
          </p:cNvCxnSpPr>
          <p:nvPr/>
        </p:nvCxnSpPr>
        <p:spPr bwMode="auto">
          <a:xfrm>
            <a:off x="611188" y="2895600"/>
            <a:ext cx="522287" cy="371475"/>
          </a:xfrm>
          <a:prstGeom prst="straightConnector1">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8206" name="AutoShape 36"/>
          <p:cNvCxnSpPr>
            <a:cxnSpLocks noChangeShapeType="1"/>
            <a:stCxn id="8223" idx="2"/>
            <a:endCxn id="8213" idx="0"/>
          </p:cNvCxnSpPr>
          <p:nvPr/>
        </p:nvCxnSpPr>
        <p:spPr bwMode="auto">
          <a:xfrm flipH="1">
            <a:off x="617538" y="3657600"/>
            <a:ext cx="682625" cy="381000"/>
          </a:xfrm>
          <a:prstGeom prst="straightConnector1">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8207" name="AutoShape 37"/>
          <p:cNvCxnSpPr>
            <a:cxnSpLocks noChangeShapeType="1"/>
            <a:stCxn id="8223" idx="2"/>
            <a:endCxn id="8215" idx="0"/>
          </p:cNvCxnSpPr>
          <p:nvPr/>
        </p:nvCxnSpPr>
        <p:spPr bwMode="auto">
          <a:xfrm>
            <a:off x="1300163" y="3657600"/>
            <a:ext cx="844550" cy="381000"/>
          </a:xfrm>
          <a:prstGeom prst="straightConnector1">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8208" name="AutoShape 38"/>
          <p:cNvCxnSpPr>
            <a:cxnSpLocks noChangeShapeType="1"/>
            <a:stCxn id="8219" idx="2"/>
            <a:endCxn id="8221" idx="0"/>
          </p:cNvCxnSpPr>
          <p:nvPr/>
        </p:nvCxnSpPr>
        <p:spPr bwMode="auto">
          <a:xfrm flipH="1">
            <a:off x="2147888" y="1981200"/>
            <a:ext cx="617537" cy="533400"/>
          </a:xfrm>
          <a:prstGeom prst="straightConnector1">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8209" name="AutoShape 39"/>
          <p:cNvCxnSpPr>
            <a:cxnSpLocks noChangeShapeType="1"/>
            <a:stCxn id="8219" idx="2"/>
            <a:endCxn id="8217" idx="0"/>
          </p:cNvCxnSpPr>
          <p:nvPr/>
        </p:nvCxnSpPr>
        <p:spPr bwMode="auto">
          <a:xfrm>
            <a:off x="2765425" y="1981200"/>
            <a:ext cx="223838" cy="1219200"/>
          </a:xfrm>
          <a:prstGeom prst="straightConnector1">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8210" name="AutoShape 40"/>
          <p:cNvCxnSpPr>
            <a:cxnSpLocks noChangeShapeType="1"/>
            <a:stCxn id="8220" idx="3"/>
            <a:endCxn id="8222" idx="7"/>
          </p:cNvCxnSpPr>
          <p:nvPr/>
        </p:nvCxnSpPr>
        <p:spPr bwMode="auto">
          <a:xfrm flipH="1">
            <a:off x="1457325" y="2905125"/>
            <a:ext cx="514350" cy="361950"/>
          </a:xfrm>
          <a:prstGeom prst="straightConnector1">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8211" name="AutoShape 43"/>
          <p:cNvCxnSpPr>
            <a:cxnSpLocks noChangeShapeType="1"/>
            <a:stCxn id="8217" idx="2"/>
            <a:endCxn id="8214" idx="7"/>
          </p:cNvCxnSpPr>
          <p:nvPr/>
        </p:nvCxnSpPr>
        <p:spPr bwMode="auto">
          <a:xfrm flipH="1">
            <a:off x="2295525" y="3657600"/>
            <a:ext cx="693738" cy="447675"/>
          </a:xfrm>
          <a:prstGeom prst="straightConnector1">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p:txBody>
          <a:bodyPr/>
          <a:lstStyle/>
          <a:p>
            <a:r>
              <a:rPr lang="en-US" altLang="en-US"/>
              <a:t>Intervention</a:t>
            </a:r>
          </a:p>
        </p:txBody>
      </p:sp>
      <p:sp>
        <p:nvSpPr>
          <p:cNvPr id="9219" name="Content Placeholder 2"/>
          <p:cNvSpPr>
            <a:spLocks noGrp="1"/>
          </p:cNvSpPr>
          <p:nvPr>
            <p:ph idx="1"/>
          </p:nvPr>
        </p:nvSpPr>
        <p:spPr/>
        <p:txBody>
          <a:bodyPr/>
          <a:lstStyle/>
          <a:p>
            <a:r>
              <a:rPr lang="en-US" altLang="en-US"/>
              <a:t>Causal models are useful because they represent many different models:</a:t>
            </a:r>
          </a:p>
          <a:p>
            <a:pPr lvl="1"/>
            <a:r>
              <a:rPr lang="en-US" altLang="en-US"/>
              <a:t>Each (hard) intervention creates a different model (“submodel” or “manipulated graph” [Spirtes et al., 2003])</a:t>
            </a:r>
          </a:p>
          <a:p>
            <a:r>
              <a:rPr lang="en-US" altLang="en-US"/>
              <a:t>Excision semantics capture the meaning of intervention</a:t>
            </a:r>
          </a:p>
          <a:p>
            <a:r>
              <a:rPr lang="en-US" altLang="en-US"/>
              <a:t>Intervention variables allow for soft intervention</a:t>
            </a:r>
          </a:p>
        </p:txBody>
      </p:sp>
      <p:sp>
        <p:nvSpPr>
          <p:cNvPr id="9220"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a:spcBef>
                <a:spcPct val="20000"/>
              </a:spcBef>
              <a:buChar char="•"/>
              <a:defRPr sz="2800">
                <a:solidFill>
                  <a:schemeClr val="tx1"/>
                </a:solidFill>
                <a:latin typeface="Tw Cen MT" pitchFamily="34" charset="0"/>
              </a:defRPr>
            </a:lvl1pPr>
            <a:lvl2pPr marL="742950" indent="-285750" algn="l">
              <a:spcBef>
                <a:spcPct val="20000"/>
              </a:spcBef>
              <a:buChar char="–"/>
              <a:defRPr sz="2800">
                <a:solidFill>
                  <a:schemeClr val="tx1"/>
                </a:solidFill>
                <a:latin typeface="Tw Cen MT" pitchFamily="34" charset="0"/>
              </a:defRPr>
            </a:lvl2pPr>
            <a:lvl3pPr marL="1143000" indent="-228600" algn="l">
              <a:spcBef>
                <a:spcPct val="20000"/>
              </a:spcBef>
              <a:buChar char="•"/>
              <a:defRPr sz="2400">
                <a:solidFill>
                  <a:schemeClr val="tx1"/>
                </a:solidFill>
                <a:latin typeface="Tw Cen MT" pitchFamily="34" charset="0"/>
              </a:defRPr>
            </a:lvl3pPr>
            <a:lvl4pPr marL="1600200" indent="-228600" algn="l">
              <a:spcBef>
                <a:spcPct val="20000"/>
              </a:spcBef>
              <a:buChar char="–"/>
              <a:defRPr sz="2000">
                <a:solidFill>
                  <a:schemeClr val="tx1"/>
                </a:solidFill>
                <a:latin typeface="Tw Cen MT" pitchFamily="34" charset="0"/>
              </a:defRPr>
            </a:lvl4pPr>
            <a:lvl5pPr marL="2057400" indent="-228600" algn="l">
              <a:spcBef>
                <a:spcPct val="20000"/>
              </a:spcBef>
              <a:buChar char="»"/>
              <a:defRPr sz="2000">
                <a:solidFill>
                  <a:schemeClr val="tx1"/>
                </a:solidFill>
                <a:latin typeface="Tw Cen MT" pitchFamily="34" charset="0"/>
              </a:defRPr>
            </a:lvl5pPr>
            <a:lvl6pPr marL="2514600" indent="-228600" eaLnBrk="0" fontAlgn="base" hangingPunct="0">
              <a:spcBef>
                <a:spcPct val="20000"/>
              </a:spcBef>
              <a:spcAft>
                <a:spcPct val="0"/>
              </a:spcAft>
              <a:buChar char="»"/>
              <a:defRPr sz="2000">
                <a:solidFill>
                  <a:schemeClr val="tx1"/>
                </a:solidFill>
                <a:latin typeface="Tw Cen MT" pitchFamily="34" charset="0"/>
              </a:defRPr>
            </a:lvl6pPr>
            <a:lvl7pPr marL="2971800" indent="-228600" eaLnBrk="0" fontAlgn="base" hangingPunct="0">
              <a:spcBef>
                <a:spcPct val="20000"/>
              </a:spcBef>
              <a:spcAft>
                <a:spcPct val="0"/>
              </a:spcAft>
              <a:buChar char="»"/>
              <a:defRPr sz="2000">
                <a:solidFill>
                  <a:schemeClr val="tx1"/>
                </a:solidFill>
                <a:latin typeface="Tw Cen MT" pitchFamily="34" charset="0"/>
              </a:defRPr>
            </a:lvl7pPr>
            <a:lvl8pPr marL="3429000" indent="-228600" eaLnBrk="0" fontAlgn="base" hangingPunct="0">
              <a:spcBef>
                <a:spcPct val="20000"/>
              </a:spcBef>
              <a:spcAft>
                <a:spcPct val="0"/>
              </a:spcAft>
              <a:buChar char="»"/>
              <a:defRPr sz="2000">
                <a:solidFill>
                  <a:schemeClr val="tx1"/>
                </a:solidFill>
                <a:latin typeface="Tw Cen MT" pitchFamily="34" charset="0"/>
              </a:defRPr>
            </a:lvl8pPr>
            <a:lvl9pPr marL="3886200" indent="-228600" eaLnBrk="0" fontAlgn="base" hangingPunct="0">
              <a:spcBef>
                <a:spcPct val="20000"/>
              </a:spcBef>
              <a:spcAft>
                <a:spcPct val="0"/>
              </a:spcAft>
              <a:buChar char="»"/>
              <a:defRPr sz="2000">
                <a:solidFill>
                  <a:schemeClr val="tx1"/>
                </a:solidFill>
                <a:latin typeface="Tw Cen MT" pitchFamily="34" charset="0"/>
              </a:defRPr>
            </a:lvl9pPr>
          </a:lstStyle>
          <a:p>
            <a:pPr algn="r">
              <a:spcBef>
                <a:spcPct val="0"/>
              </a:spcBef>
              <a:buFontTx/>
              <a:buNone/>
            </a:pPr>
            <a:fld id="{FC1EF57F-33C4-4CCF-BF58-6B3C02AE4E76}" type="slidenum">
              <a:rPr lang="zh-CN" altLang="en-US" sz="1400" smtClean="0">
                <a:latin typeface="Times New Roman" pitchFamily="18" charset="0"/>
                <a:ea typeface="宋体" charset="-122"/>
              </a:rPr>
              <a:pPr algn="r">
                <a:spcBef>
                  <a:spcPct val="0"/>
                </a:spcBef>
                <a:buFontTx/>
                <a:buNone/>
              </a:pPr>
              <a:t>38</a:t>
            </a:fld>
            <a:endParaRPr lang="en-US" altLang="zh-CN" sz="1400">
              <a:latin typeface="Times New Roman" pitchFamily="18" charset="0"/>
              <a:ea typeface="宋体" charset="-122"/>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p:txBody>
          <a:bodyPr/>
          <a:lstStyle/>
          <a:p>
            <a:r>
              <a:rPr lang="en-US" altLang="en-US"/>
              <a:t>Causality Matters!</a:t>
            </a:r>
          </a:p>
        </p:txBody>
      </p:sp>
      <p:pic>
        <p:nvPicPr>
          <p:cNvPr id="10243" name="Content Placeholder 4" descr="Hugin Researcher 7.2"/>
          <p:cNvPicPr>
            <a:picLocks noGrp="1" noChangeAspect="1"/>
          </p:cNvPicPr>
          <p:nvPr>
            <p:ph idx="1"/>
          </p:nvPr>
        </p:nvPicPr>
        <p:blipFill>
          <a:blip r:embed="rId3">
            <a:extLst>
              <a:ext uri="{28A0092B-C50C-407E-A947-70E740481C1C}">
                <a14:useLocalDpi xmlns:a14="http://schemas.microsoft.com/office/drawing/2010/main" val="0"/>
              </a:ext>
            </a:extLst>
          </a:blip>
          <a:srcRect l="3458" t="25224" b="5289"/>
          <a:stretch>
            <a:fillRect/>
          </a:stretch>
        </p:blipFill>
        <p:spPr>
          <a:xfrm>
            <a:off x="381000" y="1828800"/>
            <a:ext cx="4017963" cy="3657600"/>
          </a:xfrm>
        </p:spPr>
      </p:pic>
      <p:sp>
        <p:nvSpPr>
          <p:cNvPr id="10244"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a:spcBef>
                <a:spcPct val="20000"/>
              </a:spcBef>
              <a:buChar char="•"/>
              <a:defRPr sz="2800">
                <a:solidFill>
                  <a:schemeClr val="tx1"/>
                </a:solidFill>
                <a:latin typeface="Tw Cen MT" pitchFamily="34" charset="0"/>
              </a:defRPr>
            </a:lvl1pPr>
            <a:lvl2pPr marL="742950" indent="-285750" algn="l">
              <a:spcBef>
                <a:spcPct val="20000"/>
              </a:spcBef>
              <a:buChar char="–"/>
              <a:defRPr sz="2800">
                <a:solidFill>
                  <a:schemeClr val="tx1"/>
                </a:solidFill>
                <a:latin typeface="Tw Cen MT" pitchFamily="34" charset="0"/>
              </a:defRPr>
            </a:lvl2pPr>
            <a:lvl3pPr marL="1143000" indent="-228600" algn="l">
              <a:spcBef>
                <a:spcPct val="20000"/>
              </a:spcBef>
              <a:buChar char="•"/>
              <a:defRPr sz="2400">
                <a:solidFill>
                  <a:schemeClr val="tx1"/>
                </a:solidFill>
                <a:latin typeface="Tw Cen MT" pitchFamily="34" charset="0"/>
              </a:defRPr>
            </a:lvl3pPr>
            <a:lvl4pPr marL="1600200" indent="-228600" algn="l">
              <a:spcBef>
                <a:spcPct val="20000"/>
              </a:spcBef>
              <a:buChar char="–"/>
              <a:defRPr sz="2000">
                <a:solidFill>
                  <a:schemeClr val="tx1"/>
                </a:solidFill>
                <a:latin typeface="Tw Cen MT" pitchFamily="34" charset="0"/>
              </a:defRPr>
            </a:lvl4pPr>
            <a:lvl5pPr marL="2057400" indent="-228600" algn="l">
              <a:spcBef>
                <a:spcPct val="20000"/>
              </a:spcBef>
              <a:buChar char="»"/>
              <a:defRPr sz="2000">
                <a:solidFill>
                  <a:schemeClr val="tx1"/>
                </a:solidFill>
                <a:latin typeface="Tw Cen MT" pitchFamily="34" charset="0"/>
              </a:defRPr>
            </a:lvl5pPr>
            <a:lvl6pPr marL="2514600" indent="-228600" eaLnBrk="0" fontAlgn="base" hangingPunct="0">
              <a:spcBef>
                <a:spcPct val="20000"/>
              </a:spcBef>
              <a:spcAft>
                <a:spcPct val="0"/>
              </a:spcAft>
              <a:buChar char="»"/>
              <a:defRPr sz="2000">
                <a:solidFill>
                  <a:schemeClr val="tx1"/>
                </a:solidFill>
                <a:latin typeface="Tw Cen MT" pitchFamily="34" charset="0"/>
              </a:defRPr>
            </a:lvl6pPr>
            <a:lvl7pPr marL="2971800" indent="-228600" eaLnBrk="0" fontAlgn="base" hangingPunct="0">
              <a:spcBef>
                <a:spcPct val="20000"/>
              </a:spcBef>
              <a:spcAft>
                <a:spcPct val="0"/>
              </a:spcAft>
              <a:buChar char="»"/>
              <a:defRPr sz="2000">
                <a:solidFill>
                  <a:schemeClr val="tx1"/>
                </a:solidFill>
                <a:latin typeface="Tw Cen MT" pitchFamily="34" charset="0"/>
              </a:defRPr>
            </a:lvl7pPr>
            <a:lvl8pPr marL="3429000" indent="-228600" eaLnBrk="0" fontAlgn="base" hangingPunct="0">
              <a:spcBef>
                <a:spcPct val="20000"/>
              </a:spcBef>
              <a:spcAft>
                <a:spcPct val="0"/>
              </a:spcAft>
              <a:buChar char="»"/>
              <a:defRPr sz="2000">
                <a:solidFill>
                  <a:schemeClr val="tx1"/>
                </a:solidFill>
                <a:latin typeface="Tw Cen MT" pitchFamily="34" charset="0"/>
              </a:defRPr>
            </a:lvl8pPr>
            <a:lvl9pPr marL="3886200" indent="-228600" eaLnBrk="0" fontAlgn="base" hangingPunct="0">
              <a:spcBef>
                <a:spcPct val="20000"/>
              </a:spcBef>
              <a:spcAft>
                <a:spcPct val="0"/>
              </a:spcAft>
              <a:buChar char="»"/>
              <a:defRPr sz="2000">
                <a:solidFill>
                  <a:schemeClr val="tx1"/>
                </a:solidFill>
                <a:latin typeface="Tw Cen MT" pitchFamily="34" charset="0"/>
              </a:defRPr>
            </a:lvl9pPr>
          </a:lstStyle>
          <a:p>
            <a:pPr algn="r">
              <a:spcBef>
                <a:spcPct val="0"/>
              </a:spcBef>
              <a:buFontTx/>
              <a:buNone/>
            </a:pPr>
            <a:fld id="{E8B2CE8B-3700-4B39-BB57-B4D3F19FF6FB}" type="slidenum">
              <a:rPr lang="zh-CN" altLang="en-US" sz="1400" smtClean="0">
                <a:latin typeface="Times New Roman" pitchFamily="18" charset="0"/>
                <a:ea typeface="宋体" charset="-122"/>
              </a:rPr>
              <a:pPr algn="r">
                <a:spcBef>
                  <a:spcPct val="0"/>
                </a:spcBef>
                <a:buFontTx/>
                <a:buNone/>
              </a:pPr>
              <a:t>39</a:t>
            </a:fld>
            <a:endParaRPr lang="en-US" altLang="zh-CN" sz="1400">
              <a:latin typeface="Times New Roman" pitchFamily="18" charset="0"/>
              <a:ea typeface="宋体" charset="-122"/>
            </a:endParaRPr>
          </a:p>
        </p:txBody>
      </p:sp>
      <p:pic>
        <p:nvPicPr>
          <p:cNvPr id="10245" name="Picture 6" descr="Hugin Researcher 7.2"/>
          <p:cNvPicPr>
            <a:picLocks noChangeAspect="1"/>
          </p:cNvPicPr>
          <p:nvPr/>
        </p:nvPicPr>
        <p:blipFill>
          <a:blip r:embed="rId4">
            <a:extLst>
              <a:ext uri="{28A0092B-C50C-407E-A947-70E740481C1C}">
                <a14:useLocalDpi xmlns:a14="http://schemas.microsoft.com/office/drawing/2010/main" val="0"/>
              </a:ext>
            </a:extLst>
          </a:blip>
          <a:srcRect t="26093" b="6738"/>
          <a:stretch>
            <a:fillRect/>
          </a:stretch>
        </p:blipFill>
        <p:spPr bwMode="auto">
          <a:xfrm>
            <a:off x="4419600" y="1676400"/>
            <a:ext cx="4429125" cy="376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5070F6-E6CE-41B3-AA42-8E0476BFB3BF}"/>
              </a:ext>
            </a:extLst>
          </p:cNvPr>
          <p:cNvSpPr>
            <a:spLocks noGrp="1"/>
          </p:cNvSpPr>
          <p:nvPr>
            <p:ph type="title"/>
          </p:nvPr>
        </p:nvSpPr>
        <p:spPr>
          <a:xfrm>
            <a:off x="990600" y="304800"/>
            <a:ext cx="8001000" cy="1066800"/>
          </a:xfrm>
        </p:spPr>
        <p:txBody>
          <a:bodyPr/>
          <a:lstStyle/>
          <a:p>
            <a:r>
              <a:rPr lang="en-US" dirty="0" err="1"/>
              <a:t>Politecnico</a:t>
            </a:r>
            <a:r>
              <a:rPr lang="en-US" dirty="0"/>
              <a:t> di Milano (1975-1980)</a:t>
            </a:r>
          </a:p>
        </p:txBody>
      </p:sp>
      <p:sp>
        <p:nvSpPr>
          <p:cNvPr id="3" name="Content Placeholder 2">
            <a:extLst>
              <a:ext uri="{FF2B5EF4-FFF2-40B4-BE49-F238E27FC236}">
                <a16:creationId xmlns:a16="http://schemas.microsoft.com/office/drawing/2014/main" id="{1A565440-ED5D-432E-93FC-B56E9D53702E}"/>
              </a:ext>
            </a:extLst>
          </p:cNvPr>
          <p:cNvSpPr>
            <a:spLocks noGrp="1"/>
          </p:cNvSpPr>
          <p:nvPr>
            <p:ph idx="1"/>
          </p:nvPr>
        </p:nvSpPr>
        <p:spPr>
          <a:xfrm>
            <a:off x="297762" y="1517646"/>
            <a:ext cx="8153400" cy="4724400"/>
          </a:xfrm>
        </p:spPr>
        <p:txBody>
          <a:bodyPr>
            <a:normAutofit fontScale="85000" lnSpcReduction="20000"/>
          </a:bodyPr>
          <a:lstStyle/>
          <a:p>
            <a:r>
              <a:rPr lang="en-US" sz="3600" dirty="0"/>
              <a:t>Electrical Engineering</a:t>
            </a:r>
          </a:p>
          <a:p>
            <a:r>
              <a:rPr lang="en-US" sz="3600" dirty="0"/>
              <a:t>Robotics</a:t>
            </a:r>
          </a:p>
          <a:p>
            <a:r>
              <a:rPr lang="en-US" sz="3600" dirty="0"/>
              <a:t>Actors (agents)</a:t>
            </a:r>
          </a:p>
          <a:p>
            <a:pPr lvl="1"/>
            <a:r>
              <a:rPr lang="en-US" sz="3600" dirty="0"/>
              <a:t>“Agents are active, persistent</a:t>
            </a:r>
            <a:br>
              <a:rPr lang="en-US" sz="3600" dirty="0"/>
            </a:br>
            <a:r>
              <a:rPr lang="en-US" sz="3600" dirty="0"/>
              <a:t>(software) components that</a:t>
            </a:r>
            <a:br>
              <a:rPr lang="en-US" sz="3600" dirty="0"/>
            </a:br>
            <a:r>
              <a:rPr lang="en-US" sz="3600" dirty="0"/>
              <a:t>perceive, reason, act, and</a:t>
            </a:r>
            <a:br>
              <a:rPr lang="en-US" sz="3600" dirty="0"/>
            </a:br>
            <a:r>
              <a:rPr lang="en-US" sz="3600" dirty="0"/>
              <a:t>communicate” (Huhns and Singh)</a:t>
            </a:r>
          </a:p>
          <a:p>
            <a:r>
              <a:rPr lang="en-US" sz="3600" dirty="0"/>
              <a:t>Problem-solving Techniques in Artificial Intelligence</a:t>
            </a:r>
          </a:p>
          <a:p>
            <a:r>
              <a:rPr lang="en-US" sz="3600" dirty="0"/>
              <a:t>The State-Space Approach to Problem Solving</a:t>
            </a:r>
          </a:p>
        </p:txBody>
      </p:sp>
      <p:sp>
        <p:nvSpPr>
          <p:cNvPr id="4" name="Slide Number Placeholder 3">
            <a:extLst>
              <a:ext uri="{FF2B5EF4-FFF2-40B4-BE49-F238E27FC236}">
                <a16:creationId xmlns:a16="http://schemas.microsoft.com/office/drawing/2014/main" id="{AD7D19F4-E573-4291-8B21-1F90F772EFB7}"/>
              </a:ext>
            </a:extLst>
          </p:cNvPr>
          <p:cNvSpPr>
            <a:spLocks noGrp="1"/>
          </p:cNvSpPr>
          <p:nvPr>
            <p:ph type="sldNum" sz="quarter" idx="11"/>
          </p:nvPr>
        </p:nvSpPr>
        <p:spPr/>
        <p:txBody>
          <a:bodyPr/>
          <a:lstStyle/>
          <a:p>
            <a:pPr>
              <a:defRPr/>
            </a:pPr>
            <a:fld id="{66B1EEDB-1046-48FE-9A85-895B7B1EABE0}" type="slidenum">
              <a:rPr lang="zh-CN" altLang="en-US" smtClean="0"/>
              <a:pPr>
                <a:defRPr/>
              </a:pPr>
              <a:t>4</a:t>
            </a:fld>
            <a:endParaRPr lang="en-US" altLang="zh-CN"/>
          </a:p>
        </p:txBody>
      </p:sp>
      <p:pic>
        <p:nvPicPr>
          <p:cNvPr id="5" name="Picture 4">
            <a:extLst>
              <a:ext uri="{FF2B5EF4-FFF2-40B4-BE49-F238E27FC236}">
                <a16:creationId xmlns:a16="http://schemas.microsoft.com/office/drawing/2014/main" id="{E239373B-E062-4A3C-A51F-73B41CA96DDE}"/>
              </a:ext>
            </a:extLst>
          </p:cNvPr>
          <p:cNvPicPr>
            <a:picLocks noChangeAspect="1"/>
          </p:cNvPicPr>
          <p:nvPr/>
        </p:nvPicPr>
        <p:blipFill>
          <a:blip r:embed="rId3"/>
          <a:stretch>
            <a:fillRect/>
          </a:stretch>
        </p:blipFill>
        <p:spPr>
          <a:xfrm>
            <a:off x="6674871" y="1406494"/>
            <a:ext cx="2011929" cy="2473352"/>
          </a:xfrm>
          <a:prstGeom prst="rect">
            <a:avLst/>
          </a:prstGeom>
        </p:spPr>
      </p:pic>
      <p:sp>
        <p:nvSpPr>
          <p:cNvPr id="6" name="TextBox 5">
            <a:extLst>
              <a:ext uri="{FF2B5EF4-FFF2-40B4-BE49-F238E27FC236}">
                <a16:creationId xmlns:a16="http://schemas.microsoft.com/office/drawing/2014/main" id="{0289C063-E44E-43E8-9BC6-74635C5862CF}"/>
              </a:ext>
            </a:extLst>
          </p:cNvPr>
          <p:cNvSpPr txBox="1"/>
          <p:nvPr/>
        </p:nvSpPr>
        <p:spPr>
          <a:xfrm>
            <a:off x="6477000" y="3811384"/>
            <a:ext cx="2379177" cy="461665"/>
          </a:xfrm>
          <a:prstGeom prst="rect">
            <a:avLst/>
          </a:prstGeom>
          <a:noFill/>
        </p:spPr>
        <p:txBody>
          <a:bodyPr wrap="none" rtlCol="0">
            <a:spAutoFit/>
          </a:bodyPr>
          <a:lstStyle/>
          <a:p>
            <a:r>
              <a:rPr lang="en-US" dirty="0"/>
              <a:t>Marco </a:t>
            </a:r>
            <a:r>
              <a:rPr lang="en-US" dirty="0" err="1"/>
              <a:t>Somalvico</a:t>
            </a:r>
            <a:endParaRPr lang="en-US" dirty="0"/>
          </a:p>
        </p:txBody>
      </p:sp>
    </p:spTree>
    <p:extLst>
      <p:ext uri="{BB962C8B-B14F-4D97-AF65-F5344CB8AC3E}">
        <p14:creationId xmlns:p14="http://schemas.microsoft.com/office/powerpoint/2010/main" val="7867644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p:txBody>
          <a:bodyPr/>
          <a:lstStyle/>
          <a:p>
            <a:r>
              <a:rPr lang="en-US" altLang="en-US"/>
              <a:t>Experts Like Causal Models</a:t>
            </a:r>
          </a:p>
        </p:txBody>
      </p:sp>
      <p:sp>
        <p:nvSpPr>
          <p:cNvPr id="11267"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a:spcBef>
                <a:spcPct val="20000"/>
              </a:spcBef>
              <a:buChar char="•"/>
              <a:defRPr sz="2800">
                <a:solidFill>
                  <a:schemeClr val="tx1"/>
                </a:solidFill>
                <a:latin typeface="Tw Cen MT" pitchFamily="34" charset="0"/>
              </a:defRPr>
            </a:lvl1pPr>
            <a:lvl2pPr marL="742950" indent="-285750" algn="l">
              <a:spcBef>
                <a:spcPct val="20000"/>
              </a:spcBef>
              <a:buChar char="–"/>
              <a:defRPr sz="2800">
                <a:solidFill>
                  <a:schemeClr val="tx1"/>
                </a:solidFill>
                <a:latin typeface="Tw Cen MT" pitchFamily="34" charset="0"/>
              </a:defRPr>
            </a:lvl2pPr>
            <a:lvl3pPr marL="1143000" indent="-228600" algn="l">
              <a:spcBef>
                <a:spcPct val="20000"/>
              </a:spcBef>
              <a:buChar char="•"/>
              <a:defRPr sz="2400">
                <a:solidFill>
                  <a:schemeClr val="tx1"/>
                </a:solidFill>
                <a:latin typeface="Tw Cen MT" pitchFamily="34" charset="0"/>
              </a:defRPr>
            </a:lvl3pPr>
            <a:lvl4pPr marL="1600200" indent="-228600" algn="l">
              <a:spcBef>
                <a:spcPct val="20000"/>
              </a:spcBef>
              <a:buChar char="–"/>
              <a:defRPr sz="2000">
                <a:solidFill>
                  <a:schemeClr val="tx1"/>
                </a:solidFill>
                <a:latin typeface="Tw Cen MT" pitchFamily="34" charset="0"/>
              </a:defRPr>
            </a:lvl4pPr>
            <a:lvl5pPr marL="2057400" indent="-228600" algn="l">
              <a:spcBef>
                <a:spcPct val="20000"/>
              </a:spcBef>
              <a:buChar char="»"/>
              <a:defRPr sz="2000">
                <a:solidFill>
                  <a:schemeClr val="tx1"/>
                </a:solidFill>
                <a:latin typeface="Tw Cen MT" pitchFamily="34" charset="0"/>
              </a:defRPr>
            </a:lvl5pPr>
            <a:lvl6pPr marL="2514600" indent="-228600" eaLnBrk="0" fontAlgn="base" hangingPunct="0">
              <a:spcBef>
                <a:spcPct val="20000"/>
              </a:spcBef>
              <a:spcAft>
                <a:spcPct val="0"/>
              </a:spcAft>
              <a:buChar char="»"/>
              <a:defRPr sz="2000">
                <a:solidFill>
                  <a:schemeClr val="tx1"/>
                </a:solidFill>
                <a:latin typeface="Tw Cen MT" pitchFamily="34" charset="0"/>
              </a:defRPr>
            </a:lvl6pPr>
            <a:lvl7pPr marL="2971800" indent="-228600" eaLnBrk="0" fontAlgn="base" hangingPunct="0">
              <a:spcBef>
                <a:spcPct val="20000"/>
              </a:spcBef>
              <a:spcAft>
                <a:spcPct val="0"/>
              </a:spcAft>
              <a:buChar char="»"/>
              <a:defRPr sz="2000">
                <a:solidFill>
                  <a:schemeClr val="tx1"/>
                </a:solidFill>
                <a:latin typeface="Tw Cen MT" pitchFamily="34" charset="0"/>
              </a:defRPr>
            </a:lvl7pPr>
            <a:lvl8pPr marL="3429000" indent="-228600" eaLnBrk="0" fontAlgn="base" hangingPunct="0">
              <a:spcBef>
                <a:spcPct val="20000"/>
              </a:spcBef>
              <a:spcAft>
                <a:spcPct val="0"/>
              </a:spcAft>
              <a:buChar char="»"/>
              <a:defRPr sz="2000">
                <a:solidFill>
                  <a:schemeClr val="tx1"/>
                </a:solidFill>
                <a:latin typeface="Tw Cen MT" pitchFamily="34" charset="0"/>
              </a:defRPr>
            </a:lvl8pPr>
            <a:lvl9pPr marL="3886200" indent="-228600" eaLnBrk="0" fontAlgn="base" hangingPunct="0">
              <a:spcBef>
                <a:spcPct val="20000"/>
              </a:spcBef>
              <a:spcAft>
                <a:spcPct val="0"/>
              </a:spcAft>
              <a:buChar char="»"/>
              <a:defRPr sz="2000">
                <a:solidFill>
                  <a:schemeClr val="tx1"/>
                </a:solidFill>
                <a:latin typeface="Tw Cen MT" pitchFamily="34" charset="0"/>
              </a:defRPr>
            </a:lvl9pPr>
          </a:lstStyle>
          <a:p>
            <a:pPr algn="r">
              <a:spcBef>
                <a:spcPct val="0"/>
              </a:spcBef>
              <a:buFontTx/>
              <a:buNone/>
            </a:pPr>
            <a:fld id="{4C985C56-D4D1-4222-A65B-9AA6ACB2740F}" type="slidenum">
              <a:rPr lang="zh-CN" altLang="en-US" sz="1400" smtClean="0">
                <a:latin typeface="Times New Roman" pitchFamily="18" charset="0"/>
                <a:ea typeface="宋体" charset="-122"/>
              </a:rPr>
              <a:pPr algn="r">
                <a:spcBef>
                  <a:spcPct val="0"/>
                </a:spcBef>
                <a:buFontTx/>
                <a:buNone/>
              </a:pPr>
              <a:t>40</a:t>
            </a:fld>
            <a:endParaRPr lang="en-US" altLang="zh-CN" sz="1400">
              <a:latin typeface="Times New Roman" pitchFamily="18" charset="0"/>
              <a:ea typeface="宋体" charset="-122"/>
            </a:endParaRPr>
          </a:p>
        </p:txBody>
      </p:sp>
      <p:pic>
        <p:nvPicPr>
          <p:cNvPr id="11268" name="Picture 2"/>
          <p:cNvPicPr>
            <a:picLocks noChangeAspect="1" noChangeArrowheads="1"/>
          </p:cNvPicPr>
          <p:nvPr/>
        </p:nvPicPr>
        <p:blipFill>
          <a:blip r:embed="rId3">
            <a:extLst>
              <a:ext uri="{28A0092B-C50C-407E-A947-70E740481C1C}">
                <a14:useLocalDpi xmlns:a14="http://schemas.microsoft.com/office/drawing/2010/main" val="0"/>
              </a:ext>
            </a:extLst>
          </a:blip>
          <a:srcRect t="8357" r="3938" b="5402"/>
          <a:stretch>
            <a:fillRect/>
          </a:stretch>
        </p:blipFill>
        <p:spPr bwMode="auto">
          <a:xfrm>
            <a:off x="152400" y="1295400"/>
            <a:ext cx="4495800" cy="4465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pic>
      <p:pic>
        <p:nvPicPr>
          <p:cNvPr id="11269" name="Picture 3"/>
          <p:cNvPicPr>
            <a:picLocks noChangeAspect="1" noChangeArrowheads="1"/>
          </p:cNvPicPr>
          <p:nvPr/>
        </p:nvPicPr>
        <p:blipFill>
          <a:blip r:embed="rId4">
            <a:extLst>
              <a:ext uri="{28A0092B-C50C-407E-A947-70E740481C1C}">
                <a14:useLocalDpi xmlns:a14="http://schemas.microsoft.com/office/drawing/2010/main" val="0"/>
              </a:ext>
            </a:extLst>
          </a:blip>
          <a:srcRect l="3343" t="8551" r="3764" b="4782"/>
          <a:stretch>
            <a:fillRect/>
          </a:stretch>
        </p:blipFill>
        <p:spPr bwMode="auto">
          <a:xfrm>
            <a:off x="4852988" y="1295400"/>
            <a:ext cx="4062412" cy="4465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p:txBody>
          <a:bodyPr/>
          <a:lstStyle/>
          <a:p>
            <a:r>
              <a:rPr lang="en-US" altLang="en-US"/>
              <a:t>Visit to Asia Example</a:t>
            </a:r>
          </a:p>
        </p:txBody>
      </p:sp>
      <p:sp>
        <p:nvSpPr>
          <p:cNvPr id="12291" name="Rectangle 3"/>
          <p:cNvSpPr>
            <a:spLocks noGrp="1" noChangeArrowheads="1"/>
          </p:cNvSpPr>
          <p:nvPr>
            <p:ph type="body" idx="1"/>
          </p:nvPr>
        </p:nvSpPr>
        <p:spPr/>
        <p:txBody>
          <a:bodyPr/>
          <a:lstStyle/>
          <a:p>
            <a:pPr>
              <a:lnSpc>
                <a:spcPct val="90000"/>
              </a:lnSpc>
            </a:pPr>
            <a:r>
              <a:rPr lang="en-US" altLang="en-US"/>
              <a:t>Tuberculosis and lung cancer can cause shortness of breath (dyspnea) with equal likelihood.  The same is true for a positive chest Xray (i.e., a positive chest Xray is also equally likely given either tuberculosis or lung cancer).  Bronchitis is another cause of dyspnea.  A recent visit to Asia increases the likelihood of tuberculosis, while smoking is a possible cause of both lung cancer and bronchitis [Neapolitan, 1990].</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Number Placeholder 4"/>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a:spcBef>
                <a:spcPct val="20000"/>
              </a:spcBef>
              <a:buChar char="•"/>
              <a:defRPr sz="2800">
                <a:solidFill>
                  <a:schemeClr val="tx1"/>
                </a:solidFill>
                <a:latin typeface="Tw Cen MT" pitchFamily="34" charset="0"/>
              </a:defRPr>
            </a:lvl1pPr>
            <a:lvl2pPr marL="742950" indent="-285750" algn="l">
              <a:spcBef>
                <a:spcPct val="20000"/>
              </a:spcBef>
              <a:buChar char="–"/>
              <a:defRPr sz="2800">
                <a:solidFill>
                  <a:schemeClr val="tx1"/>
                </a:solidFill>
                <a:latin typeface="Tw Cen MT" pitchFamily="34" charset="0"/>
              </a:defRPr>
            </a:lvl2pPr>
            <a:lvl3pPr marL="1143000" indent="-228600" algn="l">
              <a:spcBef>
                <a:spcPct val="20000"/>
              </a:spcBef>
              <a:buChar char="•"/>
              <a:defRPr sz="2400">
                <a:solidFill>
                  <a:schemeClr val="tx1"/>
                </a:solidFill>
                <a:latin typeface="Tw Cen MT" pitchFamily="34" charset="0"/>
              </a:defRPr>
            </a:lvl3pPr>
            <a:lvl4pPr marL="1600200" indent="-228600" algn="l">
              <a:spcBef>
                <a:spcPct val="20000"/>
              </a:spcBef>
              <a:buChar char="–"/>
              <a:defRPr sz="2000">
                <a:solidFill>
                  <a:schemeClr val="tx1"/>
                </a:solidFill>
                <a:latin typeface="Tw Cen MT" pitchFamily="34" charset="0"/>
              </a:defRPr>
            </a:lvl4pPr>
            <a:lvl5pPr marL="2057400" indent="-228600" algn="l">
              <a:spcBef>
                <a:spcPct val="20000"/>
              </a:spcBef>
              <a:buChar char="»"/>
              <a:defRPr sz="2000">
                <a:solidFill>
                  <a:schemeClr val="tx1"/>
                </a:solidFill>
                <a:latin typeface="Tw Cen MT" pitchFamily="34" charset="0"/>
              </a:defRPr>
            </a:lvl5pPr>
            <a:lvl6pPr marL="2514600" indent="-228600" eaLnBrk="0" fontAlgn="base" hangingPunct="0">
              <a:spcBef>
                <a:spcPct val="20000"/>
              </a:spcBef>
              <a:spcAft>
                <a:spcPct val="0"/>
              </a:spcAft>
              <a:buChar char="»"/>
              <a:defRPr sz="2000">
                <a:solidFill>
                  <a:schemeClr val="tx1"/>
                </a:solidFill>
                <a:latin typeface="Tw Cen MT" pitchFamily="34" charset="0"/>
              </a:defRPr>
            </a:lvl6pPr>
            <a:lvl7pPr marL="2971800" indent="-228600" eaLnBrk="0" fontAlgn="base" hangingPunct="0">
              <a:spcBef>
                <a:spcPct val="20000"/>
              </a:spcBef>
              <a:spcAft>
                <a:spcPct val="0"/>
              </a:spcAft>
              <a:buChar char="»"/>
              <a:defRPr sz="2000">
                <a:solidFill>
                  <a:schemeClr val="tx1"/>
                </a:solidFill>
                <a:latin typeface="Tw Cen MT" pitchFamily="34" charset="0"/>
              </a:defRPr>
            </a:lvl7pPr>
            <a:lvl8pPr marL="3429000" indent="-228600" eaLnBrk="0" fontAlgn="base" hangingPunct="0">
              <a:spcBef>
                <a:spcPct val="20000"/>
              </a:spcBef>
              <a:spcAft>
                <a:spcPct val="0"/>
              </a:spcAft>
              <a:buChar char="»"/>
              <a:defRPr sz="2000">
                <a:solidFill>
                  <a:schemeClr val="tx1"/>
                </a:solidFill>
                <a:latin typeface="Tw Cen MT" pitchFamily="34" charset="0"/>
              </a:defRPr>
            </a:lvl8pPr>
            <a:lvl9pPr marL="3886200" indent="-228600" eaLnBrk="0" fontAlgn="base" hangingPunct="0">
              <a:spcBef>
                <a:spcPct val="20000"/>
              </a:spcBef>
              <a:spcAft>
                <a:spcPct val="0"/>
              </a:spcAft>
              <a:buChar char="»"/>
              <a:defRPr sz="2000">
                <a:solidFill>
                  <a:schemeClr val="tx1"/>
                </a:solidFill>
                <a:latin typeface="Tw Cen MT" pitchFamily="34" charset="0"/>
              </a:defRPr>
            </a:lvl9pPr>
          </a:lstStyle>
          <a:p>
            <a:pPr algn="r">
              <a:spcBef>
                <a:spcPct val="0"/>
              </a:spcBef>
              <a:buFontTx/>
              <a:buNone/>
            </a:pPr>
            <a:fld id="{0FAF48C7-12A6-44CF-BCC5-CFCE1F3DC9D6}" type="slidenum">
              <a:rPr lang="zh-CN" altLang="en-US" sz="1400" smtClean="0">
                <a:latin typeface="Times New Roman" pitchFamily="18" charset="0"/>
                <a:ea typeface="宋体" charset="-122"/>
              </a:rPr>
              <a:pPr algn="r">
                <a:spcBef>
                  <a:spcPct val="0"/>
                </a:spcBef>
                <a:buFontTx/>
                <a:buNone/>
              </a:pPr>
              <a:t>42</a:t>
            </a:fld>
            <a:endParaRPr lang="en-US" altLang="zh-CN" sz="1400">
              <a:latin typeface="Times New Roman" pitchFamily="18" charset="0"/>
              <a:ea typeface="宋体" charset="-122"/>
            </a:endParaRPr>
          </a:p>
        </p:txBody>
      </p:sp>
      <p:sp>
        <p:nvSpPr>
          <p:cNvPr id="13315" name="Rectangle 2"/>
          <p:cNvSpPr>
            <a:spLocks noGrp="1" noChangeArrowheads="1"/>
          </p:cNvSpPr>
          <p:nvPr>
            <p:ph type="title"/>
          </p:nvPr>
        </p:nvSpPr>
        <p:spPr>
          <a:xfrm>
            <a:off x="685800" y="457200"/>
            <a:ext cx="7772400" cy="1143000"/>
          </a:xfrm>
        </p:spPr>
        <p:txBody>
          <a:bodyPr/>
          <a:lstStyle/>
          <a:p>
            <a:pPr eaLnBrk="1" hangingPunct="1"/>
            <a:r>
              <a:rPr lang="en-US" altLang="zh-CN" sz="4000">
                <a:ea typeface="宋体" charset="-122"/>
              </a:rPr>
              <a:t>A Simple Smoking and Lung Cancer Model</a:t>
            </a:r>
          </a:p>
        </p:txBody>
      </p:sp>
      <p:sp>
        <p:nvSpPr>
          <p:cNvPr id="13316" name="Rectangle 3"/>
          <p:cNvSpPr>
            <a:spLocks noGrp="1" noChangeArrowheads="1"/>
          </p:cNvSpPr>
          <p:nvPr>
            <p:ph type="body" idx="1"/>
          </p:nvPr>
        </p:nvSpPr>
        <p:spPr>
          <a:xfrm>
            <a:off x="685800" y="1981200"/>
            <a:ext cx="7772400" cy="4343400"/>
          </a:xfrm>
        </p:spPr>
        <p:txBody>
          <a:bodyPr/>
          <a:lstStyle/>
          <a:p>
            <a:pPr eaLnBrk="1" hangingPunct="1"/>
            <a:r>
              <a:rPr lang="en-US" altLang="zh-CN">
                <a:ea typeface="宋体" charset="-122"/>
              </a:rPr>
              <a:t>The simplest model</a:t>
            </a:r>
          </a:p>
          <a:p>
            <a:pPr eaLnBrk="1" hangingPunct="1"/>
            <a:r>
              <a:rPr lang="en-US" altLang="zh-CN">
                <a:ea typeface="宋体" charset="-122"/>
              </a:rPr>
              <a:t>X: Smoking, Y: Lung cancer</a:t>
            </a:r>
          </a:p>
          <a:p>
            <a:pPr eaLnBrk="1" hangingPunct="1"/>
            <a:r>
              <a:rPr lang="en-US" altLang="zh-CN">
                <a:ea typeface="宋体" charset="-122"/>
              </a:rPr>
              <a:t>X and Y are observable</a:t>
            </a:r>
          </a:p>
        </p:txBody>
      </p:sp>
      <p:sp>
        <p:nvSpPr>
          <p:cNvPr id="13317" name="Text Box 5"/>
          <p:cNvSpPr txBox="1">
            <a:spLocks noChangeArrowheads="1"/>
          </p:cNvSpPr>
          <p:nvPr/>
        </p:nvSpPr>
        <p:spPr bwMode="auto">
          <a:xfrm>
            <a:off x="4953000" y="4495800"/>
            <a:ext cx="609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lgn="l">
              <a:spcBef>
                <a:spcPct val="20000"/>
              </a:spcBef>
              <a:buChar char="•"/>
              <a:defRPr sz="2800">
                <a:solidFill>
                  <a:schemeClr val="tx1"/>
                </a:solidFill>
                <a:latin typeface="Tw Cen MT" pitchFamily="34" charset="0"/>
              </a:defRPr>
            </a:lvl1pPr>
            <a:lvl2pPr marL="742950" indent="-285750" algn="l">
              <a:spcBef>
                <a:spcPct val="20000"/>
              </a:spcBef>
              <a:buChar char="–"/>
              <a:defRPr sz="2800">
                <a:solidFill>
                  <a:schemeClr val="tx1"/>
                </a:solidFill>
                <a:latin typeface="Tw Cen MT" pitchFamily="34" charset="0"/>
              </a:defRPr>
            </a:lvl2pPr>
            <a:lvl3pPr marL="1143000" indent="-228600" algn="l">
              <a:spcBef>
                <a:spcPct val="20000"/>
              </a:spcBef>
              <a:buChar char="•"/>
              <a:defRPr sz="2400">
                <a:solidFill>
                  <a:schemeClr val="tx1"/>
                </a:solidFill>
                <a:latin typeface="Tw Cen MT" pitchFamily="34" charset="0"/>
              </a:defRPr>
            </a:lvl3pPr>
            <a:lvl4pPr marL="1600200" indent="-228600" algn="l">
              <a:spcBef>
                <a:spcPct val="20000"/>
              </a:spcBef>
              <a:buChar char="–"/>
              <a:defRPr sz="2000">
                <a:solidFill>
                  <a:schemeClr val="tx1"/>
                </a:solidFill>
                <a:latin typeface="Tw Cen MT" pitchFamily="34" charset="0"/>
              </a:defRPr>
            </a:lvl4pPr>
            <a:lvl5pPr marL="2057400" indent="-228600" algn="l">
              <a:spcBef>
                <a:spcPct val="20000"/>
              </a:spcBef>
              <a:buChar char="»"/>
              <a:defRPr sz="2000">
                <a:solidFill>
                  <a:schemeClr val="tx1"/>
                </a:solidFill>
                <a:latin typeface="Tw Cen MT" pitchFamily="34" charset="0"/>
              </a:defRPr>
            </a:lvl5pPr>
            <a:lvl6pPr marL="2514600" indent="-228600" eaLnBrk="0" fontAlgn="base" hangingPunct="0">
              <a:spcBef>
                <a:spcPct val="20000"/>
              </a:spcBef>
              <a:spcAft>
                <a:spcPct val="0"/>
              </a:spcAft>
              <a:buChar char="»"/>
              <a:defRPr sz="2000">
                <a:solidFill>
                  <a:schemeClr val="tx1"/>
                </a:solidFill>
                <a:latin typeface="Tw Cen MT" pitchFamily="34" charset="0"/>
              </a:defRPr>
            </a:lvl6pPr>
            <a:lvl7pPr marL="2971800" indent="-228600" eaLnBrk="0" fontAlgn="base" hangingPunct="0">
              <a:spcBef>
                <a:spcPct val="20000"/>
              </a:spcBef>
              <a:spcAft>
                <a:spcPct val="0"/>
              </a:spcAft>
              <a:buChar char="»"/>
              <a:defRPr sz="2000">
                <a:solidFill>
                  <a:schemeClr val="tx1"/>
                </a:solidFill>
                <a:latin typeface="Tw Cen MT" pitchFamily="34" charset="0"/>
              </a:defRPr>
            </a:lvl7pPr>
            <a:lvl8pPr marL="3429000" indent="-228600" eaLnBrk="0" fontAlgn="base" hangingPunct="0">
              <a:spcBef>
                <a:spcPct val="20000"/>
              </a:spcBef>
              <a:spcAft>
                <a:spcPct val="0"/>
              </a:spcAft>
              <a:buChar char="»"/>
              <a:defRPr sz="2000">
                <a:solidFill>
                  <a:schemeClr val="tx1"/>
                </a:solidFill>
                <a:latin typeface="Tw Cen MT" pitchFamily="34" charset="0"/>
              </a:defRPr>
            </a:lvl8pPr>
            <a:lvl9pPr marL="3886200" indent="-228600" eaLnBrk="0" fontAlgn="base" hangingPunct="0">
              <a:spcBef>
                <a:spcPct val="20000"/>
              </a:spcBef>
              <a:spcAft>
                <a:spcPct val="0"/>
              </a:spcAft>
              <a:buChar char="»"/>
              <a:defRPr sz="2000">
                <a:solidFill>
                  <a:schemeClr val="tx1"/>
                </a:solidFill>
                <a:latin typeface="Tw Cen MT" pitchFamily="34" charset="0"/>
              </a:defRPr>
            </a:lvl9pPr>
          </a:lstStyle>
          <a:p>
            <a:pPr algn="ctr">
              <a:spcBef>
                <a:spcPct val="50000"/>
              </a:spcBef>
              <a:buFontTx/>
              <a:buNone/>
            </a:pPr>
            <a:r>
              <a:rPr lang="en-US" altLang="zh-CN" sz="2400">
                <a:latin typeface="Times New Roman" pitchFamily="18" charset="0"/>
                <a:ea typeface="宋体" charset="-122"/>
              </a:rPr>
              <a:t>Y</a:t>
            </a:r>
          </a:p>
        </p:txBody>
      </p:sp>
      <p:sp>
        <p:nvSpPr>
          <p:cNvPr id="13318" name="Text Box 6"/>
          <p:cNvSpPr txBox="1">
            <a:spLocks noChangeArrowheads="1"/>
          </p:cNvSpPr>
          <p:nvPr/>
        </p:nvSpPr>
        <p:spPr bwMode="auto">
          <a:xfrm>
            <a:off x="2133600" y="4495800"/>
            <a:ext cx="609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lgn="l">
              <a:spcBef>
                <a:spcPct val="20000"/>
              </a:spcBef>
              <a:buChar char="•"/>
              <a:defRPr sz="2800">
                <a:solidFill>
                  <a:schemeClr val="tx1"/>
                </a:solidFill>
                <a:latin typeface="Tw Cen MT" pitchFamily="34" charset="0"/>
              </a:defRPr>
            </a:lvl1pPr>
            <a:lvl2pPr marL="742950" indent="-285750" algn="l">
              <a:spcBef>
                <a:spcPct val="20000"/>
              </a:spcBef>
              <a:buChar char="–"/>
              <a:defRPr sz="2800">
                <a:solidFill>
                  <a:schemeClr val="tx1"/>
                </a:solidFill>
                <a:latin typeface="Tw Cen MT" pitchFamily="34" charset="0"/>
              </a:defRPr>
            </a:lvl2pPr>
            <a:lvl3pPr marL="1143000" indent="-228600" algn="l">
              <a:spcBef>
                <a:spcPct val="20000"/>
              </a:spcBef>
              <a:buChar char="•"/>
              <a:defRPr sz="2400">
                <a:solidFill>
                  <a:schemeClr val="tx1"/>
                </a:solidFill>
                <a:latin typeface="Tw Cen MT" pitchFamily="34" charset="0"/>
              </a:defRPr>
            </a:lvl3pPr>
            <a:lvl4pPr marL="1600200" indent="-228600" algn="l">
              <a:spcBef>
                <a:spcPct val="20000"/>
              </a:spcBef>
              <a:buChar char="–"/>
              <a:defRPr sz="2000">
                <a:solidFill>
                  <a:schemeClr val="tx1"/>
                </a:solidFill>
                <a:latin typeface="Tw Cen MT" pitchFamily="34" charset="0"/>
              </a:defRPr>
            </a:lvl4pPr>
            <a:lvl5pPr marL="2057400" indent="-228600" algn="l">
              <a:spcBef>
                <a:spcPct val="20000"/>
              </a:spcBef>
              <a:buChar char="»"/>
              <a:defRPr sz="2000">
                <a:solidFill>
                  <a:schemeClr val="tx1"/>
                </a:solidFill>
                <a:latin typeface="Tw Cen MT" pitchFamily="34" charset="0"/>
              </a:defRPr>
            </a:lvl5pPr>
            <a:lvl6pPr marL="2514600" indent="-228600" eaLnBrk="0" fontAlgn="base" hangingPunct="0">
              <a:spcBef>
                <a:spcPct val="20000"/>
              </a:spcBef>
              <a:spcAft>
                <a:spcPct val="0"/>
              </a:spcAft>
              <a:buChar char="»"/>
              <a:defRPr sz="2000">
                <a:solidFill>
                  <a:schemeClr val="tx1"/>
                </a:solidFill>
                <a:latin typeface="Tw Cen MT" pitchFamily="34" charset="0"/>
              </a:defRPr>
            </a:lvl6pPr>
            <a:lvl7pPr marL="2971800" indent="-228600" eaLnBrk="0" fontAlgn="base" hangingPunct="0">
              <a:spcBef>
                <a:spcPct val="20000"/>
              </a:spcBef>
              <a:spcAft>
                <a:spcPct val="0"/>
              </a:spcAft>
              <a:buChar char="»"/>
              <a:defRPr sz="2000">
                <a:solidFill>
                  <a:schemeClr val="tx1"/>
                </a:solidFill>
                <a:latin typeface="Tw Cen MT" pitchFamily="34" charset="0"/>
              </a:defRPr>
            </a:lvl7pPr>
            <a:lvl8pPr marL="3429000" indent="-228600" eaLnBrk="0" fontAlgn="base" hangingPunct="0">
              <a:spcBef>
                <a:spcPct val="20000"/>
              </a:spcBef>
              <a:spcAft>
                <a:spcPct val="0"/>
              </a:spcAft>
              <a:buChar char="»"/>
              <a:defRPr sz="2000">
                <a:solidFill>
                  <a:schemeClr val="tx1"/>
                </a:solidFill>
                <a:latin typeface="Tw Cen MT" pitchFamily="34" charset="0"/>
              </a:defRPr>
            </a:lvl8pPr>
            <a:lvl9pPr marL="3886200" indent="-228600" eaLnBrk="0" fontAlgn="base" hangingPunct="0">
              <a:spcBef>
                <a:spcPct val="20000"/>
              </a:spcBef>
              <a:spcAft>
                <a:spcPct val="0"/>
              </a:spcAft>
              <a:buChar char="»"/>
              <a:defRPr sz="2000">
                <a:solidFill>
                  <a:schemeClr val="tx1"/>
                </a:solidFill>
                <a:latin typeface="Tw Cen MT" pitchFamily="34" charset="0"/>
              </a:defRPr>
            </a:lvl9pPr>
          </a:lstStyle>
          <a:p>
            <a:pPr algn="ctr">
              <a:spcBef>
                <a:spcPct val="50000"/>
              </a:spcBef>
              <a:buFontTx/>
              <a:buNone/>
            </a:pPr>
            <a:r>
              <a:rPr lang="en-US" altLang="zh-CN" sz="2400">
                <a:latin typeface="Times New Roman" pitchFamily="18" charset="0"/>
                <a:ea typeface="宋体" charset="-122"/>
              </a:rPr>
              <a:t>X</a:t>
            </a:r>
          </a:p>
        </p:txBody>
      </p:sp>
      <p:sp>
        <p:nvSpPr>
          <p:cNvPr id="13319" name="Line 7"/>
          <p:cNvSpPr>
            <a:spLocks noChangeShapeType="1"/>
          </p:cNvSpPr>
          <p:nvPr/>
        </p:nvSpPr>
        <p:spPr bwMode="auto">
          <a:xfrm>
            <a:off x="2895600" y="4724400"/>
            <a:ext cx="1905000" cy="0"/>
          </a:xfrm>
          <a:prstGeom prst="line">
            <a:avLst/>
          </a:prstGeom>
          <a:noFill/>
          <a:ln w="12700">
            <a:solidFill>
              <a:srgbClr val="FF0000"/>
            </a:solidFill>
            <a:round/>
            <a:headEnd type="none" w="sm" len="sm"/>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Number Placeholder 4"/>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a:spcBef>
                <a:spcPct val="20000"/>
              </a:spcBef>
              <a:buChar char="•"/>
              <a:defRPr sz="2800">
                <a:solidFill>
                  <a:schemeClr val="tx1"/>
                </a:solidFill>
                <a:latin typeface="Tw Cen MT" pitchFamily="34" charset="0"/>
              </a:defRPr>
            </a:lvl1pPr>
            <a:lvl2pPr marL="742950" indent="-285750" algn="l">
              <a:spcBef>
                <a:spcPct val="20000"/>
              </a:spcBef>
              <a:buChar char="–"/>
              <a:defRPr sz="2800">
                <a:solidFill>
                  <a:schemeClr val="tx1"/>
                </a:solidFill>
                <a:latin typeface="Tw Cen MT" pitchFamily="34" charset="0"/>
              </a:defRPr>
            </a:lvl2pPr>
            <a:lvl3pPr marL="1143000" indent="-228600" algn="l">
              <a:spcBef>
                <a:spcPct val="20000"/>
              </a:spcBef>
              <a:buChar char="•"/>
              <a:defRPr sz="2400">
                <a:solidFill>
                  <a:schemeClr val="tx1"/>
                </a:solidFill>
                <a:latin typeface="Tw Cen MT" pitchFamily="34" charset="0"/>
              </a:defRPr>
            </a:lvl3pPr>
            <a:lvl4pPr marL="1600200" indent="-228600" algn="l">
              <a:spcBef>
                <a:spcPct val="20000"/>
              </a:spcBef>
              <a:buChar char="–"/>
              <a:defRPr sz="2000">
                <a:solidFill>
                  <a:schemeClr val="tx1"/>
                </a:solidFill>
                <a:latin typeface="Tw Cen MT" pitchFamily="34" charset="0"/>
              </a:defRPr>
            </a:lvl4pPr>
            <a:lvl5pPr marL="2057400" indent="-228600" algn="l">
              <a:spcBef>
                <a:spcPct val="20000"/>
              </a:spcBef>
              <a:buChar char="»"/>
              <a:defRPr sz="2000">
                <a:solidFill>
                  <a:schemeClr val="tx1"/>
                </a:solidFill>
                <a:latin typeface="Tw Cen MT" pitchFamily="34" charset="0"/>
              </a:defRPr>
            </a:lvl5pPr>
            <a:lvl6pPr marL="2514600" indent="-228600" eaLnBrk="0" fontAlgn="base" hangingPunct="0">
              <a:spcBef>
                <a:spcPct val="20000"/>
              </a:spcBef>
              <a:spcAft>
                <a:spcPct val="0"/>
              </a:spcAft>
              <a:buChar char="»"/>
              <a:defRPr sz="2000">
                <a:solidFill>
                  <a:schemeClr val="tx1"/>
                </a:solidFill>
                <a:latin typeface="Tw Cen MT" pitchFamily="34" charset="0"/>
              </a:defRPr>
            </a:lvl6pPr>
            <a:lvl7pPr marL="2971800" indent="-228600" eaLnBrk="0" fontAlgn="base" hangingPunct="0">
              <a:spcBef>
                <a:spcPct val="20000"/>
              </a:spcBef>
              <a:spcAft>
                <a:spcPct val="0"/>
              </a:spcAft>
              <a:buChar char="»"/>
              <a:defRPr sz="2000">
                <a:solidFill>
                  <a:schemeClr val="tx1"/>
                </a:solidFill>
                <a:latin typeface="Tw Cen MT" pitchFamily="34" charset="0"/>
              </a:defRPr>
            </a:lvl7pPr>
            <a:lvl8pPr marL="3429000" indent="-228600" eaLnBrk="0" fontAlgn="base" hangingPunct="0">
              <a:spcBef>
                <a:spcPct val="20000"/>
              </a:spcBef>
              <a:spcAft>
                <a:spcPct val="0"/>
              </a:spcAft>
              <a:buChar char="»"/>
              <a:defRPr sz="2000">
                <a:solidFill>
                  <a:schemeClr val="tx1"/>
                </a:solidFill>
                <a:latin typeface="Tw Cen MT" pitchFamily="34" charset="0"/>
              </a:defRPr>
            </a:lvl8pPr>
            <a:lvl9pPr marL="3886200" indent="-228600" eaLnBrk="0" fontAlgn="base" hangingPunct="0">
              <a:spcBef>
                <a:spcPct val="20000"/>
              </a:spcBef>
              <a:spcAft>
                <a:spcPct val="0"/>
              </a:spcAft>
              <a:buChar char="»"/>
              <a:defRPr sz="2000">
                <a:solidFill>
                  <a:schemeClr val="tx1"/>
                </a:solidFill>
                <a:latin typeface="Tw Cen MT" pitchFamily="34" charset="0"/>
              </a:defRPr>
            </a:lvl9pPr>
          </a:lstStyle>
          <a:p>
            <a:pPr algn="r">
              <a:spcBef>
                <a:spcPct val="0"/>
              </a:spcBef>
              <a:buFontTx/>
              <a:buNone/>
            </a:pPr>
            <a:fld id="{C8FA1947-C8F3-4288-B03E-D5F89C3E8D69}" type="slidenum">
              <a:rPr lang="zh-CN" altLang="en-US" sz="1400" smtClean="0">
                <a:latin typeface="Times New Roman" pitchFamily="18" charset="0"/>
                <a:ea typeface="宋体" charset="-122"/>
              </a:rPr>
              <a:pPr algn="r">
                <a:spcBef>
                  <a:spcPct val="0"/>
                </a:spcBef>
                <a:buFontTx/>
                <a:buNone/>
              </a:pPr>
              <a:t>43</a:t>
            </a:fld>
            <a:endParaRPr lang="en-US" altLang="zh-CN" sz="1400">
              <a:latin typeface="Times New Roman" pitchFamily="18" charset="0"/>
              <a:ea typeface="宋体" charset="-122"/>
            </a:endParaRPr>
          </a:p>
        </p:txBody>
      </p:sp>
      <p:sp>
        <p:nvSpPr>
          <p:cNvPr id="14339" name="Rectangle 2"/>
          <p:cNvSpPr>
            <a:spLocks noGrp="1" noChangeArrowheads="1"/>
          </p:cNvSpPr>
          <p:nvPr>
            <p:ph type="title"/>
          </p:nvPr>
        </p:nvSpPr>
        <p:spPr>
          <a:xfrm>
            <a:off x="685800" y="762000"/>
            <a:ext cx="8077200" cy="914400"/>
          </a:xfrm>
        </p:spPr>
        <p:txBody>
          <a:bodyPr/>
          <a:lstStyle/>
          <a:p>
            <a:pPr eaLnBrk="1" hangingPunct="1"/>
            <a:r>
              <a:rPr lang="en-US" altLang="zh-CN" sz="4000">
                <a:ea typeface="宋体" charset="-122"/>
              </a:rPr>
              <a:t>Fisher’s Smoking and Lung Cancer Model</a:t>
            </a:r>
            <a:endParaRPr lang="zh-CN" altLang="en-US" sz="4000">
              <a:ea typeface="宋体" charset="-122"/>
            </a:endParaRPr>
          </a:p>
        </p:txBody>
      </p:sp>
      <p:sp>
        <p:nvSpPr>
          <p:cNvPr id="14340" name="Rectangle 3"/>
          <p:cNvSpPr>
            <a:spLocks noGrp="1" noChangeArrowheads="1"/>
          </p:cNvSpPr>
          <p:nvPr>
            <p:ph type="body" idx="1"/>
          </p:nvPr>
        </p:nvSpPr>
        <p:spPr>
          <a:xfrm>
            <a:off x="609600" y="1981200"/>
            <a:ext cx="7772400" cy="1828800"/>
          </a:xfrm>
        </p:spPr>
        <p:txBody>
          <a:bodyPr/>
          <a:lstStyle/>
          <a:p>
            <a:pPr eaLnBrk="1" hangingPunct="1"/>
            <a:r>
              <a:rPr lang="en-US" altLang="zh-CN">
                <a:ea typeface="宋体" charset="-122"/>
              </a:rPr>
              <a:t>Smoking-lung cancer model with genotype</a:t>
            </a:r>
          </a:p>
          <a:p>
            <a:pPr eaLnBrk="1" hangingPunct="1"/>
            <a:r>
              <a:rPr lang="en-US" altLang="zh-CN">
                <a:ea typeface="宋体" charset="-122"/>
              </a:rPr>
              <a:t>Genotype (U) is unobservable</a:t>
            </a:r>
          </a:p>
          <a:p>
            <a:pPr eaLnBrk="1" hangingPunct="1"/>
            <a:r>
              <a:rPr lang="en-US" altLang="en-US"/>
              <a:t>Fisher, R.A. “Cancer and Smoking.” </a:t>
            </a:r>
            <a:r>
              <a:rPr lang="en-US" altLang="en-US" i="1"/>
              <a:t>Nature </a:t>
            </a:r>
            <a:r>
              <a:rPr lang="en-US" altLang="en-US"/>
              <a:t>182 (1958 August 30), pp.596-597.</a:t>
            </a:r>
            <a:endParaRPr lang="en-US" altLang="zh-CN">
              <a:ea typeface="宋体" charset="-122"/>
            </a:endParaRPr>
          </a:p>
          <a:p>
            <a:pPr eaLnBrk="1" hangingPunct="1"/>
            <a:endParaRPr lang="en-US" altLang="zh-CN">
              <a:ea typeface="宋体" charset="-122"/>
            </a:endParaRPr>
          </a:p>
          <a:p>
            <a:pPr eaLnBrk="1" hangingPunct="1"/>
            <a:endParaRPr lang="en-US" altLang="zh-CN">
              <a:ea typeface="宋体" charset="-122"/>
            </a:endParaRPr>
          </a:p>
          <a:p>
            <a:pPr eaLnBrk="1" hangingPunct="1"/>
            <a:endParaRPr lang="en-US" altLang="zh-CN">
              <a:ea typeface="宋体" charset="-122"/>
            </a:endParaRPr>
          </a:p>
          <a:p>
            <a:pPr eaLnBrk="1" hangingPunct="1"/>
            <a:endParaRPr lang="en-US" altLang="zh-CN">
              <a:ea typeface="宋体" charset="-122"/>
            </a:endParaRPr>
          </a:p>
          <a:p>
            <a:pPr eaLnBrk="1" hangingPunct="1"/>
            <a:endParaRPr lang="en-US" altLang="zh-CN">
              <a:ea typeface="宋体" charset="-122"/>
            </a:endParaRPr>
          </a:p>
        </p:txBody>
      </p:sp>
      <p:sp>
        <p:nvSpPr>
          <p:cNvPr id="14341" name="Text Box 4"/>
          <p:cNvSpPr txBox="1">
            <a:spLocks noChangeArrowheads="1"/>
          </p:cNvSpPr>
          <p:nvPr/>
        </p:nvSpPr>
        <p:spPr bwMode="auto">
          <a:xfrm>
            <a:off x="3024188" y="5410200"/>
            <a:ext cx="4048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lgn="l">
              <a:spcBef>
                <a:spcPct val="20000"/>
              </a:spcBef>
              <a:buChar char="•"/>
              <a:defRPr sz="2800">
                <a:solidFill>
                  <a:schemeClr val="tx1"/>
                </a:solidFill>
                <a:latin typeface="Tw Cen MT" pitchFamily="34" charset="0"/>
              </a:defRPr>
            </a:lvl1pPr>
            <a:lvl2pPr marL="742950" indent="-285750" algn="l">
              <a:spcBef>
                <a:spcPct val="20000"/>
              </a:spcBef>
              <a:buChar char="–"/>
              <a:defRPr sz="2800">
                <a:solidFill>
                  <a:schemeClr val="tx1"/>
                </a:solidFill>
                <a:latin typeface="Tw Cen MT" pitchFamily="34" charset="0"/>
              </a:defRPr>
            </a:lvl2pPr>
            <a:lvl3pPr marL="1143000" indent="-228600" algn="l">
              <a:spcBef>
                <a:spcPct val="20000"/>
              </a:spcBef>
              <a:buChar char="•"/>
              <a:defRPr sz="2400">
                <a:solidFill>
                  <a:schemeClr val="tx1"/>
                </a:solidFill>
                <a:latin typeface="Tw Cen MT" pitchFamily="34" charset="0"/>
              </a:defRPr>
            </a:lvl3pPr>
            <a:lvl4pPr marL="1600200" indent="-228600" algn="l">
              <a:spcBef>
                <a:spcPct val="20000"/>
              </a:spcBef>
              <a:buChar char="–"/>
              <a:defRPr sz="2000">
                <a:solidFill>
                  <a:schemeClr val="tx1"/>
                </a:solidFill>
                <a:latin typeface="Tw Cen MT" pitchFamily="34" charset="0"/>
              </a:defRPr>
            </a:lvl4pPr>
            <a:lvl5pPr marL="2057400" indent="-228600" algn="l">
              <a:spcBef>
                <a:spcPct val="20000"/>
              </a:spcBef>
              <a:buChar char="»"/>
              <a:defRPr sz="2000">
                <a:solidFill>
                  <a:schemeClr val="tx1"/>
                </a:solidFill>
                <a:latin typeface="Tw Cen MT" pitchFamily="34" charset="0"/>
              </a:defRPr>
            </a:lvl5pPr>
            <a:lvl6pPr marL="2514600" indent="-228600" eaLnBrk="0" fontAlgn="base" hangingPunct="0">
              <a:spcBef>
                <a:spcPct val="20000"/>
              </a:spcBef>
              <a:spcAft>
                <a:spcPct val="0"/>
              </a:spcAft>
              <a:buChar char="»"/>
              <a:defRPr sz="2000">
                <a:solidFill>
                  <a:schemeClr val="tx1"/>
                </a:solidFill>
                <a:latin typeface="Tw Cen MT" pitchFamily="34" charset="0"/>
              </a:defRPr>
            </a:lvl6pPr>
            <a:lvl7pPr marL="2971800" indent="-228600" eaLnBrk="0" fontAlgn="base" hangingPunct="0">
              <a:spcBef>
                <a:spcPct val="20000"/>
              </a:spcBef>
              <a:spcAft>
                <a:spcPct val="0"/>
              </a:spcAft>
              <a:buChar char="»"/>
              <a:defRPr sz="2000">
                <a:solidFill>
                  <a:schemeClr val="tx1"/>
                </a:solidFill>
                <a:latin typeface="Tw Cen MT" pitchFamily="34" charset="0"/>
              </a:defRPr>
            </a:lvl7pPr>
            <a:lvl8pPr marL="3429000" indent="-228600" eaLnBrk="0" fontAlgn="base" hangingPunct="0">
              <a:spcBef>
                <a:spcPct val="20000"/>
              </a:spcBef>
              <a:spcAft>
                <a:spcPct val="0"/>
              </a:spcAft>
              <a:buChar char="»"/>
              <a:defRPr sz="2000">
                <a:solidFill>
                  <a:schemeClr val="tx1"/>
                </a:solidFill>
                <a:latin typeface="Tw Cen MT" pitchFamily="34" charset="0"/>
              </a:defRPr>
            </a:lvl8pPr>
            <a:lvl9pPr marL="3886200" indent="-228600" eaLnBrk="0" fontAlgn="base" hangingPunct="0">
              <a:spcBef>
                <a:spcPct val="20000"/>
              </a:spcBef>
              <a:spcAft>
                <a:spcPct val="0"/>
              </a:spcAft>
              <a:buChar char="»"/>
              <a:defRPr sz="2000">
                <a:solidFill>
                  <a:schemeClr val="tx1"/>
                </a:solidFill>
                <a:latin typeface="Tw Cen MT" pitchFamily="34" charset="0"/>
              </a:defRPr>
            </a:lvl9pPr>
          </a:lstStyle>
          <a:p>
            <a:pPr algn="ctr">
              <a:spcBef>
                <a:spcPct val="0"/>
              </a:spcBef>
              <a:buFontTx/>
              <a:buNone/>
            </a:pPr>
            <a:r>
              <a:rPr lang="en-US" altLang="zh-CN" sz="2400">
                <a:latin typeface="Times New Roman" pitchFamily="18" charset="0"/>
                <a:ea typeface="宋体" charset="-122"/>
              </a:rPr>
              <a:t>X</a:t>
            </a:r>
          </a:p>
        </p:txBody>
      </p:sp>
      <p:sp>
        <p:nvSpPr>
          <p:cNvPr id="14342" name="Text Box 5"/>
          <p:cNvSpPr txBox="1">
            <a:spLocks noChangeArrowheads="1"/>
          </p:cNvSpPr>
          <p:nvPr/>
        </p:nvSpPr>
        <p:spPr bwMode="auto">
          <a:xfrm>
            <a:off x="4929188" y="5334000"/>
            <a:ext cx="4048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algn="l">
              <a:spcBef>
                <a:spcPct val="20000"/>
              </a:spcBef>
              <a:buChar char="•"/>
              <a:defRPr sz="2800">
                <a:solidFill>
                  <a:schemeClr val="tx1"/>
                </a:solidFill>
                <a:latin typeface="Tw Cen MT" pitchFamily="34" charset="0"/>
              </a:defRPr>
            </a:lvl1pPr>
            <a:lvl2pPr marL="742950" indent="-285750" algn="l">
              <a:spcBef>
                <a:spcPct val="20000"/>
              </a:spcBef>
              <a:buChar char="–"/>
              <a:defRPr sz="2800">
                <a:solidFill>
                  <a:schemeClr val="tx1"/>
                </a:solidFill>
                <a:latin typeface="Tw Cen MT" pitchFamily="34" charset="0"/>
              </a:defRPr>
            </a:lvl2pPr>
            <a:lvl3pPr marL="1143000" indent="-228600" algn="l">
              <a:spcBef>
                <a:spcPct val="20000"/>
              </a:spcBef>
              <a:buChar char="•"/>
              <a:defRPr sz="2400">
                <a:solidFill>
                  <a:schemeClr val="tx1"/>
                </a:solidFill>
                <a:latin typeface="Tw Cen MT" pitchFamily="34" charset="0"/>
              </a:defRPr>
            </a:lvl3pPr>
            <a:lvl4pPr marL="1600200" indent="-228600" algn="l">
              <a:spcBef>
                <a:spcPct val="20000"/>
              </a:spcBef>
              <a:buChar char="–"/>
              <a:defRPr sz="2000">
                <a:solidFill>
                  <a:schemeClr val="tx1"/>
                </a:solidFill>
                <a:latin typeface="Tw Cen MT" pitchFamily="34" charset="0"/>
              </a:defRPr>
            </a:lvl4pPr>
            <a:lvl5pPr marL="2057400" indent="-228600" algn="l">
              <a:spcBef>
                <a:spcPct val="20000"/>
              </a:spcBef>
              <a:buChar char="»"/>
              <a:defRPr sz="2000">
                <a:solidFill>
                  <a:schemeClr val="tx1"/>
                </a:solidFill>
                <a:latin typeface="Tw Cen MT" pitchFamily="34" charset="0"/>
              </a:defRPr>
            </a:lvl5pPr>
            <a:lvl6pPr marL="2514600" indent="-228600" eaLnBrk="0" fontAlgn="base" hangingPunct="0">
              <a:spcBef>
                <a:spcPct val="20000"/>
              </a:spcBef>
              <a:spcAft>
                <a:spcPct val="0"/>
              </a:spcAft>
              <a:buChar char="»"/>
              <a:defRPr sz="2000">
                <a:solidFill>
                  <a:schemeClr val="tx1"/>
                </a:solidFill>
                <a:latin typeface="Tw Cen MT" pitchFamily="34" charset="0"/>
              </a:defRPr>
            </a:lvl6pPr>
            <a:lvl7pPr marL="2971800" indent="-228600" eaLnBrk="0" fontAlgn="base" hangingPunct="0">
              <a:spcBef>
                <a:spcPct val="20000"/>
              </a:spcBef>
              <a:spcAft>
                <a:spcPct val="0"/>
              </a:spcAft>
              <a:buChar char="»"/>
              <a:defRPr sz="2000">
                <a:solidFill>
                  <a:schemeClr val="tx1"/>
                </a:solidFill>
                <a:latin typeface="Tw Cen MT" pitchFamily="34" charset="0"/>
              </a:defRPr>
            </a:lvl7pPr>
            <a:lvl8pPr marL="3429000" indent="-228600" eaLnBrk="0" fontAlgn="base" hangingPunct="0">
              <a:spcBef>
                <a:spcPct val="20000"/>
              </a:spcBef>
              <a:spcAft>
                <a:spcPct val="0"/>
              </a:spcAft>
              <a:buChar char="»"/>
              <a:defRPr sz="2000">
                <a:solidFill>
                  <a:schemeClr val="tx1"/>
                </a:solidFill>
                <a:latin typeface="Tw Cen MT" pitchFamily="34" charset="0"/>
              </a:defRPr>
            </a:lvl8pPr>
            <a:lvl9pPr marL="3886200" indent="-228600" eaLnBrk="0" fontAlgn="base" hangingPunct="0">
              <a:spcBef>
                <a:spcPct val="20000"/>
              </a:spcBef>
              <a:spcAft>
                <a:spcPct val="0"/>
              </a:spcAft>
              <a:buChar char="»"/>
              <a:defRPr sz="2000">
                <a:solidFill>
                  <a:schemeClr val="tx1"/>
                </a:solidFill>
                <a:latin typeface="Tw Cen MT" pitchFamily="34" charset="0"/>
              </a:defRPr>
            </a:lvl9pPr>
          </a:lstStyle>
          <a:p>
            <a:pPr algn="ctr">
              <a:spcBef>
                <a:spcPct val="0"/>
              </a:spcBef>
              <a:buFontTx/>
              <a:buNone/>
            </a:pPr>
            <a:r>
              <a:rPr lang="en-US" altLang="zh-CN" sz="2400">
                <a:latin typeface="Times New Roman" pitchFamily="18" charset="0"/>
                <a:ea typeface="宋体" charset="-122"/>
              </a:rPr>
              <a:t>Y</a:t>
            </a:r>
          </a:p>
        </p:txBody>
      </p:sp>
      <p:sp>
        <p:nvSpPr>
          <p:cNvPr id="14343" name="Text Box 6"/>
          <p:cNvSpPr txBox="1">
            <a:spLocks noChangeArrowheads="1"/>
          </p:cNvSpPr>
          <p:nvPr/>
        </p:nvSpPr>
        <p:spPr bwMode="auto">
          <a:xfrm>
            <a:off x="4014788" y="4114800"/>
            <a:ext cx="4048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lgn="l">
              <a:spcBef>
                <a:spcPct val="20000"/>
              </a:spcBef>
              <a:buChar char="•"/>
              <a:defRPr sz="2800">
                <a:solidFill>
                  <a:schemeClr val="tx1"/>
                </a:solidFill>
                <a:latin typeface="Tw Cen MT" pitchFamily="34" charset="0"/>
              </a:defRPr>
            </a:lvl1pPr>
            <a:lvl2pPr marL="742950" indent="-285750" algn="l">
              <a:spcBef>
                <a:spcPct val="20000"/>
              </a:spcBef>
              <a:buChar char="–"/>
              <a:defRPr sz="2800">
                <a:solidFill>
                  <a:schemeClr val="tx1"/>
                </a:solidFill>
                <a:latin typeface="Tw Cen MT" pitchFamily="34" charset="0"/>
              </a:defRPr>
            </a:lvl2pPr>
            <a:lvl3pPr marL="1143000" indent="-228600" algn="l">
              <a:spcBef>
                <a:spcPct val="20000"/>
              </a:spcBef>
              <a:buChar char="•"/>
              <a:defRPr sz="2400">
                <a:solidFill>
                  <a:schemeClr val="tx1"/>
                </a:solidFill>
                <a:latin typeface="Tw Cen MT" pitchFamily="34" charset="0"/>
              </a:defRPr>
            </a:lvl3pPr>
            <a:lvl4pPr marL="1600200" indent="-228600" algn="l">
              <a:spcBef>
                <a:spcPct val="20000"/>
              </a:spcBef>
              <a:buChar char="–"/>
              <a:defRPr sz="2000">
                <a:solidFill>
                  <a:schemeClr val="tx1"/>
                </a:solidFill>
                <a:latin typeface="Tw Cen MT" pitchFamily="34" charset="0"/>
              </a:defRPr>
            </a:lvl4pPr>
            <a:lvl5pPr marL="2057400" indent="-228600" algn="l">
              <a:spcBef>
                <a:spcPct val="20000"/>
              </a:spcBef>
              <a:buChar char="»"/>
              <a:defRPr sz="2000">
                <a:solidFill>
                  <a:schemeClr val="tx1"/>
                </a:solidFill>
                <a:latin typeface="Tw Cen MT" pitchFamily="34" charset="0"/>
              </a:defRPr>
            </a:lvl5pPr>
            <a:lvl6pPr marL="2514600" indent="-228600" eaLnBrk="0" fontAlgn="base" hangingPunct="0">
              <a:spcBef>
                <a:spcPct val="20000"/>
              </a:spcBef>
              <a:spcAft>
                <a:spcPct val="0"/>
              </a:spcAft>
              <a:buChar char="»"/>
              <a:defRPr sz="2000">
                <a:solidFill>
                  <a:schemeClr val="tx1"/>
                </a:solidFill>
                <a:latin typeface="Tw Cen MT" pitchFamily="34" charset="0"/>
              </a:defRPr>
            </a:lvl6pPr>
            <a:lvl7pPr marL="2971800" indent="-228600" eaLnBrk="0" fontAlgn="base" hangingPunct="0">
              <a:spcBef>
                <a:spcPct val="20000"/>
              </a:spcBef>
              <a:spcAft>
                <a:spcPct val="0"/>
              </a:spcAft>
              <a:buChar char="»"/>
              <a:defRPr sz="2000">
                <a:solidFill>
                  <a:schemeClr val="tx1"/>
                </a:solidFill>
                <a:latin typeface="Tw Cen MT" pitchFamily="34" charset="0"/>
              </a:defRPr>
            </a:lvl7pPr>
            <a:lvl8pPr marL="3429000" indent="-228600" eaLnBrk="0" fontAlgn="base" hangingPunct="0">
              <a:spcBef>
                <a:spcPct val="20000"/>
              </a:spcBef>
              <a:spcAft>
                <a:spcPct val="0"/>
              </a:spcAft>
              <a:buChar char="»"/>
              <a:defRPr sz="2000">
                <a:solidFill>
                  <a:schemeClr val="tx1"/>
                </a:solidFill>
                <a:latin typeface="Tw Cen MT" pitchFamily="34" charset="0"/>
              </a:defRPr>
            </a:lvl8pPr>
            <a:lvl9pPr marL="3886200" indent="-228600" eaLnBrk="0" fontAlgn="base" hangingPunct="0">
              <a:spcBef>
                <a:spcPct val="20000"/>
              </a:spcBef>
              <a:spcAft>
                <a:spcPct val="0"/>
              </a:spcAft>
              <a:buChar char="»"/>
              <a:defRPr sz="2000">
                <a:solidFill>
                  <a:schemeClr val="tx1"/>
                </a:solidFill>
                <a:latin typeface="Tw Cen MT" pitchFamily="34" charset="0"/>
              </a:defRPr>
            </a:lvl9pPr>
          </a:lstStyle>
          <a:p>
            <a:pPr algn="ctr">
              <a:spcBef>
                <a:spcPct val="0"/>
              </a:spcBef>
              <a:buFontTx/>
              <a:buNone/>
            </a:pPr>
            <a:r>
              <a:rPr lang="en-US" altLang="zh-CN" sz="2400">
                <a:latin typeface="Times New Roman" pitchFamily="18" charset="0"/>
                <a:ea typeface="宋体" charset="-122"/>
              </a:rPr>
              <a:t>U</a:t>
            </a:r>
          </a:p>
        </p:txBody>
      </p:sp>
      <p:sp>
        <p:nvSpPr>
          <p:cNvPr id="14344" name="Line 7"/>
          <p:cNvSpPr>
            <a:spLocks noChangeShapeType="1"/>
          </p:cNvSpPr>
          <p:nvPr/>
        </p:nvSpPr>
        <p:spPr bwMode="auto">
          <a:xfrm flipH="1">
            <a:off x="3633788" y="4724400"/>
            <a:ext cx="533400" cy="914400"/>
          </a:xfrm>
          <a:prstGeom prst="line">
            <a:avLst/>
          </a:prstGeom>
          <a:noFill/>
          <a:ln w="12700">
            <a:solidFill>
              <a:srgbClr val="FF0000"/>
            </a:solidFill>
            <a:prstDash val="dash"/>
            <a:round/>
            <a:headEnd type="none" w="sm" len="sm"/>
            <a:tailEnd type="triangle" w="lg" len="lg"/>
          </a:ln>
          <a:extLst>
            <a:ext uri="{909E8E84-426E-40DD-AFC4-6F175D3DCCD1}">
              <a14:hiddenFill xmlns:a14="http://schemas.microsoft.com/office/drawing/2010/main">
                <a:noFill/>
              </a14:hiddenFill>
            </a:ext>
          </a:extLst>
        </p:spPr>
        <p:txBody>
          <a:bodyPr wrap="none" anchor="ctr"/>
          <a:lstStyle/>
          <a:p>
            <a:endParaRPr lang="en-US"/>
          </a:p>
        </p:txBody>
      </p:sp>
      <p:sp>
        <p:nvSpPr>
          <p:cNvPr id="14345" name="Line 8"/>
          <p:cNvSpPr>
            <a:spLocks noChangeShapeType="1"/>
          </p:cNvSpPr>
          <p:nvPr/>
        </p:nvSpPr>
        <p:spPr bwMode="auto">
          <a:xfrm>
            <a:off x="4243388" y="4724400"/>
            <a:ext cx="609600" cy="914400"/>
          </a:xfrm>
          <a:prstGeom prst="line">
            <a:avLst/>
          </a:prstGeom>
          <a:noFill/>
          <a:ln w="12700">
            <a:solidFill>
              <a:srgbClr val="FF0000"/>
            </a:solidFill>
            <a:prstDash val="dash"/>
            <a:round/>
            <a:headEnd type="none" w="sm" len="sm"/>
            <a:tailEnd type="triangle" w="lg" len="lg"/>
          </a:ln>
          <a:extLst>
            <a:ext uri="{909E8E84-426E-40DD-AFC4-6F175D3DCCD1}">
              <a14:hiddenFill xmlns:a14="http://schemas.microsoft.com/office/drawing/2010/main">
                <a:noFill/>
              </a14:hiddenFill>
            </a:ext>
          </a:extLst>
        </p:spPr>
        <p:txBody>
          <a:bodyPr wrap="none" anchor="ctr"/>
          <a:lstStyle/>
          <a:p>
            <a:endParaRPr lang="en-US"/>
          </a:p>
        </p:txBody>
      </p:sp>
      <p:sp>
        <p:nvSpPr>
          <p:cNvPr id="14346" name="Line 9"/>
          <p:cNvSpPr>
            <a:spLocks noChangeShapeType="1"/>
          </p:cNvSpPr>
          <p:nvPr/>
        </p:nvSpPr>
        <p:spPr bwMode="auto">
          <a:xfrm>
            <a:off x="3633788" y="5715000"/>
            <a:ext cx="1219200" cy="0"/>
          </a:xfrm>
          <a:prstGeom prst="line">
            <a:avLst/>
          </a:prstGeom>
          <a:noFill/>
          <a:ln w="12700">
            <a:solidFill>
              <a:srgbClr val="FF0000"/>
            </a:solidFill>
            <a:round/>
            <a:headEnd type="none" w="sm" len="sm"/>
            <a:tailEnd type="triangle" w="lg" len="lg"/>
          </a:ln>
          <a:extLst>
            <a:ext uri="{909E8E84-426E-40DD-AFC4-6F175D3DCCD1}">
              <a14:hiddenFill xmlns:a14="http://schemas.microsoft.com/office/drawing/2010/main">
                <a:noFill/>
              </a14:hiddenFill>
            </a:ext>
          </a:extLst>
        </p:spPr>
        <p:txBody>
          <a:bodyPr wrap="none" anchor="ctr"/>
          <a:lstStyle/>
          <a:p>
            <a:endParaRPr lang="en-US"/>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Number Placeholder 4"/>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a:spcBef>
                <a:spcPct val="20000"/>
              </a:spcBef>
              <a:buChar char="•"/>
              <a:defRPr sz="2800">
                <a:solidFill>
                  <a:schemeClr val="tx1"/>
                </a:solidFill>
                <a:latin typeface="Tw Cen MT" pitchFamily="34" charset="0"/>
              </a:defRPr>
            </a:lvl1pPr>
            <a:lvl2pPr marL="742950" indent="-285750" algn="l">
              <a:spcBef>
                <a:spcPct val="20000"/>
              </a:spcBef>
              <a:buChar char="–"/>
              <a:defRPr sz="2800">
                <a:solidFill>
                  <a:schemeClr val="tx1"/>
                </a:solidFill>
                <a:latin typeface="Tw Cen MT" pitchFamily="34" charset="0"/>
              </a:defRPr>
            </a:lvl2pPr>
            <a:lvl3pPr marL="1143000" indent="-228600" algn="l">
              <a:spcBef>
                <a:spcPct val="20000"/>
              </a:spcBef>
              <a:buChar char="•"/>
              <a:defRPr sz="2400">
                <a:solidFill>
                  <a:schemeClr val="tx1"/>
                </a:solidFill>
                <a:latin typeface="Tw Cen MT" pitchFamily="34" charset="0"/>
              </a:defRPr>
            </a:lvl3pPr>
            <a:lvl4pPr marL="1600200" indent="-228600" algn="l">
              <a:spcBef>
                <a:spcPct val="20000"/>
              </a:spcBef>
              <a:buChar char="–"/>
              <a:defRPr sz="2000">
                <a:solidFill>
                  <a:schemeClr val="tx1"/>
                </a:solidFill>
                <a:latin typeface="Tw Cen MT" pitchFamily="34" charset="0"/>
              </a:defRPr>
            </a:lvl4pPr>
            <a:lvl5pPr marL="2057400" indent="-228600" algn="l">
              <a:spcBef>
                <a:spcPct val="20000"/>
              </a:spcBef>
              <a:buChar char="»"/>
              <a:defRPr sz="2000">
                <a:solidFill>
                  <a:schemeClr val="tx1"/>
                </a:solidFill>
                <a:latin typeface="Tw Cen MT" pitchFamily="34" charset="0"/>
              </a:defRPr>
            </a:lvl5pPr>
            <a:lvl6pPr marL="2514600" indent="-228600" eaLnBrk="0" fontAlgn="base" hangingPunct="0">
              <a:spcBef>
                <a:spcPct val="20000"/>
              </a:spcBef>
              <a:spcAft>
                <a:spcPct val="0"/>
              </a:spcAft>
              <a:buChar char="»"/>
              <a:defRPr sz="2000">
                <a:solidFill>
                  <a:schemeClr val="tx1"/>
                </a:solidFill>
                <a:latin typeface="Tw Cen MT" pitchFamily="34" charset="0"/>
              </a:defRPr>
            </a:lvl6pPr>
            <a:lvl7pPr marL="2971800" indent="-228600" eaLnBrk="0" fontAlgn="base" hangingPunct="0">
              <a:spcBef>
                <a:spcPct val="20000"/>
              </a:spcBef>
              <a:spcAft>
                <a:spcPct val="0"/>
              </a:spcAft>
              <a:buChar char="»"/>
              <a:defRPr sz="2000">
                <a:solidFill>
                  <a:schemeClr val="tx1"/>
                </a:solidFill>
                <a:latin typeface="Tw Cen MT" pitchFamily="34" charset="0"/>
              </a:defRPr>
            </a:lvl7pPr>
            <a:lvl8pPr marL="3429000" indent="-228600" eaLnBrk="0" fontAlgn="base" hangingPunct="0">
              <a:spcBef>
                <a:spcPct val="20000"/>
              </a:spcBef>
              <a:spcAft>
                <a:spcPct val="0"/>
              </a:spcAft>
              <a:buChar char="»"/>
              <a:defRPr sz="2000">
                <a:solidFill>
                  <a:schemeClr val="tx1"/>
                </a:solidFill>
                <a:latin typeface="Tw Cen MT" pitchFamily="34" charset="0"/>
              </a:defRPr>
            </a:lvl8pPr>
            <a:lvl9pPr marL="3886200" indent="-228600" eaLnBrk="0" fontAlgn="base" hangingPunct="0">
              <a:spcBef>
                <a:spcPct val="20000"/>
              </a:spcBef>
              <a:spcAft>
                <a:spcPct val="0"/>
              </a:spcAft>
              <a:buChar char="»"/>
              <a:defRPr sz="2000">
                <a:solidFill>
                  <a:schemeClr val="tx1"/>
                </a:solidFill>
                <a:latin typeface="Tw Cen MT" pitchFamily="34" charset="0"/>
              </a:defRPr>
            </a:lvl9pPr>
          </a:lstStyle>
          <a:p>
            <a:pPr algn="r">
              <a:spcBef>
                <a:spcPct val="0"/>
              </a:spcBef>
              <a:buFontTx/>
              <a:buNone/>
            </a:pPr>
            <a:fld id="{2ED62591-6E8A-4783-99DA-78DB2065AAE3}" type="slidenum">
              <a:rPr lang="zh-CN" altLang="en-US" sz="1400" smtClean="0">
                <a:latin typeface="Times New Roman" pitchFamily="18" charset="0"/>
                <a:ea typeface="宋体" charset="-122"/>
              </a:rPr>
              <a:pPr algn="r">
                <a:spcBef>
                  <a:spcPct val="0"/>
                </a:spcBef>
                <a:buFontTx/>
                <a:buNone/>
              </a:pPr>
              <a:t>44</a:t>
            </a:fld>
            <a:endParaRPr lang="en-US" altLang="zh-CN" sz="1400">
              <a:latin typeface="Times New Roman" pitchFamily="18" charset="0"/>
              <a:ea typeface="宋体" charset="-122"/>
            </a:endParaRPr>
          </a:p>
        </p:txBody>
      </p:sp>
      <p:sp>
        <p:nvSpPr>
          <p:cNvPr id="15363" name="Rectangle 2"/>
          <p:cNvSpPr>
            <a:spLocks noGrp="1" noChangeArrowheads="1"/>
          </p:cNvSpPr>
          <p:nvPr>
            <p:ph type="title"/>
          </p:nvPr>
        </p:nvSpPr>
        <p:spPr>
          <a:xfrm>
            <a:off x="1066800" y="685800"/>
            <a:ext cx="7772400" cy="914400"/>
          </a:xfrm>
        </p:spPr>
        <p:txBody>
          <a:bodyPr/>
          <a:lstStyle/>
          <a:p>
            <a:pPr eaLnBrk="1" hangingPunct="1"/>
            <a:r>
              <a:rPr lang="en-US" altLang="zh-CN" sz="4000">
                <a:ea typeface="宋体" charset="-122"/>
              </a:rPr>
              <a:t>Smoking and Lung Cancer Model with an  Intermediate Variable</a:t>
            </a:r>
            <a:endParaRPr lang="zh-CN" altLang="en-US" sz="4000">
              <a:ea typeface="宋体" charset="-122"/>
            </a:endParaRPr>
          </a:p>
        </p:txBody>
      </p:sp>
      <p:sp>
        <p:nvSpPr>
          <p:cNvPr id="15364" name="Rectangle 3"/>
          <p:cNvSpPr>
            <a:spLocks noGrp="1" noChangeArrowheads="1"/>
          </p:cNvSpPr>
          <p:nvPr>
            <p:ph type="body" idx="1"/>
          </p:nvPr>
        </p:nvSpPr>
        <p:spPr>
          <a:xfrm>
            <a:off x="685800" y="1981200"/>
            <a:ext cx="7772400" cy="4114800"/>
          </a:xfrm>
        </p:spPr>
        <p:txBody>
          <a:bodyPr/>
          <a:lstStyle/>
          <a:p>
            <a:pPr eaLnBrk="1" hangingPunct="1"/>
            <a:r>
              <a:rPr lang="en-US" altLang="zh-CN">
                <a:ea typeface="宋体" charset="-122"/>
              </a:rPr>
              <a:t>Smoking and lung cancer model with genotype and tar deposits in the lungs</a:t>
            </a:r>
          </a:p>
          <a:p>
            <a:pPr eaLnBrk="1" hangingPunct="1"/>
            <a:r>
              <a:rPr lang="en-US" altLang="zh-CN">
                <a:ea typeface="宋体" charset="-122"/>
              </a:rPr>
              <a:t>Tar deposits (Z) are observable</a:t>
            </a:r>
            <a:endParaRPr lang="zh-CN" altLang="en-US">
              <a:ea typeface="宋体" charset="-122"/>
            </a:endParaRPr>
          </a:p>
        </p:txBody>
      </p:sp>
      <p:sp>
        <p:nvSpPr>
          <p:cNvPr id="15365" name="Text Box 4"/>
          <p:cNvSpPr txBox="1">
            <a:spLocks noChangeArrowheads="1"/>
          </p:cNvSpPr>
          <p:nvPr/>
        </p:nvSpPr>
        <p:spPr bwMode="auto">
          <a:xfrm>
            <a:off x="2133600" y="5029200"/>
            <a:ext cx="4048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lgn="l">
              <a:spcBef>
                <a:spcPct val="20000"/>
              </a:spcBef>
              <a:buChar char="•"/>
              <a:defRPr sz="2800">
                <a:solidFill>
                  <a:schemeClr val="tx1"/>
                </a:solidFill>
                <a:latin typeface="Tw Cen MT" pitchFamily="34" charset="0"/>
              </a:defRPr>
            </a:lvl1pPr>
            <a:lvl2pPr marL="742950" indent="-285750" algn="l">
              <a:spcBef>
                <a:spcPct val="20000"/>
              </a:spcBef>
              <a:buChar char="–"/>
              <a:defRPr sz="2800">
                <a:solidFill>
                  <a:schemeClr val="tx1"/>
                </a:solidFill>
                <a:latin typeface="Tw Cen MT" pitchFamily="34" charset="0"/>
              </a:defRPr>
            </a:lvl2pPr>
            <a:lvl3pPr marL="1143000" indent="-228600" algn="l">
              <a:spcBef>
                <a:spcPct val="20000"/>
              </a:spcBef>
              <a:buChar char="•"/>
              <a:defRPr sz="2400">
                <a:solidFill>
                  <a:schemeClr val="tx1"/>
                </a:solidFill>
                <a:latin typeface="Tw Cen MT" pitchFamily="34" charset="0"/>
              </a:defRPr>
            </a:lvl3pPr>
            <a:lvl4pPr marL="1600200" indent="-228600" algn="l">
              <a:spcBef>
                <a:spcPct val="20000"/>
              </a:spcBef>
              <a:buChar char="–"/>
              <a:defRPr sz="2000">
                <a:solidFill>
                  <a:schemeClr val="tx1"/>
                </a:solidFill>
                <a:latin typeface="Tw Cen MT" pitchFamily="34" charset="0"/>
              </a:defRPr>
            </a:lvl4pPr>
            <a:lvl5pPr marL="2057400" indent="-228600" algn="l">
              <a:spcBef>
                <a:spcPct val="20000"/>
              </a:spcBef>
              <a:buChar char="»"/>
              <a:defRPr sz="2000">
                <a:solidFill>
                  <a:schemeClr val="tx1"/>
                </a:solidFill>
                <a:latin typeface="Tw Cen MT" pitchFamily="34" charset="0"/>
              </a:defRPr>
            </a:lvl5pPr>
            <a:lvl6pPr marL="2514600" indent="-228600" eaLnBrk="0" fontAlgn="base" hangingPunct="0">
              <a:spcBef>
                <a:spcPct val="20000"/>
              </a:spcBef>
              <a:spcAft>
                <a:spcPct val="0"/>
              </a:spcAft>
              <a:buChar char="»"/>
              <a:defRPr sz="2000">
                <a:solidFill>
                  <a:schemeClr val="tx1"/>
                </a:solidFill>
                <a:latin typeface="Tw Cen MT" pitchFamily="34" charset="0"/>
              </a:defRPr>
            </a:lvl6pPr>
            <a:lvl7pPr marL="2971800" indent="-228600" eaLnBrk="0" fontAlgn="base" hangingPunct="0">
              <a:spcBef>
                <a:spcPct val="20000"/>
              </a:spcBef>
              <a:spcAft>
                <a:spcPct val="0"/>
              </a:spcAft>
              <a:buChar char="»"/>
              <a:defRPr sz="2000">
                <a:solidFill>
                  <a:schemeClr val="tx1"/>
                </a:solidFill>
                <a:latin typeface="Tw Cen MT" pitchFamily="34" charset="0"/>
              </a:defRPr>
            </a:lvl7pPr>
            <a:lvl8pPr marL="3429000" indent="-228600" eaLnBrk="0" fontAlgn="base" hangingPunct="0">
              <a:spcBef>
                <a:spcPct val="20000"/>
              </a:spcBef>
              <a:spcAft>
                <a:spcPct val="0"/>
              </a:spcAft>
              <a:buChar char="»"/>
              <a:defRPr sz="2000">
                <a:solidFill>
                  <a:schemeClr val="tx1"/>
                </a:solidFill>
                <a:latin typeface="Tw Cen MT" pitchFamily="34" charset="0"/>
              </a:defRPr>
            </a:lvl8pPr>
            <a:lvl9pPr marL="3886200" indent="-228600" eaLnBrk="0" fontAlgn="base" hangingPunct="0">
              <a:spcBef>
                <a:spcPct val="20000"/>
              </a:spcBef>
              <a:spcAft>
                <a:spcPct val="0"/>
              </a:spcAft>
              <a:buChar char="»"/>
              <a:defRPr sz="2000">
                <a:solidFill>
                  <a:schemeClr val="tx1"/>
                </a:solidFill>
                <a:latin typeface="Tw Cen MT" pitchFamily="34" charset="0"/>
              </a:defRPr>
            </a:lvl9pPr>
          </a:lstStyle>
          <a:p>
            <a:pPr algn="ctr">
              <a:spcBef>
                <a:spcPct val="0"/>
              </a:spcBef>
              <a:buFontTx/>
              <a:buNone/>
            </a:pPr>
            <a:r>
              <a:rPr lang="en-US" altLang="zh-CN" sz="2400">
                <a:latin typeface="Times New Roman" pitchFamily="18" charset="0"/>
                <a:ea typeface="宋体" charset="-122"/>
              </a:rPr>
              <a:t>X</a:t>
            </a:r>
          </a:p>
        </p:txBody>
      </p:sp>
      <p:sp>
        <p:nvSpPr>
          <p:cNvPr id="15366" name="Text Box 5"/>
          <p:cNvSpPr txBox="1">
            <a:spLocks noChangeArrowheads="1"/>
          </p:cNvSpPr>
          <p:nvPr/>
        </p:nvSpPr>
        <p:spPr bwMode="auto">
          <a:xfrm>
            <a:off x="5334000" y="4953000"/>
            <a:ext cx="4048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algn="l">
              <a:spcBef>
                <a:spcPct val="20000"/>
              </a:spcBef>
              <a:buChar char="•"/>
              <a:defRPr sz="2800">
                <a:solidFill>
                  <a:schemeClr val="tx1"/>
                </a:solidFill>
                <a:latin typeface="Tw Cen MT" pitchFamily="34" charset="0"/>
              </a:defRPr>
            </a:lvl1pPr>
            <a:lvl2pPr marL="742950" indent="-285750" algn="l">
              <a:spcBef>
                <a:spcPct val="20000"/>
              </a:spcBef>
              <a:buChar char="–"/>
              <a:defRPr sz="2800">
                <a:solidFill>
                  <a:schemeClr val="tx1"/>
                </a:solidFill>
                <a:latin typeface="Tw Cen MT" pitchFamily="34" charset="0"/>
              </a:defRPr>
            </a:lvl2pPr>
            <a:lvl3pPr marL="1143000" indent="-228600" algn="l">
              <a:spcBef>
                <a:spcPct val="20000"/>
              </a:spcBef>
              <a:buChar char="•"/>
              <a:defRPr sz="2400">
                <a:solidFill>
                  <a:schemeClr val="tx1"/>
                </a:solidFill>
                <a:latin typeface="Tw Cen MT" pitchFamily="34" charset="0"/>
              </a:defRPr>
            </a:lvl3pPr>
            <a:lvl4pPr marL="1600200" indent="-228600" algn="l">
              <a:spcBef>
                <a:spcPct val="20000"/>
              </a:spcBef>
              <a:buChar char="–"/>
              <a:defRPr sz="2000">
                <a:solidFill>
                  <a:schemeClr val="tx1"/>
                </a:solidFill>
                <a:latin typeface="Tw Cen MT" pitchFamily="34" charset="0"/>
              </a:defRPr>
            </a:lvl4pPr>
            <a:lvl5pPr marL="2057400" indent="-228600" algn="l">
              <a:spcBef>
                <a:spcPct val="20000"/>
              </a:spcBef>
              <a:buChar char="»"/>
              <a:defRPr sz="2000">
                <a:solidFill>
                  <a:schemeClr val="tx1"/>
                </a:solidFill>
                <a:latin typeface="Tw Cen MT" pitchFamily="34" charset="0"/>
              </a:defRPr>
            </a:lvl5pPr>
            <a:lvl6pPr marL="2514600" indent="-228600" eaLnBrk="0" fontAlgn="base" hangingPunct="0">
              <a:spcBef>
                <a:spcPct val="20000"/>
              </a:spcBef>
              <a:spcAft>
                <a:spcPct val="0"/>
              </a:spcAft>
              <a:buChar char="»"/>
              <a:defRPr sz="2000">
                <a:solidFill>
                  <a:schemeClr val="tx1"/>
                </a:solidFill>
                <a:latin typeface="Tw Cen MT" pitchFamily="34" charset="0"/>
              </a:defRPr>
            </a:lvl6pPr>
            <a:lvl7pPr marL="2971800" indent="-228600" eaLnBrk="0" fontAlgn="base" hangingPunct="0">
              <a:spcBef>
                <a:spcPct val="20000"/>
              </a:spcBef>
              <a:spcAft>
                <a:spcPct val="0"/>
              </a:spcAft>
              <a:buChar char="»"/>
              <a:defRPr sz="2000">
                <a:solidFill>
                  <a:schemeClr val="tx1"/>
                </a:solidFill>
                <a:latin typeface="Tw Cen MT" pitchFamily="34" charset="0"/>
              </a:defRPr>
            </a:lvl7pPr>
            <a:lvl8pPr marL="3429000" indent="-228600" eaLnBrk="0" fontAlgn="base" hangingPunct="0">
              <a:spcBef>
                <a:spcPct val="20000"/>
              </a:spcBef>
              <a:spcAft>
                <a:spcPct val="0"/>
              </a:spcAft>
              <a:buChar char="»"/>
              <a:defRPr sz="2000">
                <a:solidFill>
                  <a:schemeClr val="tx1"/>
                </a:solidFill>
                <a:latin typeface="Tw Cen MT" pitchFamily="34" charset="0"/>
              </a:defRPr>
            </a:lvl8pPr>
            <a:lvl9pPr marL="3886200" indent="-228600" eaLnBrk="0" fontAlgn="base" hangingPunct="0">
              <a:spcBef>
                <a:spcPct val="20000"/>
              </a:spcBef>
              <a:spcAft>
                <a:spcPct val="0"/>
              </a:spcAft>
              <a:buChar char="»"/>
              <a:defRPr sz="2000">
                <a:solidFill>
                  <a:schemeClr val="tx1"/>
                </a:solidFill>
                <a:latin typeface="Tw Cen MT" pitchFamily="34" charset="0"/>
              </a:defRPr>
            </a:lvl9pPr>
          </a:lstStyle>
          <a:p>
            <a:pPr algn="ctr">
              <a:spcBef>
                <a:spcPct val="0"/>
              </a:spcBef>
              <a:buFontTx/>
              <a:buNone/>
            </a:pPr>
            <a:r>
              <a:rPr lang="en-US" altLang="zh-CN" sz="2400">
                <a:latin typeface="Times New Roman" pitchFamily="18" charset="0"/>
                <a:ea typeface="宋体" charset="-122"/>
              </a:rPr>
              <a:t>Y</a:t>
            </a:r>
          </a:p>
        </p:txBody>
      </p:sp>
      <p:sp>
        <p:nvSpPr>
          <p:cNvPr id="15367" name="Text Box 6"/>
          <p:cNvSpPr txBox="1">
            <a:spLocks noChangeArrowheads="1"/>
          </p:cNvSpPr>
          <p:nvPr/>
        </p:nvSpPr>
        <p:spPr bwMode="auto">
          <a:xfrm>
            <a:off x="3810000" y="3733800"/>
            <a:ext cx="4048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lgn="l">
              <a:spcBef>
                <a:spcPct val="20000"/>
              </a:spcBef>
              <a:buChar char="•"/>
              <a:defRPr sz="2800">
                <a:solidFill>
                  <a:schemeClr val="tx1"/>
                </a:solidFill>
                <a:latin typeface="Tw Cen MT" pitchFamily="34" charset="0"/>
              </a:defRPr>
            </a:lvl1pPr>
            <a:lvl2pPr marL="742950" indent="-285750" algn="l">
              <a:spcBef>
                <a:spcPct val="20000"/>
              </a:spcBef>
              <a:buChar char="–"/>
              <a:defRPr sz="2800">
                <a:solidFill>
                  <a:schemeClr val="tx1"/>
                </a:solidFill>
                <a:latin typeface="Tw Cen MT" pitchFamily="34" charset="0"/>
              </a:defRPr>
            </a:lvl2pPr>
            <a:lvl3pPr marL="1143000" indent="-228600" algn="l">
              <a:spcBef>
                <a:spcPct val="20000"/>
              </a:spcBef>
              <a:buChar char="•"/>
              <a:defRPr sz="2400">
                <a:solidFill>
                  <a:schemeClr val="tx1"/>
                </a:solidFill>
                <a:latin typeface="Tw Cen MT" pitchFamily="34" charset="0"/>
              </a:defRPr>
            </a:lvl3pPr>
            <a:lvl4pPr marL="1600200" indent="-228600" algn="l">
              <a:spcBef>
                <a:spcPct val="20000"/>
              </a:spcBef>
              <a:buChar char="–"/>
              <a:defRPr sz="2000">
                <a:solidFill>
                  <a:schemeClr val="tx1"/>
                </a:solidFill>
                <a:latin typeface="Tw Cen MT" pitchFamily="34" charset="0"/>
              </a:defRPr>
            </a:lvl4pPr>
            <a:lvl5pPr marL="2057400" indent="-228600" algn="l">
              <a:spcBef>
                <a:spcPct val="20000"/>
              </a:spcBef>
              <a:buChar char="»"/>
              <a:defRPr sz="2000">
                <a:solidFill>
                  <a:schemeClr val="tx1"/>
                </a:solidFill>
                <a:latin typeface="Tw Cen MT" pitchFamily="34" charset="0"/>
              </a:defRPr>
            </a:lvl5pPr>
            <a:lvl6pPr marL="2514600" indent="-228600" eaLnBrk="0" fontAlgn="base" hangingPunct="0">
              <a:spcBef>
                <a:spcPct val="20000"/>
              </a:spcBef>
              <a:spcAft>
                <a:spcPct val="0"/>
              </a:spcAft>
              <a:buChar char="»"/>
              <a:defRPr sz="2000">
                <a:solidFill>
                  <a:schemeClr val="tx1"/>
                </a:solidFill>
                <a:latin typeface="Tw Cen MT" pitchFamily="34" charset="0"/>
              </a:defRPr>
            </a:lvl6pPr>
            <a:lvl7pPr marL="2971800" indent="-228600" eaLnBrk="0" fontAlgn="base" hangingPunct="0">
              <a:spcBef>
                <a:spcPct val="20000"/>
              </a:spcBef>
              <a:spcAft>
                <a:spcPct val="0"/>
              </a:spcAft>
              <a:buChar char="»"/>
              <a:defRPr sz="2000">
                <a:solidFill>
                  <a:schemeClr val="tx1"/>
                </a:solidFill>
                <a:latin typeface="Tw Cen MT" pitchFamily="34" charset="0"/>
              </a:defRPr>
            </a:lvl7pPr>
            <a:lvl8pPr marL="3429000" indent="-228600" eaLnBrk="0" fontAlgn="base" hangingPunct="0">
              <a:spcBef>
                <a:spcPct val="20000"/>
              </a:spcBef>
              <a:spcAft>
                <a:spcPct val="0"/>
              </a:spcAft>
              <a:buChar char="»"/>
              <a:defRPr sz="2000">
                <a:solidFill>
                  <a:schemeClr val="tx1"/>
                </a:solidFill>
                <a:latin typeface="Tw Cen MT" pitchFamily="34" charset="0"/>
              </a:defRPr>
            </a:lvl8pPr>
            <a:lvl9pPr marL="3886200" indent="-228600" eaLnBrk="0" fontAlgn="base" hangingPunct="0">
              <a:spcBef>
                <a:spcPct val="20000"/>
              </a:spcBef>
              <a:spcAft>
                <a:spcPct val="0"/>
              </a:spcAft>
              <a:buChar char="»"/>
              <a:defRPr sz="2000">
                <a:solidFill>
                  <a:schemeClr val="tx1"/>
                </a:solidFill>
                <a:latin typeface="Tw Cen MT" pitchFamily="34" charset="0"/>
              </a:defRPr>
            </a:lvl9pPr>
          </a:lstStyle>
          <a:p>
            <a:pPr algn="ctr">
              <a:spcBef>
                <a:spcPct val="0"/>
              </a:spcBef>
              <a:buFontTx/>
              <a:buNone/>
            </a:pPr>
            <a:r>
              <a:rPr lang="en-US" altLang="zh-CN" sz="2400">
                <a:latin typeface="Times New Roman" pitchFamily="18" charset="0"/>
                <a:ea typeface="宋体" charset="-122"/>
              </a:rPr>
              <a:t>U</a:t>
            </a:r>
          </a:p>
        </p:txBody>
      </p:sp>
      <p:sp>
        <p:nvSpPr>
          <p:cNvPr id="15368" name="Line 10"/>
          <p:cNvSpPr>
            <a:spLocks noChangeShapeType="1"/>
          </p:cNvSpPr>
          <p:nvPr/>
        </p:nvSpPr>
        <p:spPr bwMode="auto">
          <a:xfrm flipH="1">
            <a:off x="2667000" y="4267200"/>
            <a:ext cx="914400" cy="838200"/>
          </a:xfrm>
          <a:prstGeom prst="line">
            <a:avLst/>
          </a:prstGeom>
          <a:noFill/>
          <a:ln w="12700">
            <a:solidFill>
              <a:srgbClr val="FF0000"/>
            </a:solidFill>
            <a:prstDash val="dash"/>
            <a:round/>
            <a:headEnd type="none" w="sm" len="sm"/>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5369" name="Line 11"/>
          <p:cNvSpPr>
            <a:spLocks noChangeShapeType="1"/>
          </p:cNvSpPr>
          <p:nvPr/>
        </p:nvSpPr>
        <p:spPr bwMode="auto">
          <a:xfrm>
            <a:off x="4267200" y="4267200"/>
            <a:ext cx="990600" cy="762000"/>
          </a:xfrm>
          <a:prstGeom prst="line">
            <a:avLst/>
          </a:prstGeom>
          <a:noFill/>
          <a:ln w="12700">
            <a:solidFill>
              <a:srgbClr val="FF0000"/>
            </a:solidFill>
            <a:prstDash val="dash"/>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5370" name="Text Box 12"/>
          <p:cNvSpPr txBox="1">
            <a:spLocks noChangeArrowheads="1"/>
          </p:cNvSpPr>
          <p:nvPr/>
        </p:nvSpPr>
        <p:spPr bwMode="auto">
          <a:xfrm>
            <a:off x="3810000" y="5029200"/>
            <a:ext cx="4048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lgn="l">
              <a:spcBef>
                <a:spcPct val="20000"/>
              </a:spcBef>
              <a:buChar char="•"/>
              <a:defRPr sz="2800">
                <a:solidFill>
                  <a:schemeClr val="tx1"/>
                </a:solidFill>
                <a:latin typeface="Tw Cen MT" pitchFamily="34" charset="0"/>
              </a:defRPr>
            </a:lvl1pPr>
            <a:lvl2pPr marL="742950" indent="-285750" algn="l">
              <a:spcBef>
                <a:spcPct val="20000"/>
              </a:spcBef>
              <a:buChar char="–"/>
              <a:defRPr sz="2800">
                <a:solidFill>
                  <a:schemeClr val="tx1"/>
                </a:solidFill>
                <a:latin typeface="Tw Cen MT" pitchFamily="34" charset="0"/>
              </a:defRPr>
            </a:lvl2pPr>
            <a:lvl3pPr marL="1143000" indent="-228600" algn="l">
              <a:spcBef>
                <a:spcPct val="20000"/>
              </a:spcBef>
              <a:buChar char="•"/>
              <a:defRPr sz="2400">
                <a:solidFill>
                  <a:schemeClr val="tx1"/>
                </a:solidFill>
                <a:latin typeface="Tw Cen MT" pitchFamily="34" charset="0"/>
              </a:defRPr>
            </a:lvl3pPr>
            <a:lvl4pPr marL="1600200" indent="-228600" algn="l">
              <a:spcBef>
                <a:spcPct val="20000"/>
              </a:spcBef>
              <a:buChar char="–"/>
              <a:defRPr sz="2000">
                <a:solidFill>
                  <a:schemeClr val="tx1"/>
                </a:solidFill>
                <a:latin typeface="Tw Cen MT" pitchFamily="34" charset="0"/>
              </a:defRPr>
            </a:lvl4pPr>
            <a:lvl5pPr marL="2057400" indent="-228600" algn="l">
              <a:spcBef>
                <a:spcPct val="20000"/>
              </a:spcBef>
              <a:buChar char="»"/>
              <a:defRPr sz="2000">
                <a:solidFill>
                  <a:schemeClr val="tx1"/>
                </a:solidFill>
                <a:latin typeface="Tw Cen MT" pitchFamily="34" charset="0"/>
              </a:defRPr>
            </a:lvl5pPr>
            <a:lvl6pPr marL="2514600" indent="-228600" eaLnBrk="0" fontAlgn="base" hangingPunct="0">
              <a:spcBef>
                <a:spcPct val="20000"/>
              </a:spcBef>
              <a:spcAft>
                <a:spcPct val="0"/>
              </a:spcAft>
              <a:buChar char="»"/>
              <a:defRPr sz="2000">
                <a:solidFill>
                  <a:schemeClr val="tx1"/>
                </a:solidFill>
                <a:latin typeface="Tw Cen MT" pitchFamily="34" charset="0"/>
              </a:defRPr>
            </a:lvl6pPr>
            <a:lvl7pPr marL="2971800" indent="-228600" eaLnBrk="0" fontAlgn="base" hangingPunct="0">
              <a:spcBef>
                <a:spcPct val="20000"/>
              </a:spcBef>
              <a:spcAft>
                <a:spcPct val="0"/>
              </a:spcAft>
              <a:buChar char="»"/>
              <a:defRPr sz="2000">
                <a:solidFill>
                  <a:schemeClr val="tx1"/>
                </a:solidFill>
                <a:latin typeface="Tw Cen MT" pitchFamily="34" charset="0"/>
              </a:defRPr>
            </a:lvl7pPr>
            <a:lvl8pPr marL="3429000" indent="-228600" eaLnBrk="0" fontAlgn="base" hangingPunct="0">
              <a:spcBef>
                <a:spcPct val="20000"/>
              </a:spcBef>
              <a:spcAft>
                <a:spcPct val="0"/>
              </a:spcAft>
              <a:buChar char="»"/>
              <a:defRPr sz="2000">
                <a:solidFill>
                  <a:schemeClr val="tx1"/>
                </a:solidFill>
                <a:latin typeface="Tw Cen MT" pitchFamily="34" charset="0"/>
              </a:defRPr>
            </a:lvl8pPr>
            <a:lvl9pPr marL="3886200" indent="-228600" eaLnBrk="0" fontAlgn="base" hangingPunct="0">
              <a:spcBef>
                <a:spcPct val="20000"/>
              </a:spcBef>
              <a:spcAft>
                <a:spcPct val="0"/>
              </a:spcAft>
              <a:buChar char="»"/>
              <a:defRPr sz="2000">
                <a:solidFill>
                  <a:schemeClr val="tx1"/>
                </a:solidFill>
                <a:latin typeface="Tw Cen MT" pitchFamily="34" charset="0"/>
              </a:defRPr>
            </a:lvl9pPr>
          </a:lstStyle>
          <a:p>
            <a:pPr algn="ctr">
              <a:spcBef>
                <a:spcPct val="0"/>
              </a:spcBef>
              <a:buFontTx/>
              <a:buNone/>
            </a:pPr>
            <a:r>
              <a:rPr lang="en-US" altLang="zh-CN" sz="2400">
                <a:latin typeface="Times New Roman" pitchFamily="18" charset="0"/>
                <a:ea typeface="宋体" charset="-122"/>
              </a:rPr>
              <a:t>Z</a:t>
            </a:r>
          </a:p>
        </p:txBody>
      </p:sp>
      <p:sp>
        <p:nvSpPr>
          <p:cNvPr id="15371" name="Line 13"/>
          <p:cNvSpPr>
            <a:spLocks noChangeShapeType="1"/>
          </p:cNvSpPr>
          <p:nvPr/>
        </p:nvSpPr>
        <p:spPr bwMode="auto">
          <a:xfrm>
            <a:off x="2743200" y="5257800"/>
            <a:ext cx="1066800" cy="0"/>
          </a:xfrm>
          <a:prstGeom prst="line">
            <a:avLst/>
          </a:prstGeom>
          <a:noFill/>
          <a:ln w="12700">
            <a:solidFill>
              <a:srgbClr val="FF0000"/>
            </a:solidFill>
            <a:round/>
            <a:headEnd type="none" w="sm" len="sm"/>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5372" name="Line 14"/>
          <p:cNvSpPr>
            <a:spLocks noChangeShapeType="1"/>
          </p:cNvSpPr>
          <p:nvPr/>
        </p:nvSpPr>
        <p:spPr bwMode="auto">
          <a:xfrm>
            <a:off x="4267200" y="5257800"/>
            <a:ext cx="914400" cy="0"/>
          </a:xfrm>
          <a:prstGeom prst="line">
            <a:avLst/>
          </a:prstGeom>
          <a:noFill/>
          <a:ln w="12700">
            <a:solidFill>
              <a:srgbClr val="FF0000"/>
            </a:solidFill>
            <a:round/>
            <a:headEnd type="none" w="sm" len="sm"/>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Number Placeholder 4"/>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a:spcBef>
                <a:spcPct val="20000"/>
              </a:spcBef>
              <a:buChar char="•"/>
              <a:defRPr sz="2800">
                <a:solidFill>
                  <a:schemeClr val="tx1"/>
                </a:solidFill>
                <a:latin typeface="Tw Cen MT" pitchFamily="34" charset="0"/>
              </a:defRPr>
            </a:lvl1pPr>
            <a:lvl2pPr marL="742950" indent="-285750" algn="l">
              <a:spcBef>
                <a:spcPct val="20000"/>
              </a:spcBef>
              <a:buChar char="–"/>
              <a:defRPr sz="2800">
                <a:solidFill>
                  <a:schemeClr val="tx1"/>
                </a:solidFill>
                <a:latin typeface="Tw Cen MT" pitchFamily="34" charset="0"/>
              </a:defRPr>
            </a:lvl2pPr>
            <a:lvl3pPr marL="1143000" indent="-228600" algn="l">
              <a:spcBef>
                <a:spcPct val="20000"/>
              </a:spcBef>
              <a:buChar char="•"/>
              <a:defRPr sz="2400">
                <a:solidFill>
                  <a:schemeClr val="tx1"/>
                </a:solidFill>
                <a:latin typeface="Tw Cen MT" pitchFamily="34" charset="0"/>
              </a:defRPr>
            </a:lvl3pPr>
            <a:lvl4pPr marL="1600200" indent="-228600" algn="l">
              <a:spcBef>
                <a:spcPct val="20000"/>
              </a:spcBef>
              <a:buChar char="–"/>
              <a:defRPr sz="2000">
                <a:solidFill>
                  <a:schemeClr val="tx1"/>
                </a:solidFill>
                <a:latin typeface="Tw Cen MT" pitchFamily="34" charset="0"/>
              </a:defRPr>
            </a:lvl4pPr>
            <a:lvl5pPr marL="2057400" indent="-228600" algn="l">
              <a:spcBef>
                <a:spcPct val="20000"/>
              </a:spcBef>
              <a:buChar char="»"/>
              <a:defRPr sz="2000">
                <a:solidFill>
                  <a:schemeClr val="tx1"/>
                </a:solidFill>
                <a:latin typeface="Tw Cen MT" pitchFamily="34" charset="0"/>
              </a:defRPr>
            </a:lvl5pPr>
            <a:lvl6pPr marL="2514600" indent="-228600" eaLnBrk="0" fontAlgn="base" hangingPunct="0">
              <a:spcBef>
                <a:spcPct val="20000"/>
              </a:spcBef>
              <a:spcAft>
                <a:spcPct val="0"/>
              </a:spcAft>
              <a:buChar char="»"/>
              <a:defRPr sz="2000">
                <a:solidFill>
                  <a:schemeClr val="tx1"/>
                </a:solidFill>
                <a:latin typeface="Tw Cen MT" pitchFamily="34" charset="0"/>
              </a:defRPr>
            </a:lvl6pPr>
            <a:lvl7pPr marL="2971800" indent="-228600" eaLnBrk="0" fontAlgn="base" hangingPunct="0">
              <a:spcBef>
                <a:spcPct val="20000"/>
              </a:spcBef>
              <a:spcAft>
                <a:spcPct val="0"/>
              </a:spcAft>
              <a:buChar char="»"/>
              <a:defRPr sz="2000">
                <a:solidFill>
                  <a:schemeClr val="tx1"/>
                </a:solidFill>
                <a:latin typeface="Tw Cen MT" pitchFamily="34" charset="0"/>
              </a:defRPr>
            </a:lvl7pPr>
            <a:lvl8pPr marL="3429000" indent="-228600" eaLnBrk="0" fontAlgn="base" hangingPunct="0">
              <a:spcBef>
                <a:spcPct val="20000"/>
              </a:spcBef>
              <a:spcAft>
                <a:spcPct val="0"/>
              </a:spcAft>
              <a:buChar char="»"/>
              <a:defRPr sz="2000">
                <a:solidFill>
                  <a:schemeClr val="tx1"/>
                </a:solidFill>
                <a:latin typeface="Tw Cen MT" pitchFamily="34" charset="0"/>
              </a:defRPr>
            </a:lvl8pPr>
            <a:lvl9pPr marL="3886200" indent="-228600" eaLnBrk="0" fontAlgn="base" hangingPunct="0">
              <a:spcBef>
                <a:spcPct val="20000"/>
              </a:spcBef>
              <a:spcAft>
                <a:spcPct val="0"/>
              </a:spcAft>
              <a:buChar char="»"/>
              <a:defRPr sz="2000">
                <a:solidFill>
                  <a:schemeClr val="tx1"/>
                </a:solidFill>
                <a:latin typeface="Tw Cen MT" pitchFamily="34" charset="0"/>
              </a:defRPr>
            </a:lvl9pPr>
          </a:lstStyle>
          <a:p>
            <a:pPr algn="r">
              <a:spcBef>
                <a:spcPct val="0"/>
              </a:spcBef>
              <a:buFontTx/>
              <a:buNone/>
            </a:pPr>
            <a:fld id="{17755F41-A7E5-44EC-9E8A-FFA1B9938F84}" type="slidenum">
              <a:rPr lang="zh-CN" altLang="en-US" sz="1400" smtClean="0">
                <a:latin typeface="Times New Roman" pitchFamily="18" charset="0"/>
                <a:ea typeface="宋体" charset="-122"/>
              </a:rPr>
              <a:pPr algn="r">
                <a:spcBef>
                  <a:spcPct val="0"/>
                </a:spcBef>
                <a:buFontTx/>
                <a:buNone/>
              </a:pPr>
              <a:t>45</a:t>
            </a:fld>
            <a:endParaRPr lang="en-US" altLang="zh-CN" sz="1400">
              <a:latin typeface="Times New Roman" pitchFamily="18" charset="0"/>
              <a:ea typeface="宋体" charset="-122"/>
            </a:endParaRPr>
          </a:p>
        </p:txBody>
      </p:sp>
      <p:sp>
        <p:nvSpPr>
          <p:cNvPr id="16387" name="Rectangle 2"/>
          <p:cNvSpPr>
            <a:spLocks noGrp="1" noChangeArrowheads="1"/>
          </p:cNvSpPr>
          <p:nvPr>
            <p:ph type="title"/>
          </p:nvPr>
        </p:nvSpPr>
        <p:spPr>
          <a:xfrm>
            <a:off x="914400" y="609600"/>
            <a:ext cx="7772400" cy="914400"/>
          </a:xfrm>
        </p:spPr>
        <p:txBody>
          <a:bodyPr/>
          <a:lstStyle/>
          <a:p>
            <a:pPr eaLnBrk="1" hangingPunct="1"/>
            <a:r>
              <a:rPr lang="en-US" altLang="zh-CN">
                <a:ea typeface="宋体" charset="-122"/>
              </a:rPr>
              <a:t>Cochran’s Soil Fumigants Example</a:t>
            </a:r>
          </a:p>
        </p:txBody>
      </p:sp>
      <p:pic>
        <p:nvPicPr>
          <p:cNvPr id="16388" name="Picture 3"/>
          <p:cNvPicPr>
            <a:picLocks noGrp="1" noChangeAspect="1" noChangeArrowheads="1"/>
          </p:cNvPicPr>
          <p:nvPr>
            <p:ph type="body" idx="1"/>
          </p:nvPr>
        </p:nvPicPr>
        <p:blipFill>
          <a:blip r:embed="rId3">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a:xfrm>
            <a:off x="5867400" y="1524000"/>
            <a:ext cx="2906713" cy="3505200"/>
          </a:xfrm>
          <a:noFill/>
        </p:spPr>
      </p:pic>
      <p:sp>
        <p:nvSpPr>
          <p:cNvPr id="16389" name="Text Box 4"/>
          <p:cNvSpPr txBox="1">
            <a:spLocks noChangeArrowheads="1"/>
          </p:cNvSpPr>
          <p:nvPr/>
        </p:nvSpPr>
        <p:spPr bwMode="auto">
          <a:xfrm>
            <a:off x="609600" y="1828800"/>
            <a:ext cx="5791200" cy="314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lgn="l">
              <a:spcBef>
                <a:spcPct val="20000"/>
              </a:spcBef>
              <a:buChar char="•"/>
              <a:defRPr sz="2800">
                <a:solidFill>
                  <a:schemeClr val="tx1"/>
                </a:solidFill>
                <a:latin typeface="Tw Cen MT" pitchFamily="34" charset="0"/>
              </a:defRPr>
            </a:lvl1pPr>
            <a:lvl2pPr marL="742950" indent="-285750" algn="l">
              <a:spcBef>
                <a:spcPct val="20000"/>
              </a:spcBef>
              <a:buChar char="–"/>
              <a:defRPr sz="2800">
                <a:solidFill>
                  <a:schemeClr val="tx1"/>
                </a:solidFill>
                <a:latin typeface="Tw Cen MT" pitchFamily="34" charset="0"/>
              </a:defRPr>
            </a:lvl2pPr>
            <a:lvl3pPr marL="1143000" indent="-228600" algn="l">
              <a:spcBef>
                <a:spcPct val="20000"/>
              </a:spcBef>
              <a:buChar char="•"/>
              <a:defRPr sz="2400">
                <a:solidFill>
                  <a:schemeClr val="tx1"/>
                </a:solidFill>
                <a:latin typeface="Tw Cen MT" pitchFamily="34" charset="0"/>
              </a:defRPr>
            </a:lvl3pPr>
            <a:lvl4pPr marL="1600200" indent="-228600" algn="l">
              <a:spcBef>
                <a:spcPct val="20000"/>
              </a:spcBef>
              <a:buChar char="–"/>
              <a:defRPr sz="2000">
                <a:solidFill>
                  <a:schemeClr val="tx1"/>
                </a:solidFill>
                <a:latin typeface="Tw Cen MT" pitchFamily="34" charset="0"/>
              </a:defRPr>
            </a:lvl4pPr>
            <a:lvl5pPr marL="2057400" indent="-228600" algn="l">
              <a:spcBef>
                <a:spcPct val="20000"/>
              </a:spcBef>
              <a:buChar char="»"/>
              <a:defRPr sz="2000">
                <a:solidFill>
                  <a:schemeClr val="tx1"/>
                </a:solidFill>
                <a:latin typeface="Tw Cen MT" pitchFamily="34" charset="0"/>
              </a:defRPr>
            </a:lvl5pPr>
            <a:lvl6pPr marL="2514600" indent="-228600" eaLnBrk="0" fontAlgn="base" hangingPunct="0">
              <a:spcBef>
                <a:spcPct val="20000"/>
              </a:spcBef>
              <a:spcAft>
                <a:spcPct val="0"/>
              </a:spcAft>
              <a:buChar char="»"/>
              <a:defRPr sz="2000">
                <a:solidFill>
                  <a:schemeClr val="tx1"/>
                </a:solidFill>
                <a:latin typeface="Tw Cen MT" pitchFamily="34" charset="0"/>
              </a:defRPr>
            </a:lvl6pPr>
            <a:lvl7pPr marL="2971800" indent="-228600" eaLnBrk="0" fontAlgn="base" hangingPunct="0">
              <a:spcBef>
                <a:spcPct val="20000"/>
              </a:spcBef>
              <a:spcAft>
                <a:spcPct val="0"/>
              </a:spcAft>
              <a:buChar char="»"/>
              <a:defRPr sz="2000">
                <a:solidFill>
                  <a:schemeClr val="tx1"/>
                </a:solidFill>
                <a:latin typeface="Tw Cen MT" pitchFamily="34" charset="0"/>
              </a:defRPr>
            </a:lvl7pPr>
            <a:lvl8pPr marL="3429000" indent="-228600" eaLnBrk="0" fontAlgn="base" hangingPunct="0">
              <a:spcBef>
                <a:spcPct val="20000"/>
              </a:spcBef>
              <a:spcAft>
                <a:spcPct val="0"/>
              </a:spcAft>
              <a:buChar char="»"/>
              <a:defRPr sz="2000">
                <a:solidFill>
                  <a:schemeClr val="tx1"/>
                </a:solidFill>
                <a:latin typeface="Tw Cen MT" pitchFamily="34" charset="0"/>
              </a:defRPr>
            </a:lvl8pPr>
            <a:lvl9pPr marL="3886200" indent="-228600" eaLnBrk="0" fontAlgn="base" hangingPunct="0">
              <a:spcBef>
                <a:spcPct val="20000"/>
              </a:spcBef>
              <a:spcAft>
                <a:spcPct val="0"/>
              </a:spcAft>
              <a:buChar char="»"/>
              <a:defRPr sz="2000">
                <a:solidFill>
                  <a:schemeClr val="tx1"/>
                </a:solidFill>
                <a:latin typeface="Tw Cen MT" pitchFamily="34" charset="0"/>
              </a:defRPr>
            </a:lvl9pPr>
          </a:lstStyle>
          <a:p>
            <a:pPr>
              <a:spcBef>
                <a:spcPct val="50000"/>
              </a:spcBef>
              <a:buFontTx/>
              <a:buNone/>
            </a:pPr>
            <a:r>
              <a:rPr lang="en-US" altLang="zh-CN" sz="2000" b="1">
                <a:latin typeface="Times New Roman" pitchFamily="18" charset="0"/>
                <a:ea typeface="宋体" charset="-122"/>
              </a:rPr>
              <a:t>X</a:t>
            </a:r>
            <a:r>
              <a:rPr lang="en-US" altLang="zh-CN" sz="2000">
                <a:latin typeface="Times New Roman" pitchFamily="18" charset="0"/>
                <a:ea typeface="宋体" charset="-122"/>
              </a:rPr>
              <a:t>: soil fumigants</a:t>
            </a:r>
          </a:p>
          <a:p>
            <a:pPr>
              <a:spcBef>
                <a:spcPct val="50000"/>
              </a:spcBef>
              <a:buFontTx/>
              <a:buNone/>
            </a:pPr>
            <a:r>
              <a:rPr lang="en-US" altLang="zh-CN" sz="2000" b="1">
                <a:latin typeface="Times New Roman" pitchFamily="18" charset="0"/>
                <a:ea typeface="宋体" charset="-122"/>
              </a:rPr>
              <a:t>Y</a:t>
            </a:r>
            <a:r>
              <a:rPr lang="en-US" altLang="zh-CN" sz="2000">
                <a:latin typeface="Times New Roman" pitchFamily="18" charset="0"/>
                <a:ea typeface="宋体" charset="-122"/>
              </a:rPr>
              <a:t>: oat crop yield </a:t>
            </a:r>
          </a:p>
          <a:p>
            <a:pPr>
              <a:spcBef>
                <a:spcPct val="50000"/>
              </a:spcBef>
              <a:buFontTx/>
              <a:buNone/>
            </a:pPr>
            <a:r>
              <a:rPr lang="en-US" altLang="zh-CN" sz="2000" b="1">
                <a:solidFill>
                  <a:schemeClr val="hlink"/>
                </a:solidFill>
                <a:latin typeface="Times New Roman" pitchFamily="18" charset="0"/>
                <a:ea typeface="宋体" charset="-122"/>
              </a:rPr>
              <a:t>Z</a:t>
            </a:r>
            <a:r>
              <a:rPr lang="en-US" altLang="zh-CN" sz="2000" b="1" baseline="-25000">
                <a:solidFill>
                  <a:schemeClr val="hlink"/>
                </a:solidFill>
                <a:latin typeface="Times New Roman" pitchFamily="18" charset="0"/>
                <a:ea typeface="宋体" charset="-122"/>
              </a:rPr>
              <a:t>0</a:t>
            </a:r>
            <a:r>
              <a:rPr lang="en-US" altLang="zh-CN" sz="2000">
                <a:latin typeface="Times New Roman" pitchFamily="18" charset="0"/>
                <a:ea typeface="宋体" charset="-122"/>
              </a:rPr>
              <a:t>: last year’s eelworm population (unknown) </a:t>
            </a:r>
          </a:p>
          <a:p>
            <a:pPr>
              <a:spcBef>
                <a:spcPct val="50000"/>
              </a:spcBef>
              <a:buFontTx/>
              <a:buNone/>
            </a:pPr>
            <a:r>
              <a:rPr lang="en-US" altLang="zh-CN" sz="2000" b="1">
                <a:latin typeface="Times New Roman" pitchFamily="18" charset="0"/>
                <a:ea typeface="宋体" charset="-122"/>
              </a:rPr>
              <a:t>Z</a:t>
            </a:r>
            <a:r>
              <a:rPr lang="en-US" altLang="zh-CN" sz="2000" b="1" baseline="-25000">
                <a:latin typeface="Times New Roman" pitchFamily="18" charset="0"/>
                <a:ea typeface="宋体" charset="-122"/>
              </a:rPr>
              <a:t>1</a:t>
            </a:r>
            <a:r>
              <a:rPr lang="en-US" altLang="zh-CN" sz="2000">
                <a:latin typeface="Times New Roman" pitchFamily="18" charset="0"/>
                <a:ea typeface="宋体" charset="-122"/>
              </a:rPr>
              <a:t>: eelworm populations before treatments </a:t>
            </a:r>
          </a:p>
          <a:p>
            <a:pPr>
              <a:spcBef>
                <a:spcPct val="50000"/>
              </a:spcBef>
              <a:buFontTx/>
              <a:buNone/>
            </a:pPr>
            <a:r>
              <a:rPr lang="en-US" altLang="zh-CN" sz="2000" b="1">
                <a:latin typeface="Times New Roman" pitchFamily="18" charset="0"/>
                <a:ea typeface="宋体" charset="-122"/>
              </a:rPr>
              <a:t>Z</a:t>
            </a:r>
            <a:r>
              <a:rPr lang="en-US" altLang="zh-CN" sz="2000" b="1" baseline="-25000">
                <a:latin typeface="Times New Roman" pitchFamily="18" charset="0"/>
                <a:ea typeface="宋体" charset="-122"/>
              </a:rPr>
              <a:t>2</a:t>
            </a:r>
            <a:r>
              <a:rPr lang="en-US" altLang="zh-CN" sz="2000">
                <a:latin typeface="Times New Roman" pitchFamily="18" charset="0"/>
                <a:ea typeface="宋体" charset="-122"/>
              </a:rPr>
              <a:t>: eelworm populations after treatments</a:t>
            </a:r>
          </a:p>
          <a:p>
            <a:pPr>
              <a:spcBef>
                <a:spcPct val="50000"/>
              </a:spcBef>
              <a:buFontTx/>
              <a:buNone/>
            </a:pPr>
            <a:r>
              <a:rPr lang="en-US" altLang="zh-CN" sz="2000" b="1">
                <a:latin typeface="Times New Roman" pitchFamily="18" charset="0"/>
                <a:ea typeface="宋体" charset="-122"/>
              </a:rPr>
              <a:t>Z</a:t>
            </a:r>
            <a:r>
              <a:rPr lang="en-US" altLang="zh-CN" sz="2000" b="1" baseline="-25000">
                <a:latin typeface="Times New Roman" pitchFamily="18" charset="0"/>
                <a:ea typeface="宋体" charset="-122"/>
              </a:rPr>
              <a:t>3</a:t>
            </a:r>
            <a:r>
              <a:rPr lang="en-US" altLang="zh-CN" sz="2000">
                <a:latin typeface="Times New Roman" pitchFamily="18" charset="0"/>
                <a:ea typeface="宋体" charset="-122"/>
              </a:rPr>
              <a:t>: eelworm population at the end of the season</a:t>
            </a:r>
          </a:p>
          <a:p>
            <a:pPr>
              <a:spcBef>
                <a:spcPct val="50000"/>
              </a:spcBef>
              <a:buFontTx/>
              <a:buNone/>
            </a:pPr>
            <a:r>
              <a:rPr lang="en-US" altLang="zh-CN" sz="2000" b="1">
                <a:solidFill>
                  <a:schemeClr val="hlink"/>
                </a:solidFill>
                <a:latin typeface="Times New Roman" pitchFamily="18" charset="0"/>
                <a:ea typeface="宋体" charset="-122"/>
              </a:rPr>
              <a:t>B</a:t>
            </a:r>
            <a:r>
              <a:rPr lang="en-US" altLang="zh-CN" sz="2000">
                <a:latin typeface="Times New Roman" pitchFamily="18" charset="0"/>
                <a:ea typeface="宋体" charset="-122"/>
              </a:rPr>
              <a:t>: population of birds (unknown) </a:t>
            </a:r>
          </a:p>
        </p:txBody>
      </p:sp>
      <p:sp>
        <p:nvSpPr>
          <p:cNvPr id="16390" name="Text Box 5"/>
          <p:cNvSpPr txBox="1">
            <a:spLocks noChangeArrowheads="1"/>
          </p:cNvSpPr>
          <p:nvPr/>
        </p:nvSpPr>
        <p:spPr bwMode="auto">
          <a:xfrm>
            <a:off x="609600" y="5257800"/>
            <a:ext cx="7543800"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lgn="l">
              <a:spcBef>
                <a:spcPct val="20000"/>
              </a:spcBef>
              <a:buChar char="•"/>
              <a:defRPr sz="2800">
                <a:solidFill>
                  <a:schemeClr val="tx1"/>
                </a:solidFill>
                <a:latin typeface="Tw Cen MT" pitchFamily="34" charset="0"/>
              </a:defRPr>
            </a:lvl1pPr>
            <a:lvl2pPr marL="742950" indent="-285750" algn="l">
              <a:spcBef>
                <a:spcPct val="20000"/>
              </a:spcBef>
              <a:buChar char="–"/>
              <a:defRPr sz="2800">
                <a:solidFill>
                  <a:schemeClr val="tx1"/>
                </a:solidFill>
                <a:latin typeface="Tw Cen MT" pitchFamily="34" charset="0"/>
              </a:defRPr>
            </a:lvl2pPr>
            <a:lvl3pPr marL="1143000" indent="-228600" algn="l">
              <a:spcBef>
                <a:spcPct val="20000"/>
              </a:spcBef>
              <a:buChar char="•"/>
              <a:defRPr sz="2400">
                <a:solidFill>
                  <a:schemeClr val="tx1"/>
                </a:solidFill>
                <a:latin typeface="Tw Cen MT" pitchFamily="34" charset="0"/>
              </a:defRPr>
            </a:lvl3pPr>
            <a:lvl4pPr marL="1600200" indent="-228600" algn="l">
              <a:spcBef>
                <a:spcPct val="20000"/>
              </a:spcBef>
              <a:buChar char="–"/>
              <a:defRPr sz="2000">
                <a:solidFill>
                  <a:schemeClr val="tx1"/>
                </a:solidFill>
                <a:latin typeface="Tw Cen MT" pitchFamily="34" charset="0"/>
              </a:defRPr>
            </a:lvl4pPr>
            <a:lvl5pPr marL="2057400" indent="-228600" algn="l">
              <a:spcBef>
                <a:spcPct val="20000"/>
              </a:spcBef>
              <a:buChar char="»"/>
              <a:defRPr sz="2000">
                <a:solidFill>
                  <a:schemeClr val="tx1"/>
                </a:solidFill>
                <a:latin typeface="Tw Cen MT" pitchFamily="34" charset="0"/>
              </a:defRPr>
            </a:lvl5pPr>
            <a:lvl6pPr marL="2514600" indent="-228600" eaLnBrk="0" fontAlgn="base" hangingPunct="0">
              <a:spcBef>
                <a:spcPct val="20000"/>
              </a:spcBef>
              <a:spcAft>
                <a:spcPct val="0"/>
              </a:spcAft>
              <a:buChar char="»"/>
              <a:defRPr sz="2000">
                <a:solidFill>
                  <a:schemeClr val="tx1"/>
                </a:solidFill>
                <a:latin typeface="Tw Cen MT" pitchFamily="34" charset="0"/>
              </a:defRPr>
            </a:lvl6pPr>
            <a:lvl7pPr marL="2971800" indent="-228600" eaLnBrk="0" fontAlgn="base" hangingPunct="0">
              <a:spcBef>
                <a:spcPct val="20000"/>
              </a:spcBef>
              <a:spcAft>
                <a:spcPct val="0"/>
              </a:spcAft>
              <a:buChar char="»"/>
              <a:defRPr sz="2000">
                <a:solidFill>
                  <a:schemeClr val="tx1"/>
                </a:solidFill>
                <a:latin typeface="Tw Cen MT" pitchFamily="34" charset="0"/>
              </a:defRPr>
            </a:lvl7pPr>
            <a:lvl8pPr marL="3429000" indent="-228600" eaLnBrk="0" fontAlgn="base" hangingPunct="0">
              <a:spcBef>
                <a:spcPct val="20000"/>
              </a:spcBef>
              <a:spcAft>
                <a:spcPct val="0"/>
              </a:spcAft>
              <a:buChar char="»"/>
              <a:defRPr sz="2000">
                <a:solidFill>
                  <a:schemeClr val="tx1"/>
                </a:solidFill>
                <a:latin typeface="Tw Cen MT" pitchFamily="34" charset="0"/>
              </a:defRPr>
            </a:lvl8pPr>
            <a:lvl9pPr marL="3886200" indent="-228600" eaLnBrk="0" fontAlgn="base" hangingPunct="0">
              <a:spcBef>
                <a:spcPct val="20000"/>
              </a:spcBef>
              <a:spcAft>
                <a:spcPct val="0"/>
              </a:spcAft>
              <a:buChar char="»"/>
              <a:defRPr sz="2000">
                <a:solidFill>
                  <a:schemeClr val="tx1"/>
                </a:solidFill>
                <a:latin typeface="Tw Cen MT" pitchFamily="34" charset="0"/>
              </a:defRPr>
            </a:lvl9pPr>
          </a:lstStyle>
          <a:p>
            <a:pPr>
              <a:spcBef>
                <a:spcPct val="50000"/>
              </a:spcBef>
              <a:buFontTx/>
              <a:buNone/>
            </a:pPr>
            <a:r>
              <a:rPr lang="en-US" altLang="zh-CN" sz="2000">
                <a:latin typeface="Times New Roman" pitchFamily="18" charset="0"/>
                <a:ea typeface="宋体" charset="-122"/>
              </a:rPr>
              <a:t>We wish to assess the total effect of the fumigants on crop yield. But controlled randomized experiment are unfeasible, and Z</a:t>
            </a:r>
            <a:r>
              <a:rPr lang="en-US" altLang="zh-CN" sz="2000" baseline="-25000">
                <a:latin typeface="Times New Roman" pitchFamily="18" charset="0"/>
                <a:ea typeface="宋体" charset="-122"/>
              </a:rPr>
              <a:t>0 </a:t>
            </a:r>
            <a:r>
              <a:rPr lang="en-US" altLang="zh-CN" sz="2000">
                <a:latin typeface="Times New Roman" pitchFamily="18" charset="0"/>
                <a:ea typeface="宋体" charset="-122"/>
              </a:rPr>
              <a:t>and B are unknown.</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Number Placeholder 4"/>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a:spcBef>
                <a:spcPct val="20000"/>
              </a:spcBef>
              <a:buChar char="•"/>
              <a:defRPr sz="2800">
                <a:solidFill>
                  <a:schemeClr val="tx1"/>
                </a:solidFill>
                <a:latin typeface="Tw Cen MT" pitchFamily="34" charset="0"/>
              </a:defRPr>
            </a:lvl1pPr>
            <a:lvl2pPr marL="742950" indent="-285750" algn="l">
              <a:spcBef>
                <a:spcPct val="20000"/>
              </a:spcBef>
              <a:buChar char="–"/>
              <a:defRPr sz="2800">
                <a:solidFill>
                  <a:schemeClr val="tx1"/>
                </a:solidFill>
                <a:latin typeface="Tw Cen MT" pitchFamily="34" charset="0"/>
              </a:defRPr>
            </a:lvl2pPr>
            <a:lvl3pPr marL="1143000" indent="-228600" algn="l">
              <a:spcBef>
                <a:spcPct val="20000"/>
              </a:spcBef>
              <a:buChar char="•"/>
              <a:defRPr sz="2400">
                <a:solidFill>
                  <a:schemeClr val="tx1"/>
                </a:solidFill>
                <a:latin typeface="Tw Cen MT" pitchFamily="34" charset="0"/>
              </a:defRPr>
            </a:lvl3pPr>
            <a:lvl4pPr marL="1600200" indent="-228600" algn="l">
              <a:spcBef>
                <a:spcPct val="20000"/>
              </a:spcBef>
              <a:buChar char="–"/>
              <a:defRPr sz="2000">
                <a:solidFill>
                  <a:schemeClr val="tx1"/>
                </a:solidFill>
                <a:latin typeface="Tw Cen MT" pitchFamily="34" charset="0"/>
              </a:defRPr>
            </a:lvl4pPr>
            <a:lvl5pPr marL="2057400" indent="-228600" algn="l">
              <a:spcBef>
                <a:spcPct val="20000"/>
              </a:spcBef>
              <a:buChar char="»"/>
              <a:defRPr sz="2000">
                <a:solidFill>
                  <a:schemeClr val="tx1"/>
                </a:solidFill>
                <a:latin typeface="Tw Cen MT" pitchFamily="34" charset="0"/>
              </a:defRPr>
            </a:lvl5pPr>
            <a:lvl6pPr marL="2514600" indent="-228600" eaLnBrk="0" fontAlgn="base" hangingPunct="0">
              <a:spcBef>
                <a:spcPct val="20000"/>
              </a:spcBef>
              <a:spcAft>
                <a:spcPct val="0"/>
              </a:spcAft>
              <a:buChar char="»"/>
              <a:defRPr sz="2000">
                <a:solidFill>
                  <a:schemeClr val="tx1"/>
                </a:solidFill>
                <a:latin typeface="Tw Cen MT" pitchFamily="34" charset="0"/>
              </a:defRPr>
            </a:lvl6pPr>
            <a:lvl7pPr marL="2971800" indent="-228600" eaLnBrk="0" fontAlgn="base" hangingPunct="0">
              <a:spcBef>
                <a:spcPct val="20000"/>
              </a:spcBef>
              <a:spcAft>
                <a:spcPct val="0"/>
              </a:spcAft>
              <a:buChar char="»"/>
              <a:defRPr sz="2000">
                <a:solidFill>
                  <a:schemeClr val="tx1"/>
                </a:solidFill>
                <a:latin typeface="Tw Cen MT" pitchFamily="34" charset="0"/>
              </a:defRPr>
            </a:lvl7pPr>
            <a:lvl8pPr marL="3429000" indent="-228600" eaLnBrk="0" fontAlgn="base" hangingPunct="0">
              <a:spcBef>
                <a:spcPct val="20000"/>
              </a:spcBef>
              <a:spcAft>
                <a:spcPct val="0"/>
              </a:spcAft>
              <a:buChar char="»"/>
              <a:defRPr sz="2000">
                <a:solidFill>
                  <a:schemeClr val="tx1"/>
                </a:solidFill>
                <a:latin typeface="Tw Cen MT" pitchFamily="34" charset="0"/>
              </a:defRPr>
            </a:lvl8pPr>
            <a:lvl9pPr marL="3886200" indent="-228600" eaLnBrk="0" fontAlgn="base" hangingPunct="0">
              <a:spcBef>
                <a:spcPct val="20000"/>
              </a:spcBef>
              <a:spcAft>
                <a:spcPct val="0"/>
              </a:spcAft>
              <a:buChar char="»"/>
              <a:defRPr sz="2000">
                <a:solidFill>
                  <a:schemeClr val="tx1"/>
                </a:solidFill>
                <a:latin typeface="Tw Cen MT" pitchFamily="34" charset="0"/>
              </a:defRPr>
            </a:lvl9pPr>
          </a:lstStyle>
          <a:p>
            <a:pPr algn="r">
              <a:spcBef>
                <a:spcPct val="0"/>
              </a:spcBef>
              <a:buFontTx/>
              <a:buNone/>
            </a:pPr>
            <a:fld id="{40F6B8A3-34F3-496F-ADB4-EF26B9D3C042}" type="slidenum">
              <a:rPr lang="zh-CN" altLang="en-US" sz="1400" smtClean="0">
                <a:latin typeface="Times New Roman" pitchFamily="18" charset="0"/>
                <a:ea typeface="宋体" charset="-122"/>
              </a:rPr>
              <a:pPr algn="r">
                <a:spcBef>
                  <a:spcPct val="0"/>
                </a:spcBef>
                <a:buFontTx/>
                <a:buNone/>
              </a:pPr>
              <a:t>46</a:t>
            </a:fld>
            <a:endParaRPr lang="en-US" altLang="zh-CN" sz="1400">
              <a:latin typeface="Times New Roman" pitchFamily="18" charset="0"/>
              <a:ea typeface="宋体" charset="-122"/>
            </a:endParaRPr>
          </a:p>
        </p:txBody>
      </p:sp>
      <p:sp>
        <p:nvSpPr>
          <p:cNvPr id="17411" name="Rectangle 2"/>
          <p:cNvSpPr>
            <a:spLocks noGrp="1" noChangeArrowheads="1"/>
          </p:cNvSpPr>
          <p:nvPr>
            <p:ph type="title"/>
          </p:nvPr>
        </p:nvSpPr>
        <p:spPr>
          <a:xfrm>
            <a:off x="838200" y="457200"/>
            <a:ext cx="8077200" cy="914400"/>
          </a:xfrm>
        </p:spPr>
        <p:txBody>
          <a:bodyPr/>
          <a:lstStyle/>
          <a:p>
            <a:pPr eaLnBrk="1" hangingPunct="1"/>
            <a:r>
              <a:rPr lang="en-US" altLang="zh-CN" sz="4000">
                <a:ea typeface="宋体" charset="-122"/>
              </a:rPr>
              <a:t>The Excision Semantics for Intervention</a:t>
            </a:r>
          </a:p>
        </p:txBody>
      </p:sp>
      <p:sp>
        <p:nvSpPr>
          <p:cNvPr id="17412" name="Rectangle 3"/>
          <p:cNvSpPr>
            <a:spLocks noGrp="1" noChangeArrowheads="1"/>
          </p:cNvSpPr>
          <p:nvPr>
            <p:ph type="body" idx="1"/>
          </p:nvPr>
        </p:nvSpPr>
        <p:spPr>
          <a:xfrm>
            <a:off x="685800" y="1524000"/>
            <a:ext cx="7772400" cy="4724400"/>
          </a:xfrm>
        </p:spPr>
        <p:txBody>
          <a:bodyPr/>
          <a:lstStyle/>
          <a:p>
            <a:pPr eaLnBrk="1" hangingPunct="1"/>
            <a:r>
              <a:rPr lang="en-US" altLang="zh-CN">
                <a:ea typeface="宋体" charset="-122"/>
              </a:rPr>
              <a:t>The effect of an intervention that fixes the values of a (subset of the) variable(s) X to x is to remove the links getting into X and force X to have the fixed value(s) x</a:t>
            </a:r>
          </a:p>
          <a:p>
            <a:pPr eaLnBrk="1" hangingPunct="1"/>
            <a:r>
              <a:rPr lang="en-US" altLang="zh-CN">
                <a:ea typeface="宋体" charset="-122"/>
              </a:rPr>
              <a:t>The deletion of the link(s) into X represents the understanding that, whatever relationship existed between X and its parents prior to the action, that relationship is no longer in effect after we perform the action</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lstStyle/>
          <a:p>
            <a:pPr eaLnBrk="1" hangingPunct="1"/>
            <a:r>
              <a:rPr lang="en-US" altLang="zh-CN">
                <a:ea typeface="宋体" charset="-122"/>
              </a:rPr>
              <a:t>Effect of Interventions</a:t>
            </a:r>
          </a:p>
        </p:txBody>
      </p:sp>
      <p:sp>
        <p:nvSpPr>
          <p:cNvPr id="18435" name="Rectangle 3"/>
          <p:cNvSpPr>
            <a:spLocks noGrp="1" noChangeArrowheads="1"/>
          </p:cNvSpPr>
          <p:nvPr>
            <p:ph type="body" sz="half" idx="1"/>
          </p:nvPr>
        </p:nvSpPr>
        <p:spPr>
          <a:xfrm>
            <a:off x="685800" y="1371600"/>
            <a:ext cx="8001000" cy="4724400"/>
          </a:xfrm>
        </p:spPr>
        <p:txBody>
          <a:bodyPr/>
          <a:lstStyle/>
          <a:p>
            <a:pPr marL="0" indent="0" eaLnBrk="1" hangingPunct="1">
              <a:buFontTx/>
              <a:buNone/>
            </a:pPr>
            <a:endParaRPr lang="en-US" altLang="zh-CN" sz="1600">
              <a:ea typeface="宋体" charset="-122"/>
            </a:endParaRPr>
          </a:p>
          <a:p>
            <a:pPr marL="0" indent="0" eaLnBrk="1" hangingPunct="1"/>
            <a:endParaRPr lang="en-US" altLang="zh-CN" sz="1600">
              <a:ea typeface="宋体" charset="-122"/>
            </a:endParaRPr>
          </a:p>
          <a:p>
            <a:pPr marL="0" indent="0" eaLnBrk="1" hangingPunct="1"/>
            <a:endParaRPr lang="en-US" altLang="zh-CN" sz="1600">
              <a:ea typeface="宋体" charset="-122"/>
            </a:endParaRPr>
          </a:p>
          <a:p>
            <a:pPr marL="0" indent="0" eaLnBrk="1" hangingPunct="1"/>
            <a:endParaRPr lang="en-US" altLang="zh-CN" sz="1600">
              <a:ea typeface="宋体" charset="-122"/>
            </a:endParaRPr>
          </a:p>
          <a:p>
            <a:pPr marL="0" indent="0" eaLnBrk="1" hangingPunct="1"/>
            <a:endParaRPr lang="en-US" altLang="zh-CN" sz="1600">
              <a:ea typeface="宋体" charset="-122"/>
            </a:endParaRPr>
          </a:p>
          <a:p>
            <a:pPr marL="0" indent="0" eaLnBrk="1" hangingPunct="1"/>
            <a:endParaRPr lang="en-US" altLang="zh-CN" sz="1600">
              <a:ea typeface="宋体" charset="-122"/>
            </a:endParaRPr>
          </a:p>
          <a:p>
            <a:pPr marL="0" indent="0" eaLnBrk="1" hangingPunct="1"/>
            <a:endParaRPr lang="en-US" altLang="zh-CN" sz="1600">
              <a:ea typeface="宋体" charset="-122"/>
            </a:endParaRPr>
          </a:p>
          <a:p>
            <a:pPr marL="0" indent="0" eaLnBrk="1" hangingPunct="1"/>
            <a:endParaRPr lang="en-US" altLang="zh-CN" sz="1800">
              <a:ea typeface="宋体" charset="-122"/>
            </a:endParaRPr>
          </a:p>
          <a:p>
            <a:pPr marL="0" indent="0" eaLnBrk="1" hangingPunct="1"/>
            <a:r>
              <a:rPr lang="en-US" altLang="zh-CN" sz="1800">
                <a:ea typeface="宋体" charset="-122"/>
              </a:rPr>
              <a:t> </a:t>
            </a:r>
            <a:r>
              <a:rPr lang="en-US" altLang="zh-CN" sz="2000">
                <a:ea typeface="宋体" charset="-122"/>
              </a:rPr>
              <a:t>Theorem 3.2.2 (adjustment for direct causes)</a:t>
            </a:r>
          </a:p>
          <a:p>
            <a:pPr marL="0" indent="0" eaLnBrk="1" hangingPunct="1">
              <a:buFontTx/>
              <a:buNone/>
            </a:pPr>
            <a:r>
              <a:rPr lang="en-US" altLang="zh-CN" sz="2000">
                <a:ea typeface="宋体" charset="-122"/>
              </a:rPr>
              <a:t>Let PA</a:t>
            </a:r>
            <a:r>
              <a:rPr lang="en-US" altLang="zh-CN" sz="2000" baseline="-25000">
                <a:ea typeface="宋体" charset="-122"/>
              </a:rPr>
              <a:t>i </a:t>
            </a:r>
            <a:r>
              <a:rPr lang="en-US" altLang="zh-CN" sz="2000">
                <a:ea typeface="宋体" charset="-122"/>
              </a:rPr>
              <a:t>denote the set of direct causes of variable X</a:t>
            </a:r>
            <a:r>
              <a:rPr lang="en-US" altLang="zh-CN" sz="2000" baseline="-25000">
                <a:ea typeface="宋体" charset="-122"/>
              </a:rPr>
              <a:t>i</a:t>
            </a:r>
            <a:r>
              <a:rPr lang="en-US" altLang="zh-CN" sz="2000">
                <a:ea typeface="宋体" charset="-122"/>
              </a:rPr>
              <a:t>, and let Y be any set of variables disjoint of                .  The effect of the intervention                   on Y is given by </a:t>
            </a:r>
          </a:p>
          <a:p>
            <a:pPr marL="0" indent="0" eaLnBrk="1" hangingPunct="1">
              <a:buFontTx/>
              <a:buNone/>
            </a:pPr>
            <a:endParaRPr lang="en-US" altLang="zh-CN" sz="2000">
              <a:ea typeface="宋体" charset="-122"/>
            </a:endParaRPr>
          </a:p>
          <a:p>
            <a:pPr marL="0" indent="0" eaLnBrk="1" hangingPunct="1">
              <a:buFontTx/>
              <a:buNone/>
            </a:pPr>
            <a:r>
              <a:rPr lang="en-US" altLang="zh-CN" sz="2000">
                <a:ea typeface="宋体" charset="-122"/>
              </a:rPr>
              <a:t>where                         and                 represent pre-intervention probabilities.</a:t>
            </a:r>
          </a:p>
        </p:txBody>
      </p:sp>
      <p:graphicFrame>
        <p:nvGraphicFramePr>
          <p:cNvPr id="18436" name="Object 4"/>
          <p:cNvGraphicFramePr>
            <a:graphicFrameLocks noGrp="1" noChangeAspect="1"/>
          </p:cNvGraphicFramePr>
          <p:nvPr>
            <p:ph sz="quarter" idx="2"/>
          </p:nvPr>
        </p:nvGraphicFramePr>
        <p:xfrm>
          <a:off x="762000" y="1066800"/>
          <a:ext cx="7172325" cy="2590800"/>
        </p:xfrm>
        <a:graphic>
          <a:graphicData uri="http://schemas.openxmlformats.org/presentationml/2006/ole">
            <mc:AlternateContent xmlns:mc="http://schemas.openxmlformats.org/markup-compatibility/2006">
              <mc:Choice xmlns:v="urn:schemas-microsoft-com:vml" Requires="v">
                <p:oleObj spid="_x0000_s18634" name="Equation" r:id="rId4" imgW="4000500" imgH="1612900" progId="Equation.3">
                  <p:embed/>
                </p:oleObj>
              </mc:Choice>
              <mc:Fallback>
                <p:oleObj name="Equation" r:id="rId4" imgW="4000500" imgH="1612900" progId="Equation.3">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0" y="1066800"/>
                        <a:ext cx="7172325"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8437" name="Object 7"/>
          <p:cNvGraphicFramePr>
            <a:graphicFrameLocks noChangeAspect="1"/>
          </p:cNvGraphicFramePr>
          <p:nvPr/>
        </p:nvGraphicFramePr>
        <p:xfrm>
          <a:off x="2209800" y="4800600"/>
          <a:ext cx="4391025" cy="619125"/>
        </p:xfrm>
        <a:graphic>
          <a:graphicData uri="http://schemas.openxmlformats.org/presentationml/2006/ole">
            <mc:AlternateContent xmlns:mc="http://schemas.openxmlformats.org/markup-compatibility/2006">
              <mc:Choice xmlns:v="urn:schemas-microsoft-com:vml" Requires="v">
                <p:oleObj spid="_x0000_s18635" name="Equation" r:id="rId6" imgW="2616200" imgH="368300" progId="Equation.3">
                  <p:embed/>
                </p:oleObj>
              </mc:Choice>
              <mc:Fallback>
                <p:oleObj name="Equation" r:id="rId6" imgW="2616200" imgH="368300" progId="Equation.3">
                  <p:embed/>
                  <p:pic>
                    <p:nvPicPr>
                      <p:cNvPr id="0" name="Object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09800" y="4800600"/>
                        <a:ext cx="4391025" cy="619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8438" name="Object 8"/>
          <p:cNvGraphicFramePr>
            <a:graphicFrameLocks noGrp="1" noChangeAspect="1"/>
          </p:cNvGraphicFramePr>
          <p:nvPr>
            <p:ph sz="quarter" idx="3"/>
          </p:nvPr>
        </p:nvGraphicFramePr>
        <p:xfrm>
          <a:off x="1600200" y="5486400"/>
          <a:ext cx="1295400" cy="358775"/>
        </p:xfrm>
        <a:graphic>
          <a:graphicData uri="http://schemas.openxmlformats.org/presentationml/2006/ole">
            <mc:AlternateContent xmlns:mc="http://schemas.openxmlformats.org/markup-compatibility/2006">
              <mc:Choice xmlns:v="urn:schemas-microsoft-com:vml" Requires="v">
                <p:oleObj spid="_x0000_s18636" name="Equation" r:id="rId8" imgW="825500" imgH="228600" progId="Equation.3">
                  <p:embed/>
                </p:oleObj>
              </mc:Choice>
              <mc:Fallback>
                <p:oleObj name="Equation" r:id="rId8" imgW="825500" imgH="228600" progId="Equation.3">
                  <p:embed/>
                  <p:pic>
                    <p:nvPicPr>
                      <p:cNvPr id="0" name="Object 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600200" y="5486400"/>
                        <a:ext cx="1295400" cy="3587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8439" name="Object 9"/>
          <p:cNvGraphicFramePr>
            <a:graphicFrameLocks noChangeAspect="1"/>
          </p:cNvGraphicFramePr>
          <p:nvPr/>
        </p:nvGraphicFramePr>
        <p:xfrm>
          <a:off x="3886200" y="5486400"/>
          <a:ext cx="604838" cy="352425"/>
        </p:xfrm>
        <a:graphic>
          <a:graphicData uri="http://schemas.openxmlformats.org/presentationml/2006/ole">
            <mc:AlternateContent xmlns:mc="http://schemas.openxmlformats.org/markup-compatibility/2006">
              <mc:Choice xmlns:v="urn:schemas-microsoft-com:vml" Requires="v">
                <p:oleObj spid="_x0000_s18637" name="Equation" r:id="rId10" imgW="495085" imgH="228501" progId="Equation.3">
                  <p:embed/>
                </p:oleObj>
              </mc:Choice>
              <mc:Fallback>
                <p:oleObj name="Equation" r:id="rId10" imgW="495085" imgH="228501" progId="Equation.3">
                  <p:embed/>
                  <p:pic>
                    <p:nvPicPr>
                      <p:cNvPr id="0" name="Object 9"/>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886200" y="5486400"/>
                        <a:ext cx="604838" cy="3524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8440" name="Object 10"/>
          <p:cNvGraphicFramePr>
            <a:graphicFrameLocks noChangeAspect="1"/>
          </p:cNvGraphicFramePr>
          <p:nvPr/>
        </p:nvGraphicFramePr>
        <p:xfrm>
          <a:off x="2895600" y="4495800"/>
          <a:ext cx="838200" cy="298450"/>
        </p:xfrm>
        <a:graphic>
          <a:graphicData uri="http://schemas.openxmlformats.org/presentationml/2006/ole">
            <mc:AlternateContent xmlns:mc="http://schemas.openxmlformats.org/markup-compatibility/2006">
              <mc:Choice xmlns:v="urn:schemas-microsoft-com:vml" Requires="v">
                <p:oleObj spid="_x0000_s18638" name="Equation" r:id="rId12" imgW="672808" imgH="228501" progId="Equation.3">
                  <p:embed/>
                </p:oleObj>
              </mc:Choice>
              <mc:Fallback>
                <p:oleObj name="Equation" r:id="rId12" imgW="672808" imgH="228501" progId="Equation.3">
                  <p:embed/>
                  <p:pic>
                    <p:nvPicPr>
                      <p:cNvPr id="0" name="Object 10"/>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895600" y="4495800"/>
                        <a:ext cx="838200" cy="2984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8441" name="Object 11"/>
          <p:cNvGraphicFramePr>
            <a:graphicFrameLocks noChangeAspect="1"/>
          </p:cNvGraphicFramePr>
          <p:nvPr/>
        </p:nvGraphicFramePr>
        <p:xfrm>
          <a:off x="7086600" y="4495800"/>
          <a:ext cx="960438" cy="352425"/>
        </p:xfrm>
        <a:graphic>
          <a:graphicData uri="http://schemas.openxmlformats.org/presentationml/2006/ole">
            <mc:AlternateContent xmlns:mc="http://schemas.openxmlformats.org/markup-compatibility/2006">
              <mc:Choice xmlns:v="urn:schemas-microsoft-com:vml" Requires="v">
                <p:oleObj spid="_x0000_s18639" name="Equation" r:id="rId14" imgW="787400" imgH="228600" progId="Equation.3">
                  <p:embed/>
                </p:oleObj>
              </mc:Choice>
              <mc:Fallback>
                <p:oleObj name="Equation" r:id="rId14" imgW="787400" imgH="228600" progId="Equation.3">
                  <p:embed/>
                  <p:pic>
                    <p:nvPicPr>
                      <p:cNvPr id="0" name="Object 11"/>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7086600" y="4495800"/>
                        <a:ext cx="960438" cy="3524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r>
              <a:rPr lang="en-US" altLang="en-US"/>
              <a:t>Imperfect Interventions</a:t>
            </a:r>
          </a:p>
        </p:txBody>
      </p:sp>
      <p:sp>
        <p:nvSpPr>
          <p:cNvPr id="19459"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a:spcBef>
                <a:spcPct val="20000"/>
              </a:spcBef>
              <a:buChar char="•"/>
              <a:defRPr sz="2800">
                <a:solidFill>
                  <a:schemeClr val="tx1"/>
                </a:solidFill>
                <a:latin typeface="Tw Cen MT" pitchFamily="34" charset="0"/>
              </a:defRPr>
            </a:lvl1pPr>
            <a:lvl2pPr marL="742950" indent="-285750" algn="l">
              <a:spcBef>
                <a:spcPct val="20000"/>
              </a:spcBef>
              <a:buChar char="–"/>
              <a:defRPr sz="2800">
                <a:solidFill>
                  <a:schemeClr val="tx1"/>
                </a:solidFill>
                <a:latin typeface="Tw Cen MT" pitchFamily="34" charset="0"/>
              </a:defRPr>
            </a:lvl2pPr>
            <a:lvl3pPr marL="1143000" indent="-228600" algn="l">
              <a:spcBef>
                <a:spcPct val="20000"/>
              </a:spcBef>
              <a:buChar char="•"/>
              <a:defRPr sz="2400">
                <a:solidFill>
                  <a:schemeClr val="tx1"/>
                </a:solidFill>
                <a:latin typeface="Tw Cen MT" pitchFamily="34" charset="0"/>
              </a:defRPr>
            </a:lvl3pPr>
            <a:lvl4pPr marL="1600200" indent="-228600" algn="l">
              <a:spcBef>
                <a:spcPct val="20000"/>
              </a:spcBef>
              <a:buChar char="–"/>
              <a:defRPr sz="2000">
                <a:solidFill>
                  <a:schemeClr val="tx1"/>
                </a:solidFill>
                <a:latin typeface="Tw Cen MT" pitchFamily="34" charset="0"/>
              </a:defRPr>
            </a:lvl4pPr>
            <a:lvl5pPr marL="2057400" indent="-228600" algn="l">
              <a:spcBef>
                <a:spcPct val="20000"/>
              </a:spcBef>
              <a:buChar char="»"/>
              <a:defRPr sz="2000">
                <a:solidFill>
                  <a:schemeClr val="tx1"/>
                </a:solidFill>
                <a:latin typeface="Tw Cen MT" pitchFamily="34" charset="0"/>
              </a:defRPr>
            </a:lvl5pPr>
            <a:lvl6pPr marL="2514600" indent="-228600" eaLnBrk="0" fontAlgn="base" hangingPunct="0">
              <a:spcBef>
                <a:spcPct val="20000"/>
              </a:spcBef>
              <a:spcAft>
                <a:spcPct val="0"/>
              </a:spcAft>
              <a:buChar char="»"/>
              <a:defRPr sz="2000">
                <a:solidFill>
                  <a:schemeClr val="tx1"/>
                </a:solidFill>
                <a:latin typeface="Tw Cen MT" pitchFamily="34" charset="0"/>
              </a:defRPr>
            </a:lvl6pPr>
            <a:lvl7pPr marL="2971800" indent="-228600" eaLnBrk="0" fontAlgn="base" hangingPunct="0">
              <a:spcBef>
                <a:spcPct val="20000"/>
              </a:spcBef>
              <a:spcAft>
                <a:spcPct val="0"/>
              </a:spcAft>
              <a:buChar char="»"/>
              <a:defRPr sz="2000">
                <a:solidFill>
                  <a:schemeClr val="tx1"/>
                </a:solidFill>
                <a:latin typeface="Tw Cen MT" pitchFamily="34" charset="0"/>
              </a:defRPr>
            </a:lvl7pPr>
            <a:lvl8pPr marL="3429000" indent="-228600" eaLnBrk="0" fontAlgn="base" hangingPunct="0">
              <a:spcBef>
                <a:spcPct val="20000"/>
              </a:spcBef>
              <a:spcAft>
                <a:spcPct val="0"/>
              </a:spcAft>
              <a:buChar char="»"/>
              <a:defRPr sz="2000">
                <a:solidFill>
                  <a:schemeClr val="tx1"/>
                </a:solidFill>
                <a:latin typeface="Tw Cen MT" pitchFamily="34" charset="0"/>
              </a:defRPr>
            </a:lvl8pPr>
            <a:lvl9pPr marL="3886200" indent="-228600" eaLnBrk="0" fontAlgn="base" hangingPunct="0">
              <a:spcBef>
                <a:spcPct val="20000"/>
              </a:spcBef>
              <a:spcAft>
                <a:spcPct val="0"/>
              </a:spcAft>
              <a:buChar char="»"/>
              <a:defRPr sz="2000">
                <a:solidFill>
                  <a:schemeClr val="tx1"/>
                </a:solidFill>
                <a:latin typeface="Tw Cen MT" pitchFamily="34" charset="0"/>
              </a:defRPr>
            </a:lvl9pPr>
          </a:lstStyle>
          <a:p>
            <a:pPr algn="r">
              <a:spcBef>
                <a:spcPct val="0"/>
              </a:spcBef>
              <a:buFontTx/>
              <a:buNone/>
            </a:pPr>
            <a:fld id="{643AB724-BB81-4AB0-B0FB-6596C1A93EF6}" type="slidenum">
              <a:rPr lang="zh-CN" altLang="en-US" sz="1400" smtClean="0">
                <a:latin typeface="Times New Roman" pitchFamily="18" charset="0"/>
                <a:ea typeface="宋体" charset="-122"/>
              </a:rPr>
              <a:pPr algn="r">
                <a:spcBef>
                  <a:spcPct val="0"/>
                </a:spcBef>
                <a:buFontTx/>
                <a:buNone/>
              </a:pPr>
              <a:t>48</a:t>
            </a:fld>
            <a:endParaRPr lang="en-US" altLang="zh-CN" sz="1400">
              <a:latin typeface="Times New Roman" pitchFamily="18" charset="0"/>
              <a:ea typeface="宋体" charset="-122"/>
            </a:endParaRPr>
          </a:p>
        </p:txBody>
      </p:sp>
      <p:pic>
        <p:nvPicPr>
          <p:cNvPr id="19460"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676400"/>
            <a:ext cx="3595688"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pic>
      <p:pic>
        <p:nvPicPr>
          <p:cNvPr id="19461"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67200" y="1676400"/>
            <a:ext cx="4495800" cy="316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p:txBody>
          <a:bodyPr/>
          <a:lstStyle/>
          <a:p>
            <a:pPr eaLnBrk="1" hangingPunct="1"/>
            <a:r>
              <a:rPr lang="en-US" altLang="zh-CN">
                <a:ea typeface="宋体" charset="-122"/>
              </a:rPr>
              <a:t>Interventions as Variables</a:t>
            </a:r>
          </a:p>
        </p:txBody>
      </p:sp>
      <p:pic>
        <p:nvPicPr>
          <p:cNvPr id="20483" name="Picture 4"/>
          <p:cNvPicPr>
            <a:picLocks noChangeAspect="1" noChangeArrowheads="1"/>
          </p:cNvPicPr>
          <p:nvPr/>
        </p:nvPicPr>
        <p:blipFill>
          <a:blip r:embed="rId4">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990600" y="1143000"/>
            <a:ext cx="67056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pic>
      <p:sp>
        <p:nvSpPr>
          <p:cNvPr id="20484" name="Text Box 12"/>
          <p:cNvSpPr txBox="1">
            <a:spLocks noChangeArrowheads="1"/>
          </p:cNvSpPr>
          <p:nvPr/>
        </p:nvSpPr>
        <p:spPr bwMode="auto">
          <a:xfrm>
            <a:off x="990600" y="3505200"/>
            <a:ext cx="7467600"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lgn="l">
              <a:spcBef>
                <a:spcPct val="20000"/>
              </a:spcBef>
              <a:buChar char="•"/>
              <a:defRPr sz="2800">
                <a:solidFill>
                  <a:schemeClr val="tx1"/>
                </a:solidFill>
                <a:latin typeface="Tw Cen MT" pitchFamily="34" charset="0"/>
              </a:defRPr>
            </a:lvl1pPr>
            <a:lvl2pPr marL="742950" indent="-285750" algn="l">
              <a:spcBef>
                <a:spcPct val="20000"/>
              </a:spcBef>
              <a:buChar char="–"/>
              <a:defRPr sz="2800">
                <a:solidFill>
                  <a:schemeClr val="tx1"/>
                </a:solidFill>
                <a:latin typeface="Tw Cen MT" pitchFamily="34" charset="0"/>
              </a:defRPr>
            </a:lvl2pPr>
            <a:lvl3pPr marL="1143000" indent="-228600" algn="l">
              <a:spcBef>
                <a:spcPct val="20000"/>
              </a:spcBef>
              <a:buChar char="•"/>
              <a:defRPr sz="2400">
                <a:solidFill>
                  <a:schemeClr val="tx1"/>
                </a:solidFill>
                <a:latin typeface="Tw Cen MT" pitchFamily="34" charset="0"/>
              </a:defRPr>
            </a:lvl3pPr>
            <a:lvl4pPr marL="1600200" indent="-228600" algn="l">
              <a:spcBef>
                <a:spcPct val="20000"/>
              </a:spcBef>
              <a:buChar char="–"/>
              <a:defRPr sz="2000">
                <a:solidFill>
                  <a:schemeClr val="tx1"/>
                </a:solidFill>
                <a:latin typeface="Tw Cen MT" pitchFamily="34" charset="0"/>
              </a:defRPr>
            </a:lvl4pPr>
            <a:lvl5pPr marL="2057400" indent="-228600" algn="l">
              <a:spcBef>
                <a:spcPct val="20000"/>
              </a:spcBef>
              <a:buChar char="»"/>
              <a:defRPr sz="2000">
                <a:solidFill>
                  <a:schemeClr val="tx1"/>
                </a:solidFill>
                <a:latin typeface="Tw Cen MT" pitchFamily="34" charset="0"/>
              </a:defRPr>
            </a:lvl5pPr>
            <a:lvl6pPr marL="2514600" indent="-228600" eaLnBrk="0" fontAlgn="base" hangingPunct="0">
              <a:spcBef>
                <a:spcPct val="20000"/>
              </a:spcBef>
              <a:spcAft>
                <a:spcPct val="0"/>
              </a:spcAft>
              <a:buChar char="»"/>
              <a:defRPr sz="2000">
                <a:solidFill>
                  <a:schemeClr val="tx1"/>
                </a:solidFill>
                <a:latin typeface="Tw Cen MT" pitchFamily="34" charset="0"/>
              </a:defRPr>
            </a:lvl6pPr>
            <a:lvl7pPr marL="2971800" indent="-228600" eaLnBrk="0" fontAlgn="base" hangingPunct="0">
              <a:spcBef>
                <a:spcPct val="20000"/>
              </a:spcBef>
              <a:spcAft>
                <a:spcPct val="0"/>
              </a:spcAft>
              <a:buChar char="»"/>
              <a:defRPr sz="2000">
                <a:solidFill>
                  <a:schemeClr val="tx1"/>
                </a:solidFill>
                <a:latin typeface="Tw Cen MT" pitchFamily="34" charset="0"/>
              </a:defRPr>
            </a:lvl7pPr>
            <a:lvl8pPr marL="3429000" indent="-228600" eaLnBrk="0" fontAlgn="base" hangingPunct="0">
              <a:spcBef>
                <a:spcPct val="20000"/>
              </a:spcBef>
              <a:spcAft>
                <a:spcPct val="0"/>
              </a:spcAft>
              <a:buChar char="»"/>
              <a:defRPr sz="2000">
                <a:solidFill>
                  <a:schemeClr val="tx1"/>
                </a:solidFill>
                <a:latin typeface="Tw Cen MT" pitchFamily="34" charset="0"/>
              </a:defRPr>
            </a:lvl8pPr>
            <a:lvl9pPr marL="3886200" indent="-228600" eaLnBrk="0" fontAlgn="base" hangingPunct="0">
              <a:spcBef>
                <a:spcPct val="20000"/>
              </a:spcBef>
              <a:spcAft>
                <a:spcPct val="0"/>
              </a:spcAft>
              <a:buChar char="»"/>
              <a:defRPr sz="2000">
                <a:solidFill>
                  <a:schemeClr val="tx1"/>
                </a:solidFill>
                <a:latin typeface="Tw Cen MT" pitchFamily="34" charset="0"/>
              </a:defRPr>
            </a:lvl9pPr>
          </a:lstStyle>
          <a:p>
            <a:pPr>
              <a:spcBef>
                <a:spcPct val="50000"/>
              </a:spcBef>
              <a:buFontTx/>
              <a:buNone/>
            </a:pPr>
            <a:r>
              <a:rPr lang="en-US" altLang="en-US" sz="1600">
                <a:latin typeface="Times New Roman" pitchFamily="18" charset="0"/>
              </a:rPr>
              <a:t>The effect of an atomic intervention do(X</a:t>
            </a:r>
            <a:r>
              <a:rPr lang="en-US" altLang="en-US" sz="1600" baseline="-25000">
                <a:latin typeface="Times New Roman" pitchFamily="18" charset="0"/>
              </a:rPr>
              <a:t>i</a:t>
            </a:r>
            <a:r>
              <a:rPr lang="en-US" altLang="en-US" sz="1600">
                <a:latin typeface="Times New Roman" pitchFamily="18" charset="0"/>
              </a:rPr>
              <a:t>=x</a:t>
            </a:r>
            <a:r>
              <a:rPr lang="en-US" altLang="en-US" sz="1600" baseline="-25000">
                <a:latin typeface="Times New Roman" pitchFamily="18" charset="0"/>
              </a:rPr>
              <a:t>i</a:t>
            </a:r>
            <a:r>
              <a:rPr lang="en-US" altLang="en-US" sz="1600">
                <a:latin typeface="Times New Roman" pitchFamily="18" charset="0"/>
              </a:rPr>
              <a:t>’)   is encoded by adding to G a link F</a:t>
            </a:r>
            <a:r>
              <a:rPr lang="en-US" altLang="en-US" sz="1600" baseline="-25000">
                <a:latin typeface="Times New Roman" pitchFamily="18" charset="0"/>
              </a:rPr>
              <a:t>i</a:t>
            </a:r>
            <a:r>
              <a:rPr lang="en-US" altLang="en-US" sz="1600">
                <a:latin typeface="Times New Roman" pitchFamily="18" charset="0"/>
              </a:rPr>
              <a:t> </a:t>
            </a:r>
            <a:r>
              <a:rPr lang="en-US" altLang="en-US" sz="1600">
                <a:latin typeface="Times New Roman" pitchFamily="18" charset="0"/>
                <a:sym typeface="Wingdings" pitchFamily="2" charset="2"/>
              </a:rPr>
              <a:t>X</a:t>
            </a:r>
            <a:r>
              <a:rPr lang="en-US" altLang="en-US" sz="1600" baseline="-25000">
                <a:latin typeface="Times New Roman" pitchFamily="18" charset="0"/>
                <a:sym typeface="Wingdings" pitchFamily="2" charset="2"/>
              </a:rPr>
              <a:t>i</a:t>
            </a:r>
            <a:r>
              <a:rPr lang="en-US" altLang="en-US" sz="1600">
                <a:latin typeface="Times New Roman" pitchFamily="18" charset="0"/>
                <a:sym typeface="Wingdings" pitchFamily="2" charset="2"/>
              </a:rPr>
              <a:t>, where F</a:t>
            </a:r>
            <a:r>
              <a:rPr lang="en-US" altLang="en-US" sz="1600" baseline="-25000">
                <a:latin typeface="Times New Roman" pitchFamily="18" charset="0"/>
                <a:sym typeface="Wingdings" pitchFamily="2" charset="2"/>
              </a:rPr>
              <a:t>i</a:t>
            </a:r>
            <a:r>
              <a:rPr lang="en-US" altLang="en-US" sz="1600">
                <a:latin typeface="Times New Roman" pitchFamily="18" charset="0"/>
                <a:sym typeface="Wingdings" pitchFamily="2" charset="2"/>
              </a:rPr>
              <a:t> is a new variable taking values in {do(x</a:t>
            </a:r>
            <a:r>
              <a:rPr lang="en-US" altLang="en-US" sz="1600" baseline="-25000">
                <a:latin typeface="Times New Roman" pitchFamily="18" charset="0"/>
                <a:sym typeface="Wingdings" pitchFamily="2" charset="2"/>
              </a:rPr>
              <a:t>i</a:t>
            </a:r>
            <a:r>
              <a:rPr lang="en-US" altLang="en-US" sz="1600">
                <a:latin typeface="Times New Roman" pitchFamily="18" charset="0"/>
                <a:sym typeface="Wingdings" pitchFamily="2" charset="2"/>
              </a:rPr>
              <a:t>’),idle}, x</a:t>
            </a:r>
            <a:r>
              <a:rPr lang="en-US" altLang="en-US" sz="1600" baseline="-25000">
                <a:latin typeface="Times New Roman" pitchFamily="18" charset="0"/>
                <a:sym typeface="Wingdings" pitchFamily="2" charset="2"/>
              </a:rPr>
              <a:t>i</a:t>
            </a:r>
            <a:r>
              <a:rPr lang="en-US" altLang="en-US" sz="1600">
                <a:latin typeface="Times New Roman" pitchFamily="18" charset="0"/>
                <a:sym typeface="Wingdings" pitchFamily="2" charset="2"/>
              </a:rPr>
              <a:t>’ ranges over the domain of X</a:t>
            </a:r>
            <a:r>
              <a:rPr lang="en-US" altLang="en-US" sz="1600" baseline="-25000">
                <a:latin typeface="Times New Roman" pitchFamily="18" charset="0"/>
                <a:sym typeface="Wingdings" pitchFamily="2" charset="2"/>
              </a:rPr>
              <a:t>i</a:t>
            </a:r>
            <a:r>
              <a:rPr lang="en-US" altLang="en-US" sz="1600">
                <a:latin typeface="Times New Roman" pitchFamily="18" charset="0"/>
                <a:sym typeface="Wingdings" pitchFamily="2" charset="2"/>
              </a:rPr>
              <a:t>, and “idle” represents no intervention. Then we define:</a:t>
            </a:r>
            <a:endParaRPr lang="en-US" altLang="en-US" sz="1600">
              <a:latin typeface="Times New Roman" pitchFamily="18" charset="0"/>
            </a:endParaRPr>
          </a:p>
        </p:txBody>
      </p:sp>
      <p:graphicFrame>
        <p:nvGraphicFramePr>
          <p:cNvPr id="20485" name="Object 14"/>
          <p:cNvGraphicFramePr>
            <a:graphicFrameLocks noChangeAspect="1"/>
          </p:cNvGraphicFramePr>
          <p:nvPr/>
        </p:nvGraphicFramePr>
        <p:xfrm>
          <a:off x="1077913" y="4343400"/>
          <a:ext cx="5770562" cy="890588"/>
        </p:xfrm>
        <a:graphic>
          <a:graphicData uri="http://schemas.openxmlformats.org/presentationml/2006/ole">
            <mc:AlternateContent xmlns:mc="http://schemas.openxmlformats.org/markup-compatibility/2006">
              <mc:Choice xmlns:v="urn:schemas-microsoft-com:vml" Requires="v">
                <p:oleObj spid="_x0000_s20551" name="Equation" r:id="rId5" imgW="3657600" imgH="711200" progId="Equation.3">
                  <p:embed/>
                </p:oleObj>
              </mc:Choice>
              <mc:Fallback>
                <p:oleObj name="Equation" r:id="rId5" imgW="3657600" imgH="711200" progId="Equation.3">
                  <p:embed/>
                  <p:pic>
                    <p:nvPicPr>
                      <p:cNvPr id="0" name="Object 1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77913" y="4343400"/>
                        <a:ext cx="5770562" cy="8905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20486" name="Object 15"/>
          <p:cNvGraphicFramePr>
            <a:graphicFrameLocks noChangeAspect="1"/>
          </p:cNvGraphicFramePr>
          <p:nvPr/>
        </p:nvGraphicFramePr>
        <p:xfrm>
          <a:off x="1066800" y="5486400"/>
          <a:ext cx="4829175" cy="285750"/>
        </p:xfrm>
        <a:graphic>
          <a:graphicData uri="http://schemas.openxmlformats.org/presentationml/2006/ole">
            <mc:AlternateContent xmlns:mc="http://schemas.openxmlformats.org/markup-compatibility/2006">
              <mc:Choice xmlns:v="urn:schemas-microsoft-com:vml" Requires="v">
                <p:oleObj spid="_x0000_s20552" name="Equation" r:id="rId7" imgW="3060700" imgH="228600" progId="Equation.3">
                  <p:embed/>
                </p:oleObj>
              </mc:Choice>
              <mc:Fallback>
                <p:oleObj name="Equation" r:id="rId7" imgW="3060700" imgH="228600" progId="Equation.3">
                  <p:embed/>
                  <p:pic>
                    <p:nvPicPr>
                      <p:cNvPr id="0" name="Object 1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66800" y="5486400"/>
                        <a:ext cx="4829175" cy="285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6" name="Rectangle 2">
            <a:extLst>
              <a:ext uri="{FF2B5EF4-FFF2-40B4-BE49-F238E27FC236}">
                <a16:creationId xmlns:a16="http://schemas.microsoft.com/office/drawing/2014/main" id="{1C43FB49-30DC-4E40-9407-B74D06C424EA}"/>
              </a:ext>
            </a:extLst>
          </p:cNvPr>
          <p:cNvSpPr>
            <a:spLocks noGrp="1" noChangeArrowheads="1"/>
          </p:cNvSpPr>
          <p:nvPr>
            <p:ph type="title"/>
          </p:nvPr>
        </p:nvSpPr>
        <p:spPr/>
        <p:txBody>
          <a:bodyPr/>
          <a:lstStyle/>
          <a:p>
            <a:r>
              <a:rPr lang="en-US" altLang="en-US" dirty="0"/>
              <a:t>State-Space Search</a:t>
            </a:r>
          </a:p>
        </p:txBody>
      </p:sp>
      <p:sp>
        <p:nvSpPr>
          <p:cNvPr id="277507" name="Rectangle 3">
            <a:extLst>
              <a:ext uri="{FF2B5EF4-FFF2-40B4-BE49-F238E27FC236}">
                <a16:creationId xmlns:a16="http://schemas.microsoft.com/office/drawing/2014/main" id="{3902D2FB-1A21-4ED9-94A9-B209792B59FF}"/>
              </a:ext>
            </a:extLst>
          </p:cNvPr>
          <p:cNvSpPr>
            <a:spLocks noGrp="1" noChangeArrowheads="1"/>
          </p:cNvSpPr>
          <p:nvPr>
            <p:ph type="body" idx="1"/>
          </p:nvPr>
        </p:nvSpPr>
        <p:spPr/>
        <p:txBody>
          <a:bodyPr/>
          <a:lstStyle/>
          <a:p>
            <a:endParaRPr lang="en-US" altLang="en-US"/>
          </a:p>
        </p:txBody>
      </p:sp>
      <p:pic>
        <p:nvPicPr>
          <p:cNvPr id="277508" name="Picture 4">
            <a:extLst>
              <a:ext uri="{FF2B5EF4-FFF2-40B4-BE49-F238E27FC236}">
                <a16:creationId xmlns:a16="http://schemas.microsoft.com/office/drawing/2014/main" id="{54B8B948-DE05-4CF6-9195-94112DD1C52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1219200"/>
            <a:ext cx="7467600" cy="495141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Number Placeholder 4"/>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fld id="{CE176B09-74F0-4950-BD70-CA61A40713B9}" type="slidenum">
              <a:rPr lang="zh-CN" altLang="en-US" sz="1400" smtClean="0">
                <a:ea typeface="宋体" charset="-122"/>
              </a:rPr>
              <a:pPr/>
              <a:t>50</a:t>
            </a:fld>
            <a:endParaRPr lang="en-US" altLang="zh-CN" sz="1400">
              <a:ea typeface="宋体" charset="-122"/>
            </a:endParaRPr>
          </a:p>
        </p:txBody>
      </p:sp>
      <p:sp>
        <p:nvSpPr>
          <p:cNvPr id="21507" name="Rectangle 2"/>
          <p:cNvSpPr>
            <a:spLocks noGrp="1" noChangeArrowheads="1"/>
          </p:cNvSpPr>
          <p:nvPr>
            <p:ph type="title"/>
          </p:nvPr>
        </p:nvSpPr>
        <p:spPr>
          <a:xfrm>
            <a:off x="685800" y="152400"/>
            <a:ext cx="7772400" cy="914400"/>
          </a:xfrm>
        </p:spPr>
        <p:txBody>
          <a:bodyPr/>
          <a:lstStyle/>
          <a:p>
            <a:pPr eaLnBrk="1" hangingPunct="1"/>
            <a:r>
              <a:rPr lang="en-US" altLang="zh-CN" sz="5400">
                <a:ea typeface="宋体" charset="-122"/>
              </a:rPr>
              <a:t>Contents</a:t>
            </a:r>
          </a:p>
        </p:txBody>
      </p:sp>
      <p:sp>
        <p:nvSpPr>
          <p:cNvPr id="21508" name="Rectangle 3"/>
          <p:cNvSpPr>
            <a:spLocks noGrp="1" noChangeArrowheads="1"/>
          </p:cNvSpPr>
          <p:nvPr>
            <p:ph type="body" idx="1"/>
          </p:nvPr>
        </p:nvSpPr>
        <p:spPr>
          <a:xfrm>
            <a:off x="381000" y="1371600"/>
            <a:ext cx="8534400" cy="5105400"/>
          </a:xfrm>
        </p:spPr>
        <p:txBody>
          <a:bodyPr/>
          <a:lstStyle/>
          <a:p>
            <a:pPr eaLnBrk="1" hangingPunct="1"/>
            <a:r>
              <a:rPr lang="en-US" altLang="zh-CN" sz="4000">
                <a:ea typeface="宋体" charset="-122"/>
              </a:rPr>
              <a:t>Causal Bayesian Networks</a:t>
            </a:r>
          </a:p>
          <a:p>
            <a:pPr eaLnBrk="1" hangingPunct="1"/>
            <a:r>
              <a:rPr lang="en-US" altLang="zh-CN" sz="4000">
                <a:solidFill>
                  <a:srgbClr val="FF0000"/>
                </a:solidFill>
                <a:ea typeface="宋体" charset="-122"/>
              </a:rPr>
              <a:t>Identifiability Problems</a:t>
            </a:r>
          </a:p>
          <a:p>
            <a:pPr eaLnBrk="1" hangingPunct="1"/>
            <a:r>
              <a:rPr lang="en-US" altLang="zh-CN" sz="4000">
                <a:ea typeface="宋体" charset="-122"/>
              </a:rPr>
              <a:t>Parameterization and Label Swapping</a:t>
            </a:r>
          </a:p>
          <a:p>
            <a:pPr eaLnBrk="1" hangingPunct="1"/>
            <a:r>
              <a:rPr lang="en-US" altLang="zh-CN" sz="4000">
                <a:ea typeface="宋体" charset="-122"/>
              </a:rPr>
              <a:t>Markov Equivalence and Identifiability</a:t>
            </a:r>
          </a:p>
          <a:p>
            <a:pPr eaLnBrk="1" hangingPunct="1"/>
            <a:r>
              <a:rPr lang="en-US" altLang="zh-CN" sz="4000">
                <a:ea typeface="宋体" charset="-122"/>
              </a:rPr>
              <a:t>Two Special Models</a:t>
            </a:r>
          </a:p>
          <a:p>
            <a:pPr eaLnBrk="1" hangingPunct="1"/>
            <a:r>
              <a:rPr lang="en-US" altLang="zh-CN" sz="4000">
                <a:ea typeface="宋体" charset="-122"/>
              </a:rPr>
              <a:t>Results for Small Binary Bayesian Nets</a:t>
            </a:r>
          </a:p>
          <a:p>
            <a:pPr eaLnBrk="1" hangingPunct="1"/>
            <a:r>
              <a:rPr lang="en-US" altLang="zh-CN" sz="4000">
                <a:ea typeface="宋体" charset="-122"/>
              </a:rPr>
              <a:t>Summary and Conclusion </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a:xfrm>
            <a:off x="685800" y="304800"/>
            <a:ext cx="7772400" cy="609600"/>
          </a:xfrm>
        </p:spPr>
        <p:txBody>
          <a:bodyPr/>
          <a:lstStyle/>
          <a:p>
            <a:r>
              <a:rPr lang="en-US" altLang="en-US"/>
              <a:t>What is Identifiability?</a:t>
            </a:r>
          </a:p>
        </p:txBody>
      </p:sp>
      <p:sp>
        <p:nvSpPr>
          <p:cNvPr id="3" name="Content Placeholder 2"/>
          <p:cNvSpPr>
            <a:spLocks noGrp="1"/>
          </p:cNvSpPr>
          <p:nvPr>
            <p:ph idx="1"/>
          </p:nvPr>
        </p:nvSpPr>
        <p:spPr>
          <a:xfrm>
            <a:off x="457200" y="1143000"/>
            <a:ext cx="8229600" cy="3352800"/>
          </a:xfrm>
        </p:spPr>
        <p:txBody>
          <a:bodyPr>
            <a:normAutofit lnSpcReduction="10000"/>
          </a:bodyPr>
          <a:lstStyle/>
          <a:p>
            <a:pPr>
              <a:defRPr/>
            </a:pPr>
            <a:r>
              <a:rPr lang="en-US" dirty="0"/>
              <a:t>A parameterized statistical model has identifiable parameters if a joint distribution for that model uniquely identifies the parameters that produced that distribution.</a:t>
            </a:r>
          </a:p>
          <a:p>
            <a:pPr>
              <a:defRPr/>
            </a:pPr>
            <a:r>
              <a:rPr lang="en-US" dirty="0"/>
              <a:t>The sufficient parameters for discrete Bayesian network with hidden (H) and observable (O) nodes are the conditional probability tables (CPTs) for each family of nodes.</a:t>
            </a:r>
          </a:p>
          <a:p>
            <a:pPr>
              <a:buFontTx/>
              <a:buNone/>
              <a:defRPr/>
            </a:pPr>
            <a:endParaRPr lang="en-US" dirty="0"/>
          </a:p>
        </p:txBody>
      </p:sp>
      <p:sp>
        <p:nvSpPr>
          <p:cNvPr id="22532"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fld id="{EEBB845C-91BE-4A67-8977-2D1143D8115F}" type="slidenum">
              <a:rPr lang="zh-CN" altLang="en-US" sz="1400" smtClean="0">
                <a:ea typeface="宋体" charset="-122"/>
              </a:rPr>
              <a:pPr/>
              <a:t>51</a:t>
            </a:fld>
            <a:endParaRPr lang="en-US" altLang="zh-CN" sz="1400">
              <a:ea typeface="宋体" charset="-122"/>
            </a:endParaRPr>
          </a:p>
        </p:txBody>
      </p:sp>
      <p:pic>
        <p:nvPicPr>
          <p:cNvPr id="22533" name="Picture 1"/>
          <p:cNvPicPr>
            <a:picLocks noChangeAspect="1"/>
          </p:cNvPicPr>
          <p:nvPr>
            <p:custDataLst>
              <p:tags r:id="rId1"/>
            </p:custDataLst>
          </p:nvPr>
        </p:nvPicPr>
        <p:blipFill>
          <a:blip r:embed="rId4" cstate="print">
            <a:extLst>
              <a:ext uri="{28A0092B-C50C-407E-A947-70E740481C1C}">
                <a14:useLocalDpi xmlns:a14="http://schemas.microsoft.com/office/drawing/2010/main" val="0"/>
              </a:ext>
            </a:extLst>
          </a:blip>
          <a:srcRect/>
          <a:stretch>
            <a:fillRect/>
          </a:stretch>
        </p:blipFill>
        <p:spPr bwMode="auto">
          <a:xfrm>
            <a:off x="985838" y="4716463"/>
            <a:ext cx="7319962" cy="846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a:xfrm>
            <a:off x="838200" y="304800"/>
            <a:ext cx="8077200" cy="990600"/>
          </a:xfrm>
        </p:spPr>
        <p:txBody>
          <a:bodyPr/>
          <a:lstStyle/>
          <a:p>
            <a:r>
              <a:rPr lang="en-US" altLang="en-US"/>
              <a:t>A Space of Identifiability Problems</a:t>
            </a:r>
          </a:p>
        </p:txBody>
      </p:sp>
      <p:sp>
        <p:nvSpPr>
          <p:cNvPr id="3" name="Content Placeholder 2"/>
          <p:cNvSpPr>
            <a:spLocks noGrp="1"/>
          </p:cNvSpPr>
          <p:nvPr>
            <p:ph idx="1"/>
          </p:nvPr>
        </p:nvSpPr>
        <p:spPr>
          <a:xfrm>
            <a:off x="457200" y="1752600"/>
            <a:ext cx="8229600" cy="3429000"/>
          </a:xfrm>
        </p:spPr>
        <p:txBody>
          <a:bodyPr>
            <a:normAutofit fontScale="70000" lnSpcReduction="20000"/>
          </a:bodyPr>
          <a:lstStyle/>
          <a:p>
            <a:pPr>
              <a:buFontTx/>
              <a:buNone/>
              <a:defRPr/>
            </a:pPr>
            <a:endParaRPr lang="en-US" dirty="0"/>
          </a:p>
          <a:p>
            <a:pPr>
              <a:defRPr/>
            </a:pPr>
            <a:r>
              <a:rPr lang="en-US" dirty="0"/>
              <a:t>We concentrate on three dimensions of this space: </a:t>
            </a:r>
          </a:p>
          <a:p>
            <a:pPr lvl="1">
              <a:defRPr/>
            </a:pPr>
            <a:r>
              <a:rPr lang="en-US" dirty="0"/>
              <a:t>identifiability of all parameters or only some of them;</a:t>
            </a:r>
          </a:p>
          <a:p>
            <a:pPr lvl="1">
              <a:defRPr/>
            </a:pPr>
            <a:r>
              <a:rPr lang="en-US" dirty="0"/>
              <a:t>identifiability of parameters in their whole range (</a:t>
            </a:r>
            <a:r>
              <a:rPr lang="en-US" i="1" dirty="0"/>
              <a:t>global</a:t>
            </a:r>
            <a:r>
              <a:rPr lang="en-US" dirty="0"/>
              <a:t> identifiability) or with the exception of some subspace of measure zero (</a:t>
            </a:r>
            <a:r>
              <a:rPr lang="en-US" i="1" dirty="0"/>
              <a:t>generic</a:t>
            </a:r>
            <a:r>
              <a:rPr lang="en-US" dirty="0"/>
              <a:t> identifiability);</a:t>
            </a:r>
          </a:p>
          <a:p>
            <a:pPr lvl="1">
              <a:defRPr/>
            </a:pPr>
            <a:r>
              <a:rPr lang="en-US" dirty="0"/>
              <a:t>identifiability with restrictions on the cardinality of the state space of variables or without them. </a:t>
            </a:r>
          </a:p>
          <a:p>
            <a:pPr>
              <a:defRPr/>
            </a:pPr>
            <a:r>
              <a:rPr lang="en-US" dirty="0"/>
              <a:t>We call (simply) </a:t>
            </a:r>
            <a:r>
              <a:rPr lang="en-US" i="1" dirty="0"/>
              <a:t>identifiability</a:t>
            </a:r>
            <a:r>
              <a:rPr lang="en-US" dirty="0"/>
              <a:t> the generic identifiability of all the probabilities in the equation above with appropriate bounds on the state spaces of variables, and </a:t>
            </a:r>
            <a:r>
              <a:rPr lang="en-US" i="1" dirty="0"/>
              <a:t>identifiability_2 </a:t>
            </a:r>
            <a:r>
              <a:rPr lang="en-US" dirty="0"/>
              <a:t>the global identifiability of the causal effect with no bounds on the state space of variables.</a:t>
            </a:r>
          </a:p>
          <a:p>
            <a:pPr>
              <a:buFontTx/>
              <a:buNone/>
              <a:defRPr/>
            </a:pPr>
            <a:endParaRPr lang="en-US" dirty="0"/>
          </a:p>
        </p:txBody>
      </p:sp>
      <p:sp>
        <p:nvSpPr>
          <p:cNvPr id="23556"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fld id="{810252E8-A31B-4AA9-BF30-BADB1677A43A}" type="slidenum">
              <a:rPr lang="zh-CN" altLang="en-US" sz="1400" smtClean="0">
                <a:ea typeface="宋体" charset="-122"/>
              </a:rPr>
              <a:pPr/>
              <a:t>52</a:t>
            </a:fld>
            <a:endParaRPr lang="en-US" altLang="zh-CN" sz="1400">
              <a:ea typeface="宋体" charset="-122"/>
            </a:endParaRPr>
          </a:p>
        </p:txBody>
      </p:sp>
      <p:pic>
        <p:nvPicPr>
          <p:cNvPr id="23557" name="Picture 3"/>
          <p:cNvPicPr>
            <a:picLocks noChangeAspect="1"/>
          </p:cNvPicPr>
          <p:nvPr>
            <p:custDataLst>
              <p:tags r:id="rId1"/>
            </p:custDataLst>
          </p:nvPr>
        </p:nvPicPr>
        <p:blipFill>
          <a:blip r:embed="rId5">
            <a:extLst>
              <a:ext uri="{28A0092B-C50C-407E-A947-70E740481C1C}">
                <a14:useLocalDpi xmlns:a14="http://schemas.microsoft.com/office/drawing/2010/main" val="0"/>
              </a:ext>
            </a:extLst>
          </a:blip>
          <a:srcRect/>
          <a:stretch>
            <a:fillRect/>
          </a:stretch>
        </p:blipFill>
        <p:spPr bwMode="auto">
          <a:xfrm>
            <a:off x="990600" y="5172075"/>
            <a:ext cx="6745288"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8" name="Picture 1"/>
          <p:cNvPicPr>
            <a:picLocks noChangeAspect="1"/>
          </p:cNvPicPr>
          <p:nvPr>
            <p:custDataLst>
              <p:tags r:id="rId2"/>
            </p:custDataLst>
          </p:nvPr>
        </p:nvPicPr>
        <p:blipFill>
          <a:blip r:embed="rId6">
            <a:extLst>
              <a:ext uri="{28A0092B-C50C-407E-A947-70E740481C1C}">
                <a14:useLocalDpi xmlns:a14="http://schemas.microsoft.com/office/drawing/2010/main" val="0"/>
              </a:ext>
            </a:extLst>
          </a:blip>
          <a:srcRect/>
          <a:stretch>
            <a:fillRect/>
          </a:stretch>
        </p:blipFill>
        <p:spPr bwMode="auto">
          <a:xfrm>
            <a:off x="1066800" y="1447800"/>
            <a:ext cx="5180013" cy="598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a:xfrm>
            <a:off x="685800" y="304800"/>
            <a:ext cx="7772400" cy="609600"/>
          </a:xfrm>
        </p:spPr>
        <p:txBody>
          <a:bodyPr/>
          <a:lstStyle/>
          <a:p>
            <a:r>
              <a:rPr lang="en-US" altLang="en-US"/>
              <a:t>Identifiability</a:t>
            </a:r>
          </a:p>
        </p:txBody>
      </p:sp>
      <p:sp>
        <p:nvSpPr>
          <p:cNvPr id="3" name="Content Placeholder 2"/>
          <p:cNvSpPr>
            <a:spLocks noGrp="1"/>
          </p:cNvSpPr>
          <p:nvPr>
            <p:ph idx="1"/>
          </p:nvPr>
        </p:nvSpPr>
        <p:spPr>
          <a:xfrm>
            <a:off x="457200" y="1143000"/>
            <a:ext cx="8229600" cy="5029200"/>
          </a:xfrm>
        </p:spPr>
        <p:txBody>
          <a:bodyPr>
            <a:normAutofit lnSpcReduction="10000"/>
          </a:bodyPr>
          <a:lstStyle/>
          <a:p>
            <a:pPr marL="514350" indent="-514350">
              <a:buFont typeface="+mj-lt"/>
              <a:buAutoNum type="arabicPeriod"/>
              <a:defRPr/>
            </a:pPr>
            <a:r>
              <a:rPr lang="en-US" dirty="0"/>
              <a:t>Identifiability: The ability to determine whether the CPTs can be computed from observable data alone and, if so, to compute them.</a:t>
            </a:r>
          </a:p>
          <a:p>
            <a:pPr marL="514350" indent="-514350">
              <a:buFont typeface="+mj-lt"/>
              <a:buAutoNum type="arabicPeriod"/>
              <a:defRPr/>
            </a:pPr>
            <a:r>
              <a:rPr lang="en-US" dirty="0"/>
              <a:t>Identifiability_2: The ability to determine whether the causal effect of a set of observable variables on another observable variable in a causal Bayesian network with hidden nodes can be computed from observable data alone, and, if so, to compute it.</a:t>
            </a:r>
          </a:p>
          <a:p>
            <a:pPr marL="914400" lvl="1" indent="-514350">
              <a:defRPr/>
            </a:pPr>
            <a:r>
              <a:rPr lang="en-US" dirty="0"/>
              <a:t>There is a sound and complete algorithm for the (un)identifiability_2 problem.</a:t>
            </a:r>
          </a:p>
          <a:p>
            <a:pPr>
              <a:defRPr/>
            </a:pPr>
            <a:r>
              <a:rPr lang="en-US" dirty="0"/>
              <a:t>An example of case 2 follows.</a:t>
            </a:r>
          </a:p>
        </p:txBody>
      </p:sp>
      <p:sp>
        <p:nvSpPr>
          <p:cNvPr id="24580"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fld id="{4EF3BBA0-8F2E-4B68-8AE5-6C953FF24618}" type="slidenum">
              <a:rPr lang="zh-CN" altLang="en-US" sz="1400" smtClean="0">
                <a:ea typeface="宋体" charset="-122"/>
              </a:rPr>
              <a:pPr/>
              <a:t>53</a:t>
            </a:fld>
            <a:endParaRPr lang="en-US" altLang="zh-CN" sz="1400">
              <a:ea typeface="宋体" charset="-122"/>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Number Placeholder 6"/>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fld id="{1EAE93E8-9A94-4CF4-9980-3B3C36F2B12D}" type="slidenum">
              <a:rPr lang="zh-CN" altLang="en-US" sz="1400" smtClean="0">
                <a:ea typeface="宋体" charset="-122"/>
              </a:rPr>
              <a:pPr/>
              <a:t>54</a:t>
            </a:fld>
            <a:endParaRPr lang="en-US" altLang="zh-CN" sz="1400">
              <a:ea typeface="宋体" charset="-122"/>
            </a:endParaRPr>
          </a:p>
        </p:txBody>
      </p:sp>
      <p:sp>
        <p:nvSpPr>
          <p:cNvPr id="25603" name="Rectangle 2"/>
          <p:cNvSpPr>
            <a:spLocks noGrp="1" noChangeArrowheads="1"/>
          </p:cNvSpPr>
          <p:nvPr>
            <p:ph type="title"/>
          </p:nvPr>
        </p:nvSpPr>
        <p:spPr/>
        <p:txBody>
          <a:bodyPr/>
          <a:lstStyle/>
          <a:p>
            <a:pPr eaLnBrk="1" hangingPunct="1"/>
            <a:r>
              <a:rPr lang="en-US" altLang="zh-CN">
                <a:ea typeface="宋体" charset="-122"/>
              </a:rPr>
              <a:t>Unidentifiability_2 Example(1)</a:t>
            </a:r>
          </a:p>
        </p:txBody>
      </p:sp>
      <p:sp>
        <p:nvSpPr>
          <p:cNvPr id="25604" name="Rectangle 3"/>
          <p:cNvSpPr>
            <a:spLocks noGrp="1" noChangeArrowheads="1"/>
          </p:cNvSpPr>
          <p:nvPr>
            <p:ph type="body" sz="half" idx="1"/>
          </p:nvPr>
        </p:nvSpPr>
        <p:spPr/>
        <p:txBody>
          <a:bodyPr/>
          <a:lstStyle/>
          <a:p>
            <a:pPr eaLnBrk="1" hangingPunct="1"/>
            <a:r>
              <a:rPr lang="en-US" altLang="zh-CN" sz="2400">
                <a:ea typeface="宋体" charset="-122"/>
              </a:rPr>
              <a:t>All the variables are  binary.</a:t>
            </a:r>
          </a:p>
          <a:p>
            <a:pPr eaLnBrk="1" hangingPunct="1"/>
            <a:r>
              <a:rPr lang="en-US" altLang="zh-CN" sz="2400">
                <a:ea typeface="宋体" charset="-122"/>
              </a:rPr>
              <a:t>P(U=0) = 0.5,</a:t>
            </a:r>
          </a:p>
          <a:p>
            <a:pPr eaLnBrk="1" hangingPunct="1"/>
            <a:r>
              <a:rPr lang="en-US" altLang="zh-CN" sz="2400">
                <a:ea typeface="宋体" charset="-122"/>
              </a:rPr>
              <a:t>P(X=0|U) = (0.6,0.4),</a:t>
            </a:r>
          </a:p>
          <a:p>
            <a:pPr eaLnBrk="1" hangingPunct="1"/>
            <a:r>
              <a:rPr lang="en-US" altLang="zh-CN" sz="2400">
                <a:ea typeface="宋体" charset="-122"/>
              </a:rPr>
              <a:t>P(Y=0|X,U) =</a:t>
            </a:r>
          </a:p>
          <a:p>
            <a:pPr eaLnBrk="1" hangingPunct="1"/>
            <a:endParaRPr lang="en-US" altLang="zh-CN" sz="2400">
              <a:ea typeface="宋体" charset="-122"/>
            </a:endParaRPr>
          </a:p>
        </p:txBody>
      </p:sp>
      <p:graphicFrame>
        <p:nvGraphicFramePr>
          <p:cNvPr id="307232" name="Group 32"/>
          <p:cNvGraphicFramePr>
            <a:graphicFrameLocks noGrp="1"/>
          </p:cNvGraphicFramePr>
          <p:nvPr>
            <p:ph sz="quarter" idx="2"/>
          </p:nvPr>
        </p:nvGraphicFramePr>
        <p:xfrm>
          <a:off x="1524000" y="3657600"/>
          <a:ext cx="2819400" cy="1524000"/>
        </p:xfrm>
        <a:graphic>
          <a:graphicData uri="http://schemas.openxmlformats.org/drawingml/2006/table">
            <a:tbl>
              <a:tblPr/>
              <a:tblGrid>
                <a:gridCol w="1092200">
                  <a:extLst>
                    <a:ext uri="{9D8B030D-6E8A-4147-A177-3AD203B41FA5}">
                      <a16:colId xmlns:a16="http://schemas.microsoft.com/office/drawing/2014/main" val="20000"/>
                    </a:ext>
                  </a:extLst>
                </a:gridCol>
                <a:gridCol w="787400">
                  <a:extLst>
                    <a:ext uri="{9D8B030D-6E8A-4147-A177-3AD203B41FA5}">
                      <a16:colId xmlns:a16="http://schemas.microsoft.com/office/drawing/2014/main" val="20001"/>
                    </a:ext>
                  </a:extLst>
                </a:gridCol>
                <a:gridCol w="939800">
                  <a:extLst>
                    <a:ext uri="{9D8B030D-6E8A-4147-A177-3AD203B41FA5}">
                      <a16:colId xmlns:a16="http://schemas.microsoft.com/office/drawing/2014/main" val="20002"/>
                    </a:ext>
                  </a:extLst>
                </a:gridCol>
              </a:tblGrid>
              <a:tr h="4826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zh-CN" sz="1800" b="0" i="0" u="none" strike="noStrike" cap="none" normalizeH="0" baseline="0">
                          <a:ln>
                            <a:noFill/>
                          </a:ln>
                          <a:solidFill>
                            <a:schemeClr val="tx1"/>
                          </a:solidFill>
                          <a:effectLst/>
                          <a:latin typeface="Tw Cen MT" pitchFamily="34" charset="0"/>
                          <a:ea typeface="宋体" pitchFamily="2" charset="-122"/>
                        </a:rPr>
                        <a:t>Y=0</a:t>
                      </a: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zh-CN" sz="1800" b="0" i="0" u="none" strike="noStrike" cap="none" normalizeH="0" baseline="0">
                          <a:ln>
                            <a:noFill/>
                          </a:ln>
                          <a:solidFill>
                            <a:schemeClr val="tx1"/>
                          </a:solidFill>
                          <a:effectLst/>
                          <a:latin typeface="Tw Cen MT" pitchFamily="34" charset="0"/>
                          <a:ea typeface="宋体" pitchFamily="2" charset="-122"/>
                        </a:rPr>
                        <a:t>X =0</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zh-CN" sz="1800" b="0" i="0" u="none" strike="noStrike" cap="none" normalizeH="0" baseline="0">
                          <a:ln>
                            <a:noFill/>
                          </a:ln>
                          <a:solidFill>
                            <a:schemeClr val="tx1"/>
                          </a:solidFill>
                          <a:effectLst/>
                          <a:latin typeface="Tw Cen MT" pitchFamily="34" charset="0"/>
                          <a:ea typeface="宋体" pitchFamily="2" charset="-122"/>
                        </a:rPr>
                        <a:t>X= 1</a:t>
                      </a: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0"/>
                  </a:ext>
                </a:extLst>
              </a:tr>
              <a:tr h="5207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zh-CN" sz="1800" b="0" i="0" u="none" strike="noStrike" cap="none" normalizeH="0" baseline="0">
                          <a:ln>
                            <a:noFill/>
                          </a:ln>
                          <a:solidFill>
                            <a:schemeClr val="tx1"/>
                          </a:solidFill>
                          <a:effectLst/>
                          <a:latin typeface="Tw Cen MT" pitchFamily="34" charset="0"/>
                          <a:ea typeface="宋体" pitchFamily="2" charset="-122"/>
                        </a:rPr>
                        <a:t>U =0</a:t>
                      </a: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zh-CN" sz="1800" b="0" i="0" u="none" strike="noStrike" cap="none" normalizeH="0" baseline="0">
                          <a:ln>
                            <a:noFill/>
                          </a:ln>
                          <a:solidFill>
                            <a:schemeClr val="tx1"/>
                          </a:solidFill>
                          <a:effectLst/>
                          <a:latin typeface="Tw Cen MT" pitchFamily="34" charset="0"/>
                          <a:ea typeface="宋体" pitchFamily="2" charset="-122"/>
                        </a:rPr>
                        <a:t>0.7</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zh-CN" sz="1800" b="0" i="0" u="none" strike="noStrike" cap="none" normalizeH="0" baseline="0">
                          <a:ln>
                            <a:noFill/>
                          </a:ln>
                          <a:solidFill>
                            <a:schemeClr val="tx1"/>
                          </a:solidFill>
                          <a:effectLst/>
                          <a:latin typeface="Tw Cen MT" pitchFamily="34" charset="0"/>
                          <a:ea typeface="宋体" pitchFamily="2" charset="-122"/>
                        </a:rPr>
                        <a:t>0.2</a:t>
                      </a: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1"/>
                  </a:ext>
                </a:extLst>
              </a:tr>
              <a:tr h="5207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zh-CN" sz="1800" b="0" i="0" u="none" strike="noStrike" cap="none" normalizeH="0" baseline="0">
                          <a:ln>
                            <a:noFill/>
                          </a:ln>
                          <a:solidFill>
                            <a:schemeClr val="tx1"/>
                          </a:solidFill>
                          <a:effectLst/>
                          <a:latin typeface="Tw Cen MT" pitchFamily="34" charset="0"/>
                          <a:ea typeface="宋体" pitchFamily="2" charset="-122"/>
                        </a:rPr>
                        <a:t>U=1</a:t>
                      </a: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zh-CN" sz="1800" b="0" i="0" u="none" strike="noStrike" cap="none" normalizeH="0" baseline="0">
                          <a:ln>
                            <a:noFill/>
                          </a:ln>
                          <a:solidFill>
                            <a:schemeClr val="tx1"/>
                          </a:solidFill>
                          <a:effectLst/>
                          <a:latin typeface="Tw Cen MT" pitchFamily="34" charset="0"/>
                          <a:ea typeface="宋体" pitchFamily="2" charset="-122"/>
                        </a:rPr>
                        <a:t>0.2</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zh-CN" sz="1800" b="0" i="0" u="none" strike="noStrike" cap="none" normalizeH="0" baseline="0" dirty="0">
                          <a:ln>
                            <a:noFill/>
                          </a:ln>
                          <a:solidFill>
                            <a:schemeClr val="tx1"/>
                          </a:solidFill>
                          <a:effectLst/>
                          <a:latin typeface="Tw Cen MT" pitchFamily="34" charset="0"/>
                          <a:ea typeface="宋体" pitchFamily="2" charset="-122"/>
                        </a:rPr>
                        <a:t>0.7</a:t>
                      </a: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2"/>
                  </a:ext>
                </a:extLst>
              </a:tr>
            </a:tbl>
          </a:graphicData>
        </a:graphic>
      </p:graphicFrame>
      <p:sp>
        <p:nvSpPr>
          <p:cNvPr id="25623" name="Oval 22"/>
          <p:cNvSpPr>
            <a:spLocks noChangeArrowheads="1"/>
          </p:cNvSpPr>
          <p:nvPr/>
        </p:nvSpPr>
        <p:spPr bwMode="auto">
          <a:xfrm>
            <a:off x="6172200" y="3429000"/>
            <a:ext cx="76200" cy="76200"/>
          </a:xfrm>
          <a:prstGeom prst="ellipse">
            <a:avLst/>
          </a:prstGeom>
          <a:solidFill>
            <a:schemeClr val="accent1"/>
          </a:solidFill>
          <a:ln w="12700">
            <a:solidFill>
              <a:srgbClr val="FF0000"/>
            </a:solidFill>
            <a:round/>
            <a:headEnd type="none" w="sm" len="sm"/>
            <a:tailEnd type="none" w="sm" len="sm"/>
          </a:ln>
        </p:spPr>
        <p:txBody>
          <a:bodyPr wrap="none"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endParaRPr lang="en-US" altLang="en-US"/>
          </a:p>
        </p:txBody>
      </p:sp>
      <p:sp>
        <p:nvSpPr>
          <p:cNvPr id="25624" name="Oval 23"/>
          <p:cNvSpPr>
            <a:spLocks noChangeArrowheads="1"/>
          </p:cNvSpPr>
          <p:nvPr/>
        </p:nvSpPr>
        <p:spPr bwMode="auto">
          <a:xfrm>
            <a:off x="7467600" y="3429000"/>
            <a:ext cx="76200" cy="76200"/>
          </a:xfrm>
          <a:prstGeom prst="ellipse">
            <a:avLst/>
          </a:prstGeom>
          <a:solidFill>
            <a:schemeClr val="accent1"/>
          </a:solidFill>
          <a:ln w="12700">
            <a:solidFill>
              <a:srgbClr val="FF0000"/>
            </a:solidFill>
            <a:round/>
            <a:headEnd type="none" w="sm" len="sm"/>
            <a:tailEnd type="none" w="sm" len="sm"/>
          </a:ln>
        </p:spPr>
        <p:txBody>
          <a:bodyPr wrap="none"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endParaRPr lang="en-US" altLang="en-US"/>
          </a:p>
        </p:txBody>
      </p:sp>
      <p:sp>
        <p:nvSpPr>
          <p:cNvPr id="25625" name="Oval 24"/>
          <p:cNvSpPr>
            <a:spLocks noChangeArrowheads="1"/>
          </p:cNvSpPr>
          <p:nvPr/>
        </p:nvSpPr>
        <p:spPr bwMode="auto">
          <a:xfrm flipH="1">
            <a:off x="6781800" y="2438400"/>
            <a:ext cx="76200" cy="76200"/>
          </a:xfrm>
          <a:prstGeom prst="ellipse">
            <a:avLst/>
          </a:prstGeom>
          <a:solidFill>
            <a:schemeClr val="accent1"/>
          </a:solidFill>
          <a:ln w="12700">
            <a:solidFill>
              <a:srgbClr val="FF0000"/>
            </a:solidFill>
            <a:prstDash val="dashDot"/>
            <a:round/>
            <a:headEnd type="none" w="sm" len="sm"/>
            <a:tailEnd type="none" w="sm" len="sm"/>
          </a:ln>
        </p:spPr>
        <p:txBody>
          <a:bodyPr wrap="none"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endParaRPr lang="en-US" altLang="zh-CN">
              <a:ea typeface="宋体" charset="-122"/>
            </a:endParaRPr>
          </a:p>
        </p:txBody>
      </p:sp>
      <p:sp>
        <p:nvSpPr>
          <p:cNvPr id="25626" name="Text Box 25"/>
          <p:cNvSpPr txBox="1">
            <a:spLocks noChangeArrowheads="1"/>
          </p:cNvSpPr>
          <p:nvPr/>
        </p:nvSpPr>
        <p:spPr bwMode="auto">
          <a:xfrm>
            <a:off x="5715000" y="3200400"/>
            <a:ext cx="4048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r>
              <a:rPr lang="en-US" altLang="zh-CN">
                <a:ea typeface="宋体" charset="-122"/>
              </a:rPr>
              <a:t>X</a:t>
            </a:r>
          </a:p>
        </p:txBody>
      </p:sp>
      <p:sp>
        <p:nvSpPr>
          <p:cNvPr id="25627" name="Text Box 26"/>
          <p:cNvSpPr txBox="1">
            <a:spLocks noChangeArrowheads="1"/>
          </p:cNvSpPr>
          <p:nvPr/>
        </p:nvSpPr>
        <p:spPr bwMode="auto">
          <a:xfrm>
            <a:off x="7696200" y="3200400"/>
            <a:ext cx="4048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r>
              <a:rPr lang="en-US" altLang="zh-CN">
                <a:ea typeface="宋体" charset="-122"/>
              </a:rPr>
              <a:t>Y</a:t>
            </a:r>
          </a:p>
        </p:txBody>
      </p:sp>
      <p:sp>
        <p:nvSpPr>
          <p:cNvPr id="25628" name="Text Box 27"/>
          <p:cNvSpPr txBox="1">
            <a:spLocks noChangeArrowheads="1"/>
          </p:cNvSpPr>
          <p:nvPr/>
        </p:nvSpPr>
        <p:spPr bwMode="auto">
          <a:xfrm>
            <a:off x="6629400" y="1905000"/>
            <a:ext cx="4048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r>
              <a:rPr lang="en-US" altLang="zh-CN">
                <a:ea typeface="宋体" charset="-122"/>
              </a:rPr>
              <a:t>U</a:t>
            </a:r>
          </a:p>
        </p:txBody>
      </p:sp>
      <p:sp>
        <p:nvSpPr>
          <p:cNvPr id="25629" name="Line 28"/>
          <p:cNvSpPr>
            <a:spLocks noChangeShapeType="1"/>
          </p:cNvSpPr>
          <p:nvPr/>
        </p:nvSpPr>
        <p:spPr bwMode="auto">
          <a:xfrm flipH="1">
            <a:off x="6248400" y="2514600"/>
            <a:ext cx="533400" cy="914400"/>
          </a:xfrm>
          <a:prstGeom prst="line">
            <a:avLst/>
          </a:prstGeom>
          <a:noFill/>
          <a:ln w="12700">
            <a:solidFill>
              <a:srgbClr val="FF0000"/>
            </a:solidFill>
            <a:prstDash val="dash"/>
            <a:round/>
            <a:headEnd type="none" w="sm" len="sm"/>
            <a:tailEnd type="triangle" w="lg" len="lg"/>
          </a:ln>
          <a:extLst>
            <a:ext uri="{909E8E84-426E-40DD-AFC4-6F175D3DCCD1}">
              <a14:hiddenFill xmlns:a14="http://schemas.microsoft.com/office/drawing/2010/main">
                <a:noFill/>
              </a14:hiddenFill>
            </a:ext>
          </a:extLst>
        </p:spPr>
        <p:txBody>
          <a:bodyPr wrap="none" anchor="ctr"/>
          <a:lstStyle/>
          <a:p>
            <a:endParaRPr lang="en-US"/>
          </a:p>
        </p:txBody>
      </p:sp>
      <p:sp>
        <p:nvSpPr>
          <p:cNvPr id="25630" name="Line 29"/>
          <p:cNvSpPr>
            <a:spLocks noChangeShapeType="1"/>
          </p:cNvSpPr>
          <p:nvPr/>
        </p:nvSpPr>
        <p:spPr bwMode="auto">
          <a:xfrm>
            <a:off x="6858000" y="2514600"/>
            <a:ext cx="609600" cy="914400"/>
          </a:xfrm>
          <a:prstGeom prst="line">
            <a:avLst/>
          </a:prstGeom>
          <a:noFill/>
          <a:ln w="12700">
            <a:solidFill>
              <a:srgbClr val="FF0000"/>
            </a:solidFill>
            <a:prstDash val="dash"/>
            <a:round/>
            <a:headEnd type="none" w="sm" len="sm"/>
            <a:tailEnd type="triangle" w="lg" len="lg"/>
          </a:ln>
          <a:extLst>
            <a:ext uri="{909E8E84-426E-40DD-AFC4-6F175D3DCCD1}">
              <a14:hiddenFill xmlns:a14="http://schemas.microsoft.com/office/drawing/2010/main">
                <a:noFill/>
              </a14:hiddenFill>
            </a:ext>
          </a:extLst>
        </p:spPr>
        <p:txBody>
          <a:bodyPr wrap="none" anchor="ctr"/>
          <a:lstStyle/>
          <a:p>
            <a:endParaRPr lang="en-US"/>
          </a:p>
        </p:txBody>
      </p:sp>
      <p:sp>
        <p:nvSpPr>
          <p:cNvPr id="25631" name="Line 30"/>
          <p:cNvSpPr>
            <a:spLocks noChangeShapeType="1"/>
          </p:cNvSpPr>
          <p:nvPr/>
        </p:nvSpPr>
        <p:spPr bwMode="auto">
          <a:xfrm>
            <a:off x="6248400" y="3505200"/>
            <a:ext cx="1219200" cy="0"/>
          </a:xfrm>
          <a:prstGeom prst="line">
            <a:avLst/>
          </a:prstGeom>
          <a:noFill/>
          <a:ln w="12700">
            <a:solidFill>
              <a:srgbClr val="FF0000"/>
            </a:solidFill>
            <a:round/>
            <a:headEnd type="none" w="sm" len="sm"/>
            <a:tailEnd type="triangle" w="lg" len="lg"/>
          </a:ln>
          <a:extLst>
            <a:ext uri="{909E8E84-426E-40DD-AFC4-6F175D3DCCD1}">
              <a14:hiddenFill xmlns:a14="http://schemas.microsoft.com/office/drawing/2010/main">
                <a:noFill/>
              </a14:hiddenFill>
            </a:ext>
          </a:extLst>
        </p:spPr>
        <p:txBody>
          <a:bodyPr wrap="none" anchor="ctr"/>
          <a:lstStyle/>
          <a:p>
            <a:endParaRPr lang="en-US"/>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Number Placeholder 6"/>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fld id="{BCA1040B-2A98-4846-97DA-A74FE1B1FB92}" type="slidenum">
              <a:rPr lang="zh-CN" altLang="en-US" sz="1400" smtClean="0">
                <a:ea typeface="宋体" charset="-122"/>
              </a:rPr>
              <a:pPr/>
              <a:t>55</a:t>
            </a:fld>
            <a:endParaRPr lang="en-US" altLang="zh-CN" sz="1400">
              <a:ea typeface="宋体" charset="-122"/>
            </a:endParaRPr>
          </a:p>
        </p:txBody>
      </p:sp>
      <p:sp>
        <p:nvSpPr>
          <p:cNvPr id="26627" name="Rectangle 25"/>
          <p:cNvSpPr>
            <a:spLocks noGrp="1" noChangeArrowheads="1"/>
          </p:cNvSpPr>
          <p:nvPr>
            <p:ph type="title"/>
          </p:nvPr>
        </p:nvSpPr>
        <p:spPr/>
        <p:txBody>
          <a:bodyPr/>
          <a:lstStyle/>
          <a:p>
            <a:pPr eaLnBrk="1" hangingPunct="1"/>
            <a:r>
              <a:rPr lang="en-US" altLang="zh-CN">
                <a:ea typeface="宋体" charset="-122"/>
              </a:rPr>
              <a:t>Unidentifiability_2 Example(2)</a:t>
            </a:r>
            <a:endParaRPr lang="zh-CN" altLang="en-US">
              <a:ea typeface="宋体" charset="-122"/>
            </a:endParaRPr>
          </a:p>
        </p:txBody>
      </p:sp>
      <p:sp>
        <p:nvSpPr>
          <p:cNvPr id="26628" name="Rectangle 3"/>
          <p:cNvSpPr>
            <a:spLocks noGrp="1" noChangeArrowheads="1"/>
          </p:cNvSpPr>
          <p:nvPr>
            <p:ph type="body" sz="half" idx="1"/>
          </p:nvPr>
        </p:nvSpPr>
        <p:spPr>
          <a:xfrm>
            <a:off x="685800" y="1143000"/>
            <a:ext cx="8001000" cy="5105400"/>
          </a:xfrm>
        </p:spPr>
        <p:txBody>
          <a:bodyPr/>
          <a:lstStyle/>
          <a:p>
            <a:pPr eaLnBrk="1" hangingPunct="1"/>
            <a:r>
              <a:rPr lang="en-US" altLang="zh-CN" sz="2400">
                <a:ea typeface="宋体" charset="-122"/>
              </a:rPr>
              <a:t>Note that </a:t>
            </a:r>
          </a:p>
          <a:p>
            <a:pPr eaLnBrk="1" hangingPunct="1"/>
            <a:endParaRPr lang="en-US" altLang="zh-CN" sz="2400">
              <a:ea typeface="宋体" charset="-122"/>
            </a:endParaRPr>
          </a:p>
          <a:p>
            <a:pPr eaLnBrk="1" hangingPunct="1"/>
            <a:endParaRPr lang="en-US" altLang="zh-CN" sz="2400">
              <a:ea typeface="宋体" charset="-122"/>
            </a:endParaRPr>
          </a:p>
          <a:p>
            <a:pPr eaLnBrk="1" hangingPunct="1"/>
            <a:r>
              <a:rPr lang="en-US" altLang="zh-CN" sz="2400">
                <a:ea typeface="宋体" charset="-122"/>
              </a:rPr>
              <a:t>We get:</a:t>
            </a:r>
          </a:p>
          <a:p>
            <a:pPr eaLnBrk="1" hangingPunct="1"/>
            <a:endParaRPr lang="en-US" altLang="zh-CN" sz="2400">
              <a:ea typeface="宋体" charset="-122"/>
            </a:endParaRPr>
          </a:p>
          <a:p>
            <a:pPr eaLnBrk="1" hangingPunct="1"/>
            <a:endParaRPr lang="en-US" altLang="zh-CN" sz="2400">
              <a:ea typeface="宋体" charset="-122"/>
            </a:endParaRPr>
          </a:p>
          <a:p>
            <a:pPr eaLnBrk="1" hangingPunct="1"/>
            <a:r>
              <a:rPr lang="en-US" altLang="zh-CN" sz="2400">
                <a:ea typeface="宋体" charset="-122"/>
              </a:rPr>
              <a:t>Because of the excision semantics, the link from U to X is removed, and we have: </a:t>
            </a:r>
          </a:p>
          <a:p>
            <a:pPr eaLnBrk="1" hangingPunct="1"/>
            <a:endParaRPr lang="en-US" altLang="zh-CN" sz="2400">
              <a:ea typeface="宋体" charset="-122"/>
            </a:endParaRPr>
          </a:p>
          <a:p>
            <a:pPr eaLnBrk="1" hangingPunct="1"/>
            <a:endParaRPr lang="en-US" altLang="zh-CN" sz="2400">
              <a:ea typeface="宋体" charset="-122"/>
            </a:endParaRPr>
          </a:p>
          <a:p>
            <a:pPr eaLnBrk="1" hangingPunct="1"/>
            <a:r>
              <a:rPr lang="en-US" altLang="zh-CN" sz="2400">
                <a:ea typeface="宋体" charset="-122"/>
              </a:rPr>
              <a:t>So, P</a:t>
            </a:r>
            <a:r>
              <a:rPr lang="en-US" altLang="zh-CN" sz="2400" baseline="-25000">
                <a:ea typeface="宋体" charset="-122"/>
              </a:rPr>
              <a:t>X=0</a:t>
            </a:r>
            <a:r>
              <a:rPr lang="en-US" altLang="zh-CN" sz="2400">
                <a:ea typeface="宋体" charset="-122"/>
              </a:rPr>
              <a:t> (Y=0) = (0.7x0.5) + (0.2x0.5) = 0.45</a:t>
            </a:r>
          </a:p>
          <a:p>
            <a:pPr eaLnBrk="1" hangingPunct="1"/>
            <a:endParaRPr lang="zh-CN" altLang="en-US" sz="2400">
              <a:ea typeface="宋体" charset="-122"/>
            </a:endParaRPr>
          </a:p>
        </p:txBody>
      </p:sp>
      <p:graphicFrame>
        <p:nvGraphicFramePr>
          <p:cNvPr id="26629" name="Object 4"/>
          <p:cNvGraphicFramePr>
            <a:graphicFrameLocks noGrp="1" noChangeAspect="1"/>
          </p:cNvGraphicFramePr>
          <p:nvPr>
            <p:ph sz="quarter" idx="2"/>
          </p:nvPr>
        </p:nvGraphicFramePr>
        <p:xfrm>
          <a:off x="2590800" y="4648200"/>
          <a:ext cx="3910013" cy="754063"/>
        </p:xfrm>
        <a:graphic>
          <a:graphicData uri="http://schemas.openxmlformats.org/presentationml/2006/ole">
            <mc:AlternateContent xmlns:mc="http://schemas.openxmlformats.org/markup-compatibility/2006">
              <mc:Choice xmlns:v="urn:schemas-microsoft-com:vml" Requires="v">
                <p:oleObj spid="_x0000_s26713" name="Equation" r:id="rId4" imgW="1777229" imgH="342751" progId="Equation.3">
                  <p:embed/>
                </p:oleObj>
              </mc:Choice>
              <mc:Fallback>
                <p:oleObj name="Equation" r:id="rId4" imgW="1777229" imgH="342751" progId="Equation.3">
                  <p:embed/>
                  <p:pic>
                    <p:nvPicPr>
                      <p:cNvPr id="0" name="Object 4"/>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90800" y="4648200"/>
                        <a:ext cx="3910013" cy="754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317468" name="Group 28"/>
          <p:cNvGraphicFramePr>
            <a:graphicFrameLocks noGrp="1"/>
          </p:cNvGraphicFramePr>
          <p:nvPr>
            <p:ph sz="quarter" idx="3"/>
          </p:nvPr>
        </p:nvGraphicFramePr>
        <p:xfrm>
          <a:off x="3505200" y="2151063"/>
          <a:ext cx="4114800" cy="1651000"/>
        </p:xfrm>
        <a:graphic>
          <a:graphicData uri="http://schemas.openxmlformats.org/drawingml/2006/table">
            <a:tbl>
              <a:tblPr/>
              <a:tblGrid>
                <a:gridCol w="685800">
                  <a:extLst>
                    <a:ext uri="{9D8B030D-6E8A-4147-A177-3AD203B41FA5}">
                      <a16:colId xmlns:a16="http://schemas.microsoft.com/office/drawing/2014/main" val="20000"/>
                    </a:ext>
                  </a:extLst>
                </a:gridCol>
                <a:gridCol w="1752600">
                  <a:extLst>
                    <a:ext uri="{9D8B030D-6E8A-4147-A177-3AD203B41FA5}">
                      <a16:colId xmlns:a16="http://schemas.microsoft.com/office/drawing/2014/main" val="20001"/>
                    </a:ext>
                  </a:extLst>
                </a:gridCol>
                <a:gridCol w="1676400">
                  <a:extLst>
                    <a:ext uri="{9D8B030D-6E8A-4147-A177-3AD203B41FA5}">
                      <a16:colId xmlns:a16="http://schemas.microsoft.com/office/drawing/2014/main" val="20002"/>
                    </a:ext>
                  </a:extLst>
                </a:gridCol>
              </a:tblGrid>
              <a:tr h="365929">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zh-CN" sz="1800" b="0" i="0" u="none" strike="noStrike" cap="none" normalizeH="0" baseline="0" dirty="0">
                        <a:ln>
                          <a:noFill/>
                        </a:ln>
                        <a:solidFill>
                          <a:schemeClr val="tx1"/>
                        </a:solidFill>
                        <a:effectLst/>
                        <a:latin typeface="Tw Cen MT" pitchFamily="34" charset="0"/>
                        <a:ea typeface="宋体" pitchFamily="2" charset="-122"/>
                      </a:endParaRPr>
                    </a:p>
                  </a:txBody>
                  <a:tcPr marT="45741" marB="45741"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zh-CN" sz="1800" b="0" i="0" u="none" strike="noStrike" cap="none" normalizeH="0" baseline="0" dirty="0">
                          <a:ln>
                            <a:noFill/>
                          </a:ln>
                          <a:solidFill>
                            <a:schemeClr val="tx1"/>
                          </a:solidFill>
                          <a:effectLst/>
                          <a:latin typeface="Tw Cen MT" pitchFamily="34" charset="0"/>
                          <a:ea typeface="宋体" pitchFamily="2" charset="-122"/>
                        </a:rPr>
                        <a:t>X =0</a:t>
                      </a:r>
                    </a:p>
                  </a:txBody>
                  <a:tcPr marT="45741" marB="45741"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zh-CN" sz="1800" b="0" i="0" u="none" strike="noStrike" cap="none" normalizeH="0" baseline="0">
                          <a:ln>
                            <a:noFill/>
                          </a:ln>
                          <a:solidFill>
                            <a:schemeClr val="tx1"/>
                          </a:solidFill>
                          <a:effectLst/>
                          <a:latin typeface="Tw Cen MT" pitchFamily="34" charset="0"/>
                          <a:ea typeface="宋体" pitchFamily="2" charset="-122"/>
                        </a:rPr>
                        <a:t>X= 1</a:t>
                      </a:r>
                    </a:p>
                  </a:txBody>
                  <a:tcPr marT="45741" marB="45741"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0"/>
                  </a:ext>
                </a:extLst>
              </a:tr>
              <a:tr h="91482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zh-CN" sz="1800" b="0" i="0" u="none" strike="noStrike" cap="none" normalizeH="0" baseline="0">
                          <a:ln>
                            <a:noFill/>
                          </a:ln>
                          <a:solidFill>
                            <a:schemeClr val="tx1"/>
                          </a:solidFill>
                          <a:effectLst/>
                          <a:latin typeface="Tw Cen MT" pitchFamily="34" charset="0"/>
                          <a:ea typeface="宋体" pitchFamily="2" charset="-122"/>
                        </a:rPr>
                        <a:t>Y =0</a:t>
                      </a:r>
                    </a:p>
                  </a:txBody>
                  <a:tcPr marT="45741" marB="45741"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zh-CN" sz="1800" b="0" i="0" u="none" strike="noStrike" cap="none" normalizeH="0" baseline="0" dirty="0">
                          <a:ln>
                            <a:noFill/>
                          </a:ln>
                          <a:solidFill>
                            <a:schemeClr val="tx1"/>
                          </a:solidFill>
                          <a:effectLst/>
                          <a:latin typeface="Tw Cen MT" pitchFamily="34" charset="0"/>
                          <a:ea typeface="宋体" pitchFamily="2" charset="-122"/>
                        </a:rPr>
                        <a:t>0.25 (=0.7x0.6x0.5+0.2x0.4x0.5)</a:t>
                      </a:r>
                    </a:p>
                  </a:txBody>
                  <a:tcPr marT="45741" marB="45741"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zh-CN" sz="1800" b="0" i="0" u="none" strike="noStrike" cap="none" normalizeH="0" baseline="0">
                          <a:ln>
                            <a:noFill/>
                          </a:ln>
                          <a:solidFill>
                            <a:schemeClr val="tx1"/>
                          </a:solidFill>
                          <a:effectLst/>
                          <a:latin typeface="Tw Cen MT" pitchFamily="34" charset="0"/>
                          <a:ea typeface="宋体" pitchFamily="2" charset="-122"/>
                        </a:rPr>
                        <a:t>0.25</a:t>
                      </a:r>
                    </a:p>
                  </a:txBody>
                  <a:tcPr marT="45741" marB="45741"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1"/>
                  </a:ext>
                </a:extLst>
              </a:tr>
              <a:tr h="37024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zh-CN" sz="1800" b="0" i="0" u="none" strike="noStrike" cap="none" normalizeH="0" baseline="0">
                          <a:ln>
                            <a:noFill/>
                          </a:ln>
                          <a:solidFill>
                            <a:schemeClr val="tx1"/>
                          </a:solidFill>
                          <a:effectLst/>
                          <a:latin typeface="Tw Cen MT" pitchFamily="34" charset="0"/>
                          <a:ea typeface="宋体" pitchFamily="2" charset="-122"/>
                        </a:rPr>
                        <a:t>Y=1</a:t>
                      </a:r>
                    </a:p>
                  </a:txBody>
                  <a:tcPr marT="45741" marB="45741"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zh-CN" sz="1800" b="0" i="0" u="none" strike="noStrike" cap="none" normalizeH="0" baseline="0">
                          <a:ln>
                            <a:noFill/>
                          </a:ln>
                          <a:solidFill>
                            <a:schemeClr val="tx1"/>
                          </a:solidFill>
                          <a:effectLst/>
                          <a:latin typeface="Tw Cen MT" pitchFamily="34" charset="0"/>
                          <a:ea typeface="宋体" pitchFamily="2" charset="-122"/>
                        </a:rPr>
                        <a:t>0.25</a:t>
                      </a:r>
                    </a:p>
                  </a:txBody>
                  <a:tcPr marT="45741" marB="45741"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zh-CN" sz="1800" b="0" i="0" u="none" strike="noStrike" cap="none" normalizeH="0" baseline="0" dirty="0">
                          <a:ln>
                            <a:noFill/>
                          </a:ln>
                          <a:solidFill>
                            <a:schemeClr val="tx1"/>
                          </a:solidFill>
                          <a:effectLst/>
                          <a:latin typeface="Tw Cen MT" pitchFamily="34" charset="0"/>
                          <a:ea typeface="宋体" pitchFamily="2" charset="-122"/>
                        </a:rPr>
                        <a:t>0.25</a:t>
                      </a:r>
                    </a:p>
                  </a:txBody>
                  <a:tcPr marT="45741" marB="45741"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2"/>
                  </a:ext>
                </a:extLst>
              </a:tr>
            </a:tbl>
          </a:graphicData>
        </a:graphic>
      </p:graphicFrame>
      <p:graphicFrame>
        <p:nvGraphicFramePr>
          <p:cNvPr id="26648" name="Object 29"/>
          <p:cNvGraphicFramePr>
            <a:graphicFrameLocks noChangeAspect="1"/>
          </p:cNvGraphicFramePr>
          <p:nvPr/>
        </p:nvGraphicFramePr>
        <p:xfrm>
          <a:off x="1524000" y="1608138"/>
          <a:ext cx="5360988" cy="754062"/>
        </p:xfrm>
        <a:graphic>
          <a:graphicData uri="http://schemas.openxmlformats.org/presentationml/2006/ole">
            <mc:AlternateContent xmlns:mc="http://schemas.openxmlformats.org/markup-compatibility/2006">
              <mc:Choice xmlns:v="urn:schemas-microsoft-com:vml" Requires="v">
                <p:oleObj spid="_x0000_s26714" name="Equation" r:id="rId6" imgW="2438400" imgH="342900" progId="Equation.3">
                  <p:embed/>
                </p:oleObj>
              </mc:Choice>
              <mc:Fallback>
                <p:oleObj name="Equation" r:id="rId6" imgW="2438400" imgH="342900" progId="Equation.3">
                  <p:embed/>
                  <p:pic>
                    <p:nvPicPr>
                      <p:cNvPr id="0" name="Object 2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24000" y="1608138"/>
                        <a:ext cx="5360988" cy="754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Number Placeholder 5"/>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fld id="{1B223B56-6E0A-45A9-B786-982488672DA2}" type="slidenum">
              <a:rPr lang="zh-CN" altLang="en-US" sz="1400" smtClean="0">
                <a:solidFill>
                  <a:srgbClr val="000000"/>
                </a:solidFill>
                <a:ea typeface="宋体" charset="-122"/>
              </a:rPr>
              <a:pPr/>
              <a:t>56</a:t>
            </a:fld>
            <a:endParaRPr lang="en-US" altLang="zh-CN" sz="1400">
              <a:solidFill>
                <a:srgbClr val="000000"/>
              </a:solidFill>
              <a:ea typeface="宋体" charset="-122"/>
            </a:endParaRPr>
          </a:p>
        </p:txBody>
      </p:sp>
      <p:sp>
        <p:nvSpPr>
          <p:cNvPr id="27651" name="Rectangle 2"/>
          <p:cNvSpPr>
            <a:spLocks noGrp="1" noChangeArrowheads="1"/>
          </p:cNvSpPr>
          <p:nvPr>
            <p:ph type="title"/>
          </p:nvPr>
        </p:nvSpPr>
        <p:spPr/>
        <p:txBody>
          <a:bodyPr/>
          <a:lstStyle/>
          <a:p>
            <a:pPr eaLnBrk="1" hangingPunct="1"/>
            <a:r>
              <a:rPr lang="en-US" altLang="zh-CN">
                <a:ea typeface="宋体" charset="-122"/>
              </a:rPr>
              <a:t>Unidentifiability_2 Example(3)</a:t>
            </a:r>
          </a:p>
        </p:txBody>
      </p:sp>
      <p:sp>
        <p:nvSpPr>
          <p:cNvPr id="27652" name="Rectangle 3"/>
          <p:cNvSpPr>
            <a:spLocks noGrp="1" noChangeArrowheads="1"/>
          </p:cNvSpPr>
          <p:nvPr>
            <p:ph type="body" sz="half" idx="1"/>
          </p:nvPr>
        </p:nvSpPr>
        <p:spPr>
          <a:xfrm>
            <a:off x="685800" y="1371600"/>
            <a:ext cx="5105400" cy="4724400"/>
          </a:xfrm>
        </p:spPr>
        <p:txBody>
          <a:bodyPr/>
          <a:lstStyle/>
          <a:p>
            <a:pPr eaLnBrk="1" hangingPunct="1"/>
            <a:r>
              <a:rPr lang="en-US" altLang="zh-CN" sz="2400">
                <a:ea typeface="宋体" charset="-122"/>
              </a:rPr>
              <a:t>All the variables are still binary.</a:t>
            </a:r>
          </a:p>
          <a:p>
            <a:pPr eaLnBrk="1" hangingPunct="1"/>
            <a:r>
              <a:rPr lang="en-US" altLang="zh-CN" sz="2400">
                <a:ea typeface="宋体" charset="-122"/>
              </a:rPr>
              <a:t>P(U=0) = 0.5</a:t>
            </a:r>
          </a:p>
          <a:p>
            <a:pPr eaLnBrk="1" hangingPunct="1"/>
            <a:r>
              <a:rPr lang="en-US" altLang="zh-CN" sz="2400">
                <a:ea typeface="宋体" charset="-122"/>
              </a:rPr>
              <a:t>P(X=0|U) = (0.7,0.3)</a:t>
            </a:r>
          </a:p>
          <a:p>
            <a:pPr eaLnBrk="1" hangingPunct="1"/>
            <a:r>
              <a:rPr lang="en-US" altLang="zh-CN" sz="2400">
                <a:ea typeface="宋体" charset="-122"/>
              </a:rPr>
              <a:t>P(Y=0|X,U) = </a:t>
            </a:r>
          </a:p>
        </p:txBody>
      </p:sp>
      <p:graphicFrame>
        <p:nvGraphicFramePr>
          <p:cNvPr id="308275" name="Group 51"/>
          <p:cNvGraphicFramePr>
            <a:graphicFrameLocks noGrp="1"/>
          </p:cNvGraphicFramePr>
          <p:nvPr>
            <p:ph sz="half" idx="2"/>
          </p:nvPr>
        </p:nvGraphicFramePr>
        <p:xfrm>
          <a:off x="1371600" y="3352800"/>
          <a:ext cx="2667000" cy="1524000"/>
        </p:xfrm>
        <a:graphic>
          <a:graphicData uri="http://schemas.openxmlformats.org/drawingml/2006/table">
            <a:tbl>
              <a:tblPr/>
              <a:tblGrid>
                <a:gridCol w="1033463">
                  <a:extLst>
                    <a:ext uri="{9D8B030D-6E8A-4147-A177-3AD203B41FA5}">
                      <a16:colId xmlns:a16="http://schemas.microsoft.com/office/drawing/2014/main" val="20000"/>
                    </a:ext>
                  </a:extLst>
                </a:gridCol>
                <a:gridCol w="744537">
                  <a:extLst>
                    <a:ext uri="{9D8B030D-6E8A-4147-A177-3AD203B41FA5}">
                      <a16:colId xmlns:a16="http://schemas.microsoft.com/office/drawing/2014/main" val="20001"/>
                    </a:ext>
                  </a:extLst>
                </a:gridCol>
                <a:gridCol w="889000">
                  <a:extLst>
                    <a:ext uri="{9D8B030D-6E8A-4147-A177-3AD203B41FA5}">
                      <a16:colId xmlns:a16="http://schemas.microsoft.com/office/drawing/2014/main" val="20002"/>
                    </a:ext>
                  </a:extLst>
                </a:gridCol>
              </a:tblGrid>
              <a:tr h="4826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zh-CN" sz="1800" b="0" i="0" u="none" strike="noStrike" cap="none" normalizeH="0" baseline="0">
                          <a:ln>
                            <a:noFill/>
                          </a:ln>
                          <a:solidFill>
                            <a:schemeClr val="tx1"/>
                          </a:solidFill>
                          <a:effectLst/>
                          <a:latin typeface="Tw Cen MT" pitchFamily="34" charset="0"/>
                          <a:ea typeface="宋体" pitchFamily="2" charset="-122"/>
                        </a:rPr>
                        <a:t>Y=0</a:t>
                      </a: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zh-CN" sz="1800" b="0" i="0" u="none" strike="noStrike" cap="none" normalizeH="0" baseline="0">
                          <a:ln>
                            <a:noFill/>
                          </a:ln>
                          <a:solidFill>
                            <a:schemeClr val="tx1"/>
                          </a:solidFill>
                          <a:effectLst/>
                          <a:latin typeface="Tw Cen MT" pitchFamily="34" charset="0"/>
                          <a:ea typeface="宋体" pitchFamily="2" charset="-122"/>
                        </a:rPr>
                        <a:t>X =0</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zh-CN" sz="1800" b="0" i="0" u="none" strike="noStrike" cap="none" normalizeH="0" baseline="0">
                          <a:ln>
                            <a:noFill/>
                          </a:ln>
                          <a:solidFill>
                            <a:schemeClr val="tx1"/>
                          </a:solidFill>
                          <a:effectLst/>
                          <a:latin typeface="Tw Cen MT" pitchFamily="34" charset="0"/>
                          <a:ea typeface="宋体" pitchFamily="2" charset="-122"/>
                        </a:rPr>
                        <a:t>X= 1</a:t>
                      </a: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0"/>
                  </a:ext>
                </a:extLst>
              </a:tr>
              <a:tr h="5207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zh-CN" sz="1800" b="0" i="0" u="none" strike="noStrike" cap="none" normalizeH="0" baseline="0">
                          <a:ln>
                            <a:noFill/>
                          </a:ln>
                          <a:solidFill>
                            <a:schemeClr val="tx1"/>
                          </a:solidFill>
                          <a:effectLst/>
                          <a:latin typeface="Tw Cen MT" pitchFamily="34" charset="0"/>
                          <a:ea typeface="宋体" pitchFamily="2" charset="-122"/>
                        </a:rPr>
                        <a:t>U =0</a:t>
                      </a: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zh-CN" sz="1800" b="0" i="0" u="none" strike="noStrike" cap="none" normalizeH="0" baseline="0">
                          <a:ln>
                            <a:noFill/>
                          </a:ln>
                          <a:solidFill>
                            <a:schemeClr val="tx1"/>
                          </a:solidFill>
                          <a:effectLst/>
                          <a:latin typeface="Tw Cen MT" pitchFamily="34" charset="0"/>
                          <a:ea typeface="宋体" pitchFamily="2" charset="-122"/>
                        </a:rPr>
                        <a:t>0.65</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zh-CN" sz="1800" b="0" i="0" u="none" strike="noStrike" cap="none" normalizeH="0" baseline="0">
                          <a:ln>
                            <a:noFill/>
                          </a:ln>
                          <a:solidFill>
                            <a:schemeClr val="tx1"/>
                          </a:solidFill>
                          <a:effectLst/>
                          <a:latin typeface="Tw Cen MT" pitchFamily="34" charset="0"/>
                          <a:ea typeface="宋体" pitchFamily="2" charset="-122"/>
                        </a:rPr>
                        <a:t>0.15</a:t>
                      </a: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1"/>
                  </a:ext>
                </a:extLst>
              </a:tr>
              <a:tr h="5207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zh-CN" sz="1800" b="0" i="0" u="none" strike="noStrike" cap="none" normalizeH="0" baseline="0">
                          <a:ln>
                            <a:noFill/>
                          </a:ln>
                          <a:solidFill>
                            <a:schemeClr val="tx1"/>
                          </a:solidFill>
                          <a:effectLst/>
                          <a:latin typeface="Tw Cen MT" pitchFamily="34" charset="0"/>
                          <a:ea typeface="宋体" pitchFamily="2" charset="-122"/>
                        </a:rPr>
                        <a:t>U=1</a:t>
                      </a: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zh-CN" sz="1800" b="0" i="0" u="none" strike="noStrike" cap="none" normalizeH="0" baseline="0">
                          <a:ln>
                            <a:noFill/>
                          </a:ln>
                          <a:solidFill>
                            <a:schemeClr val="tx1"/>
                          </a:solidFill>
                          <a:effectLst/>
                          <a:latin typeface="Tw Cen MT" pitchFamily="34" charset="0"/>
                          <a:ea typeface="宋体" pitchFamily="2" charset="-122"/>
                        </a:rPr>
                        <a:t>0.15</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zh-CN" sz="1800" b="0" i="0" u="none" strike="noStrike" cap="none" normalizeH="0" baseline="0" dirty="0">
                          <a:ln>
                            <a:noFill/>
                          </a:ln>
                          <a:solidFill>
                            <a:schemeClr val="tx1"/>
                          </a:solidFill>
                          <a:effectLst/>
                          <a:latin typeface="Tw Cen MT" pitchFamily="34" charset="0"/>
                          <a:ea typeface="宋体" pitchFamily="2" charset="-122"/>
                        </a:rPr>
                        <a:t>0.65</a:t>
                      </a: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2"/>
                  </a:ext>
                </a:extLst>
              </a:tr>
            </a:tbl>
          </a:graphicData>
        </a:graphic>
      </p:graphicFrame>
      <p:sp>
        <p:nvSpPr>
          <p:cNvPr id="27671" name="Oval 22"/>
          <p:cNvSpPr>
            <a:spLocks noChangeArrowheads="1"/>
          </p:cNvSpPr>
          <p:nvPr/>
        </p:nvSpPr>
        <p:spPr bwMode="auto">
          <a:xfrm>
            <a:off x="6172200" y="3429000"/>
            <a:ext cx="76200" cy="76200"/>
          </a:xfrm>
          <a:prstGeom prst="ellipse">
            <a:avLst/>
          </a:prstGeom>
          <a:solidFill>
            <a:schemeClr val="accent1"/>
          </a:solidFill>
          <a:ln w="12700">
            <a:solidFill>
              <a:srgbClr val="FF0000"/>
            </a:solidFill>
            <a:round/>
            <a:headEnd type="none" w="sm" len="sm"/>
            <a:tailEnd type="none" w="sm" len="sm"/>
          </a:ln>
        </p:spPr>
        <p:txBody>
          <a:bodyPr wrap="none"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endParaRPr lang="en-US" altLang="en-US">
              <a:solidFill>
                <a:srgbClr val="000000"/>
              </a:solidFill>
            </a:endParaRPr>
          </a:p>
        </p:txBody>
      </p:sp>
      <p:sp>
        <p:nvSpPr>
          <p:cNvPr id="27672" name="Oval 23"/>
          <p:cNvSpPr>
            <a:spLocks noChangeArrowheads="1"/>
          </p:cNvSpPr>
          <p:nvPr/>
        </p:nvSpPr>
        <p:spPr bwMode="auto">
          <a:xfrm>
            <a:off x="7467600" y="3429000"/>
            <a:ext cx="76200" cy="76200"/>
          </a:xfrm>
          <a:prstGeom prst="ellipse">
            <a:avLst/>
          </a:prstGeom>
          <a:solidFill>
            <a:schemeClr val="accent1"/>
          </a:solidFill>
          <a:ln w="12700">
            <a:solidFill>
              <a:srgbClr val="FF0000"/>
            </a:solidFill>
            <a:round/>
            <a:headEnd type="none" w="sm" len="sm"/>
            <a:tailEnd type="none" w="sm" len="sm"/>
          </a:ln>
        </p:spPr>
        <p:txBody>
          <a:bodyPr wrap="none"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endParaRPr lang="en-US" altLang="en-US">
              <a:solidFill>
                <a:srgbClr val="000000"/>
              </a:solidFill>
            </a:endParaRPr>
          </a:p>
        </p:txBody>
      </p:sp>
      <p:sp>
        <p:nvSpPr>
          <p:cNvPr id="27673" name="Oval 24"/>
          <p:cNvSpPr>
            <a:spLocks noChangeArrowheads="1"/>
          </p:cNvSpPr>
          <p:nvPr/>
        </p:nvSpPr>
        <p:spPr bwMode="auto">
          <a:xfrm flipH="1">
            <a:off x="6781800" y="2438400"/>
            <a:ext cx="76200" cy="76200"/>
          </a:xfrm>
          <a:prstGeom prst="ellipse">
            <a:avLst/>
          </a:prstGeom>
          <a:solidFill>
            <a:schemeClr val="accent1"/>
          </a:solidFill>
          <a:ln w="12700">
            <a:solidFill>
              <a:srgbClr val="FF0000"/>
            </a:solidFill>
            <a:prstDash val="dashDot"/>
            <a:round/>
            <a:headEnd type="none" w="sm" len="sm"/>
            <a:tailEnd type="none" w="sm" len="sm"/>
          </a:ln>
        </p:spPr>
        <p:txBody>
          <a:bodyPr wrap="none"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endParaRPr lang="en-US" altLang="zh-CN">
              <a:solidFill>
                <a:srgbClr val="000000"/>
              </a:solidFill>
              <a:ea typeface="宋体" charset="-122"/>
            </a:endParaRPr>
          </a:p>
        </p:txBody>
      </p:sp>
      <p:sp>
        <p:nvSpPr>
          <p:cNvPr id="27674" name="Text Box 25"/>
          <p:cNvSpPr txBox="1">
            <a:spLocks noChangeArrowheads="1"/>
          </p:cNvSpPr>
          <p:nvPr/>
        </p:nvSpPr>
        <p:spPr bwMode="auto">
          <a:xfrm>
            <a:off x="5715000" y="3200400"/>
            <a:ext cx="4048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r>
              <a:rPr lang="en-US" altLang="zh-CN">
                <a:solidFill>
                  <a:srgbClr val="000000"/>
                </a:solidFill>
                <a:ea typeface="宋体" charset="-122"/>
              </a:rPr>
              <a:t>X</a:t>
            </a:r>
          </a:p>
        </p:txBody>
      </p:sp>
      <p:sp>
        <p:nvSpPr>
          <p:cNvPr id="27675" name="Text Box 26"/>
          <p:cNvSpPr txBox="1">
            <a:spLocks noChangeArrowheads="1"/>
          </p:cNvSpPr>
          <p:nvPr/>
        </p:nvSpPr>
        <p:spPr bwMode="auto">
          <a:xfrm>
            <a:off x="7696200" y="3200400"/>
            <a:ext cx="4048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r>
              <a:rPr lang="en-US" altLang="zh-CN">
                <a:solidFill>
                  <a:srgbClr val="000000"/>
                </a:solidFill>
                <a:ea typeface="宋体" charset="-122"/>
              </a:rPr>
              <a:t>Y</a:t>
            </a:r>
          </a:p>
        </p:txBody>
      </p:sp>
      <p:sp>
        <p:nvSpPr>
          <p:cNvPr id="27676" name="Text Box 27"/>
          <p:cNvSpPr txBox="1">
            <a:spLocks noChangeArrowheads="1"/>
          </p:cNvSpPr>
          <p:nvPr/>
        </p:nvSpPr>
        <p:spPr bwMode="auto">
          <a:xfrm>
            <a:off x="6629400" y="1905000"/>
            <a:ext cx="4048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r>
              <a:rPr lang="en-US" altLang="zh-CN">
                <a:solidFill>
                  <a:srgbClr val="000000"/>
                </a:solidFill>
                <a:ea typeface="宋体" charset="-122"/>
              </a:rPr>
              <a:t>U</a:t>
            </a:r>
          </a:p>
        </p:txBody>
      </p:sp>
      <p:sp>
        <p:nvSpPr>
          <p:cNvPr id="27677" name="Line 28"/>
          <p:cNvSpPr>
            <a:spLocks noChangeShapeType="1"/>
          </p:cNvSpPr>
          <p:nvPr/>
        </p:nvSpPr>
        <p:spPr bwMode="auto">
          <a:xfrm flipH="1">
            <a:off x="6248400" y="2514600"/>
            <a:ext cx="533400" cy="914400"/>
          </a:xfrm>
          <a:prstGeom prst="line">
            <a:avLst/>
          </a:prstGeom>
          <a:noFill/>
          <a:ln w="12700">
            <a:solidFill>
              <a:srgbClr val="FF0000"/>
            </a:solidFill>
            <a:prstDash val="dash"/>
            <a:round/>
            <a:headEnd type="none" w="sm" len="sm"/>
            <a:tailEnd type="triangle" w="lg" len="lg"/>
          </a:ln>
          <a:extLst>
            <a:ext uri="{909E8E84-426E-40DD-AFC4-6F175D3DCCD1}">
              <a14:hiddenFill xmlns:a14="http://schemas.microsoft.com/office/drawing/2010/main">
                <a:noFill/>
              </a14:hiddenFill>
            </a:ext>
          </a:extLst>
        </p:spPr>
        <p:txBody>
          <a:bodyPr wrap="none" anchor="ctr"/>
          <a:lstStyle/>
          <a:p>
            <a:endParaRPr lang="en-US"/>
          </a:p>
        </p:txBody>
      </p:sp>
      <p:sp>
        <p:nvSpPr>
          <p:cNvPr id="27678" name="Line 29"/>
          <p:cNvSpPr>
            <a:spLocks noChangeShapeType="1"/>
          </p:cNvSpPr>
          <p:nvPr/>
        </p:nvSpPr>
        <p:spPr bwMode="auto">
          <a:xfrm>
            <a:off x="6858000" y="2514600"/>
            <a:ext cx="609600" cy="914400"/>
          </a:xfrm>
          <a:prstGeom prst="line">
            <a:avLst/>
          </a:prstGeom>
          <a:noFill/>
          <a:ln w="12700">
            <a:solidFill>
              <a:srgbClr val="FF0000"/>
            </a:solidFill>
            <a:prstDash val="dash"/>
            <a:round/>
            <a:headEnd type="none" w="sm" len="sm"/>
            <a:tailEnd type="triangle" w="lg" len="lg"/>
          </a:ln>
          <a:extLst>
            <a:ext uri="{909E8E84-426E-40DD-AFC4-6F175D3DCCD1}">
              <a14:hiddenFill xmlns:a14="http://schemas.microsoft.com/office/drawing/2010/main">
                <a:noFill/>
              </a14:hiddenFill>
            </a:ext>
          </a:extLst>
        </p:spPr>
        <p:txBody>
          <a:bodyPr wrap="none" anchor="ctr"/>
          <a:lstStyle/>
          <a:p>
            <a:endParaRPr lang="en-US"/>
          </a:p>
        </p:txBody>
      </p:sp>
      <p:sp>
        <p:nvSpPr>
          <p:cNvPr id="27679" name="Line 30"/>
          <p:cNvSpPr>
            <a:spLocks noChangeShapeType="1"/>
          </p:cNvSpPr>
          <p:nvPr/>
        </p:nvSpPr>
        <p:spPr bwMode="auto">
          <a:xfrm>
            <a:off x="6248400" y="3505200"/>
            <a:ext cx="1219200" cy="0"/>
          </a:xfrm>
          <a:prstGeom prst="line">
            <a:avLst/>
          </a:prstGeom>
          <a:noFill/>
          <a:ln w="12700">
            <a:solidFill>
              <a:srgbClr val="FF0000"/>
            </a:solidFill>
            <a:round/>
            <a:headEnd type="none" w="sm" len="sm"/>
            <a:tailEnd type="triangle" w="lg" len="lg"/>
          </a:ln>
          <a:extLst>
            <a:ext uri="{909E8E84-426E-40DD-AFC4-6F175D3DCCD1}">
              <a14:hiddenFill xmlns:a14="http://schemas.microsoft.com/office/drawing/2010/main">
                <a:noFill/>
              </a14:hiddenFill>
            </a:ext>
          </a:extLst>
        </p:spPr>
        <p:txBody>
          <a:bodyPr wrap="none" anchor="ctr"/>
          <a:lstStyle/>
          <a:p>
            <a:endParaRPr lang="en-US"/>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Number Placeholder 6"/>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fld id="{69313CFD-3EA6-41F3-BD40-340C7DAF0136}" type="slidenum">
              <a:rPr lang="zh-CN" altLang="en-US" sz="1400" smtClean="0">
                <a:solidFill>
                  <a:srgbClr val="000000"/>
                </a:solidFill>
                <a:ea typeface="宋体" charset="-122"/>
              </a:rPr>
              <a:pPr/>
              <a:t>57</a:t>
            </a:fld>
            <a:endParaRPr lang="en-US" altLang="zh-CN" sz="1400">
              <a:solidFill>
                <a:srgbClr val="000000"/>
              </a:solidFill>
              <a:ea typeface="宋体" charset="-122"/>
            </a:endParaRPr>
          </a:p>
        </p:txBody>
      </p:sp>
      <p:sp>
        <p:nvSpPr>
          <p:cNvPr id="28675" name="Rectangle 2"/>
          <p:cNvSpPr>
            <a:spLocks noGrp="1" noChangeArrowheads="1"/>
          </p:cNvSpPr>
          <p:nvPr>
            <p:ph type="title"/>
          </p:nvPr>
        </p:nvSpPr>
        <p:spPr/>
        <p:txBody>
          <a:bodyPr/>
          <a:lstStyle/>
          <a:p>
            <a:pPr eaLnBrk="1" hangingPunct="1"/>
            <a:r>
              <a:rPr lang="en-US" altLang="zh-CN">
                <a:ea typeface="宋体" charset="-122"/>
              </a:rPr>
              <a:t>Unidentifiability_2 Example(4)</a:t>
            </a:r>
            <a:endParaRPr lang="zh-CN" altLang="en-US">
              <a:ea typeface="宋体" charset="-122"/>
            </a:endParaRPr>
          </a:p>
        </p:txBody>
      </p:sp>
      <p:sp>
        <p:nvSpPr>
          <p:cNvPr id="28676" name="Rectangle 3"/>
          <p:cNvSpPr>
            <a:spLocks noGrp="1" noChangeArrowheads="1"/>
          </p:cNvSpPr>
          <p:nvPr>
            <p:ph type="body" sz="half" idx="1"/>
          </p:nvPr>
        </p:nvSpPr>
        <p:spPr>
          <a:xfrm>
            <a:off x="381000" y="1371600"/>
            <a:ext cx="8458200" cy="4724400"/>
          </a:xfrm>
        </p:spPr>
        <p:txBody>
          <a:bodyPr/>
          <a:lstStyle/>
          <a:p>
            <a:pPr eaLnBrk="1" hangingPunct="1">
              <a:lnSpc>
                <a:spcPct val="90000"/>
              </a:lnSpc>
            </a:pPr>
            <a:r>
              <a:rPr lang="en-US" altLang="zh-CN" sz="2400">
                <a:ea typeface="宋体" charset="-122"/>
              </a:rPr>
              <a:t>Using </a:t>
            </a:r>
          </a:p>
          <a:p>
            <a:pPr eaLnBrk="1" hangingPunct="1">
              <a:lnSpc>
                <a:spcPct val="90000"/>
              </a:lnSpc>
            </a:pPr>
            <a:endParaRPr lang="en-US" altLang="zh-CN" sz="2400">
              <a:ea typeface="宋体" charset="-122"/>
            </a:endParaRPr>
          </a:p>
          <a:p>
            <a:pPr eaLnBrk="1" hangingPunct="1">
              <a:lnSpc>
                <a:spcPct val="90000"/>
              </a:lnSpc>
            </a:pPr>
            <a:endParaRPr lang="en-US" altLang="zh-CN" sz="2400">
              <a:ea typeface="宋体" charset="-122"/>
            </a:endParaRPr>
          </a:p>
          <a:p>
            <a:pPr eaLnBrk="1" hangingPunct="1">
              <a:lnSpc>
                <a:spcPct val="90000"/>
              </a:lnSpc>
            </a:pPr>
            <a:r>
              <a:rPr lang="en-US" altLang="zh-CN" sz="2400">
                <a:ea typeface="宋体" charset="-122"/>
              </a:rPr>
              <a:t>We still get:</a:t>
            </a:r>
          </a:p>
          <a:p>
            <a:pPr eaLnBrk="1" hangingPunct="1">
              <a:lnSpc>
                <a:spcPct val="90000"/>
              </a:lnSpc>
            </a:pPr>
            <a:endParaRPr lang="en-US" altLang="zh-CN" sz="2400">
              <a:ea typeface="宋体" charset="-122"/>
            </a:endParaRPr>
          </a:p>
          <a:p>
            <a:pPr eaLnBrk="1" hangingPunct="1">
              <a:lnSpc>
                <a:spcPct val="90000"/>
              </a:lnSpc>
            </a:pPr>
            <a:endParaRPr lang="en-US" altLang="zh-CN" sz="2400">
              <a:ea typeface="宋体" charset="-122"/>
            </a:endParaRPr>
          </a:p>
          <a:p>
            <a:pPr eaLnBrk="1" hangingPunct="1">
              <a:lnSpc>
                <a:spcPct val="90000"/>
              </a:lnSpc>
            </a:pPr>
            <a:r>
              <a:rPr lang="en-US" altLang="zh-CN" sz="2400">
                <a:ea typeface="宋体" charset="-122"/>
              </a:rPr>
              <a:t>From</a:t>
            </a:r>
          </a:p>
          <a:p>
            <a:pPr eaLnBrk="1" hangingPunct="1">
              <a:lnSpc>
                <a:spcPct val="90000"/>
              </a:lnSpc>
            </a:pPr>
            <a:endParaRPr lang="en-US" altLang="zh-CN" sz="2400">
              <a:ea typeface="宋体" charset="-122"/>
            </a:endParaRPr>
          </a:p>
          <a:p>
            <a:pPr eaLnBrk="1" hangingPunct="1">
              <a:lnSpc>
                <a:spcPct val="90000"/>
              </a:lnSpc>
            </a:pPr>
            <a:endParaRPr lang="en-US" altLang="zh-CN" sz="2400">
              <a:ea typeface="宋体" charset="-122"/>
            </a:endParaRPr>
          </a:p>
          <a:p>
            <a:pPr eaLnBrk="1" hangingPunct="1">
              <a:lnSpc>
                <a:spcPct val="90000"/>
              </a:lnSpc>
            </a:pPr>
            <a:r>
              <a:rPr lang="en-US" altLang="zh-CN" sz="2400">
                <a:ea typeface="宋体" charset="-122"/>
              </a:rPr>
              <a:t>We have P</a:t>
            </a:r>
            <a:r>
              <a:rPr lang="en-US" altLang="zh-CN" sz="2400" baseline="-25000">
                <a:ea typeface="宋体" charset="-122"/>
              </a:rPr>
              <a:t>X=0</a:t>
            </a:r>
            <a:r>
              <a:rPr lang="en-US" altLang="zh-CN" sz="2400">
                <a:ea typeface="宋体" charset="-122"/>
              </a:rPr>
              <a:t> (Y=0) = (0.65x0.5) + (0.15x 0.5) = 0.4 &lt;&gt; 0.45.</a:t>
            </a:r>
            <a:endParaRPr lang="zh-CN" altLang="en-US" sz="2400">
              <a:ea typeface="宋体" charset="-122"/>
            </a:endParaRPr>
          </a:p>
          <a:p>
            <a:pPr eaLnBrk="1" hangingPunct="1">
              <a:lnSpc>
                <a:spcPct val="90000"/>
              </a:lnSpc>
            </a:pPr>
            <a:r>
              <a:rPr lang="en-US" altLang="zh-CN" sz="2400">
                <a:ea typeface="宋体" charset="-122"/>
              </a:rPr>
              <a:t>So, P</a:t>
            </a:r>
            <a:r>
              <a:rPr lang="en-US" altLang="zh-CN" sz="2400" baseline="-25000">
                <a:ea typeface="宋体" charset="-122"/>
              </a:rPr>
              <a:t>X</a:t>
            </a:r>
            <a:r>
              <a:rPr lang="en-US" altLang="zh-CN" sz="2400">
                <a:ea typeface="宋体" charset="-122"/>
              </a:rPr>
              <a:t>(Y) is unidentifiable in this model.</a:t>
            </a:r>
          </a:p>
          <a:p>
            <a:pPr eaLnBrk="1" hangingPunct="1">
              <a:lnSpc>
                <a:spcPct val="90000"/>
              </a:lnSpc>
            </a:pPr>
            <a:endParaRPr lang="zh-CN" altLang="en-US" sz="2400">
              <a:ea typeface="宋体" charset="-122"/>
            </a:endParaRPr>
          </a:p>
        </p:txBody>
      </p:sp>
      <p:graphicFrame>
        <p:nvGraphicFramePr>
          <p:cNvPr id="28677" name="Object 4"/>
          <p:cNvGraphicFramePr>
            <a:graphicFrameLocks noGrp="1" noChangeAspect="1"/>
          </p:cNvGraphicFramePr>
          <p:nvPr>
            <p:ph sz="quarter" idx="2"/>
          </p:nvPr>
        </p:nvGraphicFramePr>
        <p:xfrm>
          <a:off x="2362200" y="4114800"/>
          <a:ext cx="3910013" cy="754063"/>
        </p:xfrm>
        <a:graphic>
          <a:graphicData uri="http://schemas.openxmlformats.org/presentationml/2006/ole">
            <mc:AlternateContent xmlns:mc="http://schemas.openxmlformats.org/markup-compatibility/2006">
              <mc:Choice xmlns:v="urn:schemas-microsoft-com:vml" Requires="v">
                <p:oleObj spid="_x0000_s28761" name="Equation" r:id="rId4" imgW="1777229" imgH="342751" progId="Equation.3">
                  <p:embed/>
                </p:oleObj>
              </mc:Choice>
              <mc:Fallback>
                <p:oleObj name="Equation" r:id="rId4" imgW="1777229" imgH="342751" progId="Equation.3">
                  <p:embed/>
                  <p:pic>
                    <p:nvPicPr>
                      <p:cNvPr id="0" name="Object 4"/>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62200" y="4114800"/>
                        <a:ext cx="3910013" cy="754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320517" name="Group 5"/>
          <p:cNvGraphicFramePr>
            <a:graphicFrameLocks noGrp="1"/>
          </p:cNvGraphicFramePr>
          <p:nvPr>
            <p:ph sz="quarter" idx="3"/>
          </p:nvPr>
        </p:nvGraphicFramePr>
        <p:xfrm>
          <a:off x="3657600" y="2667000"/>
          <a:ext cx="2971800" cy="1219201"/>
        </p:xfrm>
        <a:graphic>
          <a:graphicData uri="http://schemas.openxmlformats.org/drawingml/2006/table">
            <a:tbl>
              <a:tblPr/>
              <a:tblGrid>
                <a:gridCol w="1152525">
                  <a:extLst>
                    <a:ext uri="{9D8B030D-6E8A-4147-A177-3AD203B41FA5}">
                      <a16:colId xmlns:a16="http://schemas.microsoft.com/office/drawing/2014/main" val="20000"/>
                    </a:ext>
                  </a:extLst>
                </a:gridCol>
                <a:gridCol w="828675">
                  <a:extLst>
                    <a:ext uri="{9D8B030D-6E8A-4147-A177-3AD203B41FA5}">
                      <a16:colId xmlns:a16="http://schemas.microsoft.com/office/drawing/2014/main" val="20001"/>
                    </a:ext>
                  </a:extLst>
                </a:gridCol>
                <a:gridCol w="990600">
                  <a:extLst>
                    <a:ext uri="{9D8B030D-6E8A-4147-A177-3AD203B41FA5}">
                      <a16:colId xmlns:a16="http://schemas.microsoft.com/office/drawing/2014/main" val="20002"/>
                    </a:ext>
                  </a:extLst>
                </a:gridCol>
              </a:tblGrid>
              <a:tr h="39052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zh-CN" sz="1800" b="0" i="0" u="none" strike="noStrike" cap="none" normalizeH="0" baseline="0">
                        <a:ln>
                          <a:noFill/>
                        </a:ln>
                        <a:solidFill>
                          <a:schemeClr val="tx1"/>
                        </a:solidFill>
                        <a:effectLst/>
                        <a:latin typeface="Tw Cen MT" pitchFamily="34" charset="0"/>
                        <a:ea typeface="宋体" pitchFamily="2" charset="-122"/>
                      </a:endParaRP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zh-CN" sz="1800" b="0" i="0" u="none" strike="noStrike" cap="none" normalizeH="0" baseline="0">
                          <a:ln>
                            <a:noFill/>
                          </a:ln>
                          <a:solidFill>
                            <a:schemeClr val="tx1"/>
                          </a:solidFill>
                          <a:effectLst/>
                          <a:latin typeface="Tw Cen MT" pitchFamily="34" charset="0"/>
                          <a:ea typeface="宋体" pitchFamily="2" charset="-122"/>
                        </a:rPr>
                        <a:t>X =0</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zh-CN" sz="1800" b="0" i="0" u="none" strike="noStrike" cap="none" normalizeH="0" baseline="0">
                          <a:ln>
                            <a:noFill/>
                          </a:ln>
                          <a:solidFill>
                            <a:schemeClr val="tx1"/>
                          </a:solidFill>
                          <a:effectLst/>
                          <a:latin typeface="Tw Cen MT" pitchFamily="34" charset="0"/>
                          <a:ea typeface="宋体" pitchFamily="2" charset="-122"/>
                        </a:rPr>
                        <a:t>X= 1</a:t>
                      </a: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0"/>
                  </a:ext>
                </a:extLst>
              </a:tr>
              <a:tr h="41433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zh-CN" sz="1800" b="0" i="0" u="none" strike="noStrike" cap="none" normalizeH="0" baseline="0">
                          <a:ln>
                            <a:noFill/>
                          </a:ln>
                          <a:solidFill>
                            <a:schemeClr val="tx1"/>
                          </a:solidFill>
                          <a:effectLst/>
                          <a:latin typeface="Tw Cen MT" pitchFamily="34" charset="0"/>
                          <a:ea typeface="宋体" pitchFamily="2" charset="-122"/>
                        </a:rPr>
                        <a:t>Y =0</a:t>
                      </a: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zh-CN" sz="1800" b="0" i="0" u="none" strike="noStrike" cap="none" normalizeH="0" baseline="0">
                          <a:ln>
                            <a:noFill/>
                          </a:ln>
                          <a:solidFill>
                            <a:schemeClr val="tx1"/>
                          </a:solidFill>
                          <a:effectLst/>
                          <a:latin typeface="Tw Cen MT" pitchFamily="34" charset="0"/>
                          <a:ea typeface="宋体" pitchFamily="2" charset="-122"/>
                        </a:rPr>
                        <a:t>0.25</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zh-CN" sz="1800" b="0" i="0" u="none" strike="noStrike" cap="none" normalizeH="0" baseline="0">
                          <a:ln>
                            <a:noFill/>
                          </a:ln>
                          <a:solidFill>
                            <a:schemeClr val="tx1"/>
                          </a:solidFill>
                          <a:effectLst/>
                          <a:latin typeface="Tw Cen MT" pitchFamily="34" charset="0"/>
                          <a:ea typeface="宋体" pitchFamily="2" charset="-122"/>
                        </a:rPr>
                        <a:t>0.25</a:t>
                      </a: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1"/>
                  </a:ext>
                </a:extLst>
              </a:tr>
              <a:tr h="41433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zh-CN" sz="1800" b="0" i="0" u="none" strike="noStrike" cap="none" normalizeH="0" baseline="0">
                          <a:ln>
                            <a:noFill/>
                          </a:ln>
                          <a:solidFill>
                            <a:schemeClr val="tx1"/>
                          </a:solidFill>
                          <a:effectLst/>
                          <a:latin typeface="Tw Cen MT" pitchFamily="34" charset="0"/>
                          <a:ea typeface="宋体" pitchFamily="2" charset="-122"/>
                        </a:rPr>
                        <a:t>Y=1</a:t>
                      </a: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zh-CN" sz="1800" b="0" i="0" u="none" strike="noStrike" cap="none" normalizeH="0" baseline="0">
                          <a:ln>
                            <a:noFill/>
                          </a:ln>
                          <a:solidFill>
                            <a:schemeClr val="tx1"/>
                          </a:solidFill>
                          <a:effectLst/>
                          <a:latin typeface="Tw Cen MT" pitchFamily="34" charset="0"/>
                          <a:ea typeface="宋体" pitchFamily="2" charset="-122"/>
                        </a:rPr>
                        <a:t>0.25</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zh-CN" sz="1800" b="0" i="0" u="none" strike="noStrike" cap="none" normalizeH="0" baseline="0" dirty="0">
                          <a:ln>
                            <a:noFill/>
                          </a:ln>
                          <a:solidFill>
                            <a:schemeClr val="tx1"/>
                          </a:solidFill>
                          <a:effectLst/>
                          <a:latin typeface="Tw Cen MT" pitchFamily="34" charset="0"/>
                          <a:ea typeface="宋体" pitchFamily="2" charset="-122"/>
                        </a:rPr>
                        <a:t>0.25</a:t>
                      </a: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2"/>
                  </a:ext>
                </a:extLst>
              </a:tr>
            </a:tbl>
          </a:graphicData>
        </a:graphic>
      </p:graphicFrame>
      <p:graphicFrame>
        <p:nvGraphicFramePr>
          <p:cNvPr id="28696" name="Object 23"/>
          <p:cNvGraphicFramePr>
            <a:graphicFrameLocks noChangeAspect="1"/>
          </p:cNvGraphicFramePr>
          <p:nvPr/>
        </p:nvGraphicFramePr>
        <p:xfrm>
          <a:off x="1712913" y="1828800"/>
          <a:ext cx="5360987" cy="754063"/>
        </p:xfrm>
        <a:graphic>
          <a:graphicData uri="http://schemas.openxmlformats.org/presentationml/2006/ole">
            <mc:AlternateContent xmlns:mc="http://schemas.openxmlformats.org/markup-compatibility/2006">
              <mc:Choice xmlns:v="urn:schemas-microsoft-com:vml" Requires="v">
                <p:oleObj spid="_x0000_s28762" name="Equation" r:id="rId6" imgW="2438400" imgH="342900" progId="Equation.3">
                  <p:embed/>
                </p:oleObj>
              </mc:Choice>
              <mc:Fallback>
                <p:oleObj name="Equation" r:id="rId6" imgW="2438400" imgH="342900" progId="Equation.3">
                  <p:embed/>
                  <p:pic>
                    <p:nvPicPr>
                      <p:cNvPr id="0" name="Object 2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12913" y="1828800"/>
                        <a:ext cx="5360987" cy="754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Number Placeholder 6"/>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fld id="{1EAE93E8-9A94-4CF4-9980-3B3C36F2B12D}" type="slidenum">
              <a:rPr lang="zh-CN" altLang="en-US" sz="1400" smtClean="0">
                <a:ea typeface="宋体" charset="-122"/>
              </a:rPr>
              <a:pPr/>
              <a:t>58</a:t>
            </a:fld>
            <a:endParaRPr lang="en-US" altLang="zh-CN" sz="1400">
              <a:ea typeface="宋体" charset="-122"/>
            </a:endParaRPr>
          </a:p>
        </p:txBody>
      </p:sp>
      <p:sp>
        <p:nvSpPr>
          <p:cNvPr id="25603" name="Rectangle 2"/>
          <p:cNvSpPr>
            <a:spLocks noGrp="1" noChangeArrowheads="1"/>
          </p:cNvSpPr>
          <p:nvPr>
            <p:ph type="title"/>
          </p:nvPr>
        </p:nvSpPr>
        <p:spPr/>
        <p:txBody>
          <a:bodyPr/>
          <a:lstStyle/>
          <a:p>
            <a:pPr eaLnBrk="1" hangingPunct="1"/>
            <a:r>
              <a:rPr lang="en-US" altLang="zh-CN">
                <a:ea typeface="宋体" charset="-122"/>
              </a:rPr>
              <a:t>Unidentifiability_2 Example(1)</a:t>
            </a:r>
          </a:p>
        </p:txBody>
      </p:sp>
      <p:sp>
        <p:nvSpPr>
          <p:cNvPr id="25604" name="Rectangle 3"/>
          <p:cNvSpPr>
            <a:spLocks noGrp="1" noChangeArrowheads="1"/>
          </p:cNvSpPr>
          <p:nvPr>
            <p:ph type="body" sz="half" idx="1"/>
          </p:nvPr>
        </p:nvSpPr>
        <p:spPr/>
        <p:txBody>
          <a:bodyPr/>
          <a:lstStyle/>
          <a:p>
            <a:pPr eaLnBrk="1" hangingPunct="1"/>
            <a:r>
              <a:rPr lang="en-US" altLang="zh-CN" sz="2400">
                <a:ea typeface="宋体" charset="-122"/>
              </a:rPr>
              <a:t>All the variables are  binary.</a:t>
            </a:r>
          </a:p>
          <a:p>
            <a:pPr eaLnBrk="1" hangingPunct="1"/>
            <a:r>
              <a:rPr lang="en-US" altLang="zh-CN" sz="2400">
                <a:ea typeface="宋体" charset="-122"/>
              </a:rPr>
              <a:t>P(U=0) = 0.5,</a:t>
            </a:r>
          </a:p>
          <a:p>
            <a:pPr eaLnBrk="1" hangingPunct="1"/>
            <a:r>
              <a:rPr lang="en-US" altLang="zh-CN" sz="2400">
                <a:ea typeface="宋体" charset="-122"/>
              </a:rPr>
              <a:t>P(X=0|U) = (0.6,0.4),</a:t>
            </a:r>
          </a:p>
          <a:p>
            <a:pPr eaLnBrk="1" hangingPunct="1"/>
            <a:r>
              <a:rPr lang="en-US" altLang="zh-CN" sz="2400">
                <a:ea typeface="宋体" charset="-122"/>
              </a:rPr>
              <a:t>P(Y=0|X,U) =</a:t>
            </a:r>
          </a:p>
          <a:p>
            <a:pPr eaLnBrk="1" hangingPunct="1"/>
            <a:endParaRPr lang="en-US" altLang="zh-CN" sz="2400">
              <a:ea typeface="宋体" charset="-122"/>
            </a:endParaRPr>
          </a:p>
        </p:txBody>
      </p:sp>
      <p:graphicFrame>
        <p:nvGraphicFramePr>
          <p:cNvPr id="307232" name="Group 32"/>
          <p:cNvGraphicFramePr>
            <a:graphicFrameLocks noGrp="1"/>
          </p:cNvGraphicFramePr>
          <p:nvPr>
            <p:ph sz="quarter" idx="2"/>
          </p:nvPr>
        </p:nvGraphicFramePr>
        <p:xfrm>
          <a:off x="1524000" y="3657600"/>
          <a:ext cx="2819400" cy="1524000"/>
        </p:xfrm>
        <a:graphic>
          <a:graphicData uri="http://schemas.openxmlformats.org/drawingml/2006/table">
            <a:tbl>
              <a:tblPr/>
              <a:tblGrid>
                <a:gridCol w="1092200">
                  <a:extLst>
                    <a:ext uri="{9D8B030D-6E8A-4147-A177-3AD203B41FA5}">
                      <a16:colId xmlns:a16="http://schemas.microsoft.com/office/drawing/2014/main" val="20000"/>
                    </a:ext>
                  </a:extLst>
                </a:gridCol>
                <a:gridCol w="787400">
                  <a:extLst>
                    <a:ext uri="{9D8B030D-6E8A-4147-A177-3AD203B41FA5}">
                      <a16:colId xmlns:a16="http://schemas.microsoft.com/office/drawing/2014/main" val="20001"/>
                    </a:ext>
                  </a:extLst>
                </a:gridCol>
                <a:gridCol w="939800">
                  <a:extLst>
                    <a:ext uri="{9D8B030D-6E8A-4147-A177-3AD203B41FA5}">
                      <a16:colId xmlns:a16="http://schemas.microsoft.com/office/drawing/2014/main" val="20002"/>
                    </a:ext>
                  </a:extLst>
                </a:gridCol>
              </a:tblGrid>
              <a:tr h="4826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zh-CN" sz="1800" b="0" i="0" u="none" strike="noStrike" cap="none" normalizeH="0" baseline="0">
                          <a:ln>
                            <a:noFill/>
                          </a:ln>
                          <a:solidFill>
                            <a:schemeClr val="tx1"/>
                          </a:solidFill>
                          <a:effectLst/>
                          <a:latin typeface="Tw Cen MT" pitchFamily="34" charset="0"/>
                          <a:ea typeface="宋体" pitchFamily="2" charset="-122"/>
                        </a:rPr>
                        <a:t>Y=0</a:t>
                      </a: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zh-CN" sz="1800" b="0" i="0" u="none" strike="noStrike" cap="none" normalizeH="0" baseline="0">
                          <a:ln>
                            <a:noFill/>
                          </a:ln>
                          <a:solidFill>
                            <a:schemeClr val="tx1"/>
                          </a:solidFill>
                          <a:effectLst/>
                          <a:latin typeface="Tw Cen MT" pitchFamily="34" charset="0"/>
                          <a:ea typeface="宋体" pitchFamily="2" charset="-122"/>
                        </a:rPr>
                        <a:t>X =0</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zh-CN" sz="1800" b="0" i="0" u="none" strike="noStrike" cap="none" normalizeH="0" baseline="0">
                          <a:ln>
                            <a:noFill/>
                          </a:ln>
                          <a:solidFill>
                            <a:schemeClr val="tx1"/>
                          </a:solidFill>
                          <a:effectLst/>
                          <a:latin typeface="Tw Cen MT" pitchFamily="34" charset="0"/>
                          <a:ea typeface="宋体" pitchFamily="2" charset="-122"/>
                        </a:rPr>
                        <a:t>X= 1</a:t>
                      </a: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0"/>
                  </a:ext>
                </a:extLst>
              </a:tr>
              <a:tr h="5207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zh-CN" sz="1800" b="0" i="0" u="none" strike="noStrike" cap="none" normalizeH="0" baseline="0">
                          <a:ln>
                            <a:noFill/>
                          </a:ln>
                          <a:solidFill>
                            <a:schemeClr val="tx1"/>
                          </a:solidFill>
                          <a:effectLst/>
                          <a:latin typeface="Tw Cen MT" pitchFamily="34" charset="0"/>
                          <a:ea typeface="宋体" pitchFamily="2" charset="-122"/>
                        </a:rPr>
                        <a:t>U =0</a:t>
                      </a: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zh-CN" sz="1800" b="0" i="0" u="none" strike="noStrike" cap="none" normalizeH="0" baseline="0">
                          <a:ln>
                            <a:noFill/>
                          </a:ln>
                          <a:solidFill>
                            <a:schemeClr val="tx1"/>
                          </a:solidFill>
                          <a:effectLst/>
                          <a:latin typeface="Tw Cen MT" pitchFamily="34" charset="0"/>
                          <a:ea typeface="宋体" pitchFamily="2" charset="-122"/>
                        </a:rPr>
                        <a:t>0.7</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zh-CN" sz="1800" b="0" i="0" u="none" strike="noStrike" cap="none" normalizeH="0" baseline="0">
                          <a:ln>
                            <a:noFill/>
                          </a:ln>
                          <a:solidFill>
                            <a:schemeClr val="tx1"/>
                          </a:solidFill>
                          <a:effectLst/>
                          <a:latin typeface="Tw Cen MT" pitchFamily="34" charset="0"/>
                          <a:ea typeface="宋体" pitchFamily="2" charset="-122"/>
                        </a:rPr>
                        <a:t>0.2</a:t>
                      </a: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1"/>
                  </a:ext>
                </a:extLst>
              </a:tr>
              <a:tr h="5207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zh-CN" sz="1800" b="0" i="0" u="none" strike="noStrike" cap="none" normalizeH="0" baseline="0">
                          <a:ln>
                            <a:noFill/>
                          </a:ln>
                          <a:solidFill>
                            <a:schemeClr val="tx1"/>
                          </a:solidFill>
                          <a:effectLst/>
                          <a:latin typeface="Tw Cen MT" pitchFamily="34" charset="0"/>
                          <a:ea typeface="宋体" pitchFamily="2" charset="-122"/>
                        </a:rPr>
                        <a:t>U=1</a:t>
                      </a: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zh-CN" sz="1800" b="0" i="0" u="none" strike="noStrike" cap="none" normalizeH="0" baseline="0">
                          <a:ln>
                            <a:noFill/>
                          </a:ln>
                          <a:solidFill>
                            <a:schemeClr val="tx1"/>
                          </a:solidFill>
                          <a:effectLst/>
                          <a:latin typeface="Tw Cen MT" pitchFamily="34" charset="0"/>
                          <a:ea typeface="宋体" pitchFamily="2" charset="-122"/>
                        </a:rPr>
                        <a:t>0.2</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zh-CN" sz="1800" b="0" i="0" u="none" strike="noStrike" cap="none" normalizeH="0" baseline="0" dirty="0">
                          <a:ln>
                            <a:noFill/>
                          </a:ln>
                          <a:solidFill>
                            <a:schemeClr val="tx1"/>
                          </a:solidFill>
                          <a:effectLst/>
                          <a:latin typeface="Tw Cen MT" pitchFamily="34" charset="0"/>
                          <a:ea typeface="宋体" pitchFamily="2" charset="-122"/>
                        </a:rPr>
                        <a:t>0.7</a:t>
                      </a: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2"/>
                  </a:ext>
                </a:extLst>
              </a:tr>
            </a:tbl>
          </a:graphicData>
        </a:graphic>
      </p:graphicFrame>
      <p:sp>
        <p:nvSpPr>
          <p:cNvPr id="25623" name="Oval 22"/>
          <p:cNvSpPr>
            <a:spLocks noChangeArrowheads="1"/>
          </p:cNvSpPr>
          <p:nvPr/>
        </p:nvSpPr>
        <p:spPr bwMode="auto">
          <a:xfrm>
            <a:off x="6172200" y="3429000"/>
            <a:ext cx="76200" cy="76200"/>
          </a:xfrm>
          <a:prstGeom prst="ellipse">
            <a:avLst/>
          </a:prstGeom>
          <a:solidFill>
            <a:schemeClr val="accent1"/>
          </a:solidFill>
          <a:ln w="12700">
            <a:solidFill>
              <a:srgbClr val="FF0000"/>
            </a:solidFill>
            <a:round/>
            <a:headEnd type="none" w="sm" len="sm"/>
            <a:tailEnd type="none" w="sm" len="sm"/>
          </a:ln>
        </p:spPr>
        <p:txBody>
          <a:bodyPr wrap="none"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endParaRPr lang="en-US" altLang="en-US"/>
          </a:p>
        </p:txBody>
      </p:sp>
      <p:sp>
        <p:nvSpPr>
          <p:cNvPr id="25624" name="Oval 23"/>
          <p:cNvSpPr>
            <a:spLocks noChangeArrowheads="1"/>
          </p:cNvSpPr>
          <p:nvPr/>
        </p:nvSpPr>
        <p:spPr bwMode="auto">
          <a:xfrm>
            <a:off x="7467600" y="3429000"/>
            <a:ext cx="76200" cy="76200"/>
          </a:xfrm>
          <a:prstGeom prst="ellipse">
            <a:avLst/>
          </a:prstGeom>
          <a:solidFill>
            <a:schemeClr val="accent1"/>
          </a:solidFill>
          <a:ln w="12700">
            <a:solidFill>
              <a:srgbClr val="FF0000"/>
            </a:solidFill>
            <a:round/>
            <a:headEnd type="none" w="sm" len="sm"/>
            <a:tailEnd type="none" w="sm" len="sm"/>
          </a:ln>
        </p:spPr>
        <p:txBody>
          <a:bodyPr wrap="none"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endParaRPr lang="en-US" altLang="en-US"/>
          </a:p>
        </p:txBody>
      </p:sp>
      <p:sp>
        <p:nvSpPr>
          <p:cNvPr id="25625" name="Oval 24"/>
          <p:cNvSpPr>
            <a:spLocks noChangeArrowheads="1"/>
          </p:cNvSpPr>
          <p:nvPr/>
        </p:nvSpPr>
        <p:spPr bwMode="auto">
          <a:xfrm flipH="1">
            <a:off x="6781800" y="2438400"/>
            <a:ext cx="76200" cy="76200"/>
          </a:xfrm>
          <a:prstGeom prst="ellipse">
            <a:avLst/>
          </a:prstGeom>
          <a:solidFill>
            <a:schemeClr val="accent1"/>
          </a:solidFill>
          <a:ln w="12700">
            <a:solidFill>
              <a:srgbClr val="FF0000"/>
            </a:solidFill>
            <a:prstDash val="dashDot"/>
            <a:round/>
            <a:headEnd type="none" w="sm" len="sm"/>
            <a:tailEnd type="none" w="sm" len="sm"/>
          </a:ln>
        </p:spPr>
        <p:txBody>
          <a:bodyPr wrap="none"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endParaRPr lang="en-US" altLang="zh-CN">
              <a:ea typeface="宋体" charset="-122"/>
            </a:endParaRPr>
          </a:p>
        </p:txBody>
      </p:sp>
      <p:sp>
        <p:nvSpPr>
          <p:cNvPr id="25626" name="Text Box 25"/>
          <p:cNvSpPr txBox="1">
            <a:spLocks noChangeArrowheads="1"/>
          </p:cNvSpPr>
          <p:nvPr/>
        </p:nvSpPr>
        <p:spPr bwMode="auto">
          <a:xfrm>
            <a:off x="5715000" y="3200400"/>
            <a:ext cx="4048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r>
              <a:rPr lang="en-US" altLang="zh-CN">
                <a:ea typeface="宋体" charset="-122"/>
              </a:rPr>
              <a:t>X</a:t>
            </a:r>
          </a:p>
        </p:txBody>
      </p:sp>
      <p:sp>
        <p:nvSpPr>
          <p:cNvPr id="25627" name="Text Box 26"/>
          <p:cNvSpPr txBox="1">
            <a:spLocks noChangeArrowheads="1"/>
          </p:cNvSpPr>
          <p:nvPr/>
        </p:nvSpPr>
        <p:spPr bwMode="auto">
          <a:xfrm>
            <a:off x="7696200" y="3200400"/>
            <a:ext cx="4048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r>
              <a:rPr lang="en-US" altLang="zh-CN">
                <a:ea typeface="宋体" charset="-122"/>
              </a:rPr>
              <a:t>Y</a:t>
            </a:r>
          </a:p>
        </p:txBody>
      </p:sp>
      <p:sp>
        <p:nvSpPr>
          <p:cNvPr id="25628" name="Text Box 27"/>
          <p:cNvSpPr txBox="1">
            <a:spLocks noChangeArrowheads="1"/>
          </p:cNvSpPr>
          <p:nvPr/>
        </p:nvSpPr>
        <p:spPr bwMode="auto">
          <a:xfrm>
            <a:off x="6629400" y="1905000"/>
            <a:ext cx="4048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r>
              <a:rPr lang="en-US" altLang="zh-CN">
                <a:ea typeface="宋体" charset="-122"/>
              </a:rPr>
              <a:t>U</a:t>
            </a:r>
          </a:p>
        </p:txBody>
      </p:sp>
      <p:sp>
        <p:nvSpPr>
          <p:cNvPr id="25629" name="Line 28"/>
          <p:cNvSpPr>
            <a:spLocks noChangeShapeType="1"/>
          </p:cNvSpPr>
          <p:nvPr/>
        </p:nvSpPr>
        <p:spPr bwMode="auto">
          <a:xfrm flipH="1">
            <a:off x="6248400" y="2514600"/>
            <a:ext cx="533400" cy="914400"/>
          </a:xfrm>
          <a:prstGeom prst="line">
            <a:avLst/>
          </a:prstGeom>
          <a:noFill/>
          <a:ln w="12700">
            <a:solidFill>
              <a:srgbClr val="FF0000"/>
            </a:solidFill>
            <a:prstDash val="dash"/>
            <a:round/>
            <a:headEnd type="none" w="sm" len="sm"/>
            <a:tailEnd type="triangle" w="lg" len="lg"/>
          </a:ln>
          <a:extLst>
            <a:ext uri="{909E8E84-426E-40DD-AFC4-6F175D3DCCD1}">
              <a14:hiddenFill xmlns:a14="http://schemas.microsoft.com/office/drawing/2010/main">
                <a:noFill/>
              </a14:hiddenFill>
            </a:ext>
          </a:extLst>
        </p:spPr>
        <p:txBody>
          <a:bodyPr wrap="none" anchor="ctr"/>
          <a:lstStyle/>
          <a:p>
            <a:endParaRPr lang="en-US"/>
          </a:p>
        </p:txBody>
      </p:sp>
      <p:sp>
        <p:nvSpPr>
          <p:cNvPr id="25630" name="Line 29"/>
          <p:cNvSpPr>
            <a:spLocks noChangeShapeType="1"/>
          </p:cNvSpPr>
          <p:nvPr/>
        </p:nvSpPr>
        <p:spPr bwMode="auto">
          <a:xfrm>
            <a:off x="6858000" y="2514600"/>
            <a:ext cx="609600" cy="914400"/>
          </a:xfrm>
          <a:prstGeom prst="line">
            <a:avLst/>
          </a:prstGeom>
          <a:noFill/>
          <a:ln w="12700">
            <a:solidFill>
              <a:srgbClr val="FF0000"/>
            </a:solidFill>
            <a:prstDash val="dash"/>
            <a:round/>
            <a:headEnd type="none" w="sm" len="sm"/>
            <a:tailEnd type="triangle" w="lg" len="lg"/>
          </a:ln>
          <a:extLst>
            <a:ext uri="{909E8E84-426E-40DD-AFC4-6F175D3DCCD1}">
              <a14:hiddenFill xmlns:a14="http://schemas.microsoft.com/office/drawing/2010/main">
                <a:noFill/>
              </a14:hiddenFill>
            </a:ext>
          </a:extLst>
        </p:spPr>
        <p:txBody>
          <a:bodyPr wrap="none" anchor="ctr"/>
          <a:lstStyle/>
          <a:p>
            <a:endParaRPr lang="en-US"/>
          </a:p>
        </p:txBody>
      </p:sp>
      <p:sp>
        <p:nvSpPr>
          <p:cNvPr id="25631" name="Line 30"/>
          <p:cNvSpPr>
            <a:spLocks noChangeShapeType="1"/>
          </p:cNvSpPr>
          <p:nvPr/>
        </p:nvSpPr>
        <p:spPr bwMode="auto">
          <a:xfrm>
            <a:off x="6248400" y="3505200"/>
            <a:ext cx="1219200" cy="0"/>
          </a:xfrm>
          <a:prstGeom prst="line">
            <a:avLst/>
          </a:prstGeom>
          <a:noFill/>
          <a:ln w="12700">
            <a:solidFill>
              <a:srgbClr val="FF0000"/>
            </a:solidFill>
            <a:round/>
            <a:headEnd type="none" w="sm" len="sm"/>
            <a:tailEnd type="triangle" w="lg" len="lg"/>
          </a:ln>
          <a:extLst>
            <a:ext uri="{909E8E84-426E-40DD-AFC4-6F175D3DCCD1}">
              <a14:hiddenFill xmlns:a14="http://schemas.microsoft.com/office/drawing/2010/main">
                <a:noFill/>
              </a14:hiddenFill>
            </a:ext>
          </a:extLst>
        </p:spPr>
        <p:txBody>
          <a:bodyPr wrap="none" anchor="ctr"/>
          <a:lstStyle/>
          <a:p>
            <a:endParaRPr lang="en-US"/>
          </a:p>
        </p:txBody>
      </p:sp>
    </p:spTree>
    <p:extLst>
      <p:ext uri="{BB962C8B-B14F-4D97-AF65-F5344CB8AC3E}">
        <p14:creationId xmlns:p14="http://schemas.microsoft.com/office/powerpoint/2010/main" val="309777560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Number Placeholder 6"/>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fld id="{BCA1040B-2A98-4846-97DA-A74FE1B1FB92}" type="slidenum">
              <a:rPr lang="zh-CN" altLang="en-US" sz="1400" smtClean="0">
                <a:ea typeface="宋体" charset="-122"/>
              </a:rPr>
              <a:pPr/>
              <a:t>59</a:t>
            </a:fld>
            <a:endParaRPr lang="en-US" altLang="zh-CN" sz="1400">
              <a:ea typeface="宋体" charset="-122"/>
            </a:endParaRPr>
          </a:p>
        </p:txBody>
      </p:sp>
      <p:sp>
        <p:nvSpPr>
          <p:cNvPr id="26627" name="Rectangle 25"/>
          <p:cNvSpPr>
            <a:spLocks noGrp="1" noChangeArrowheads="1"/>
          </p:cNvSpPr>
          <p:nvPr>
            <p:ph type="title"/>
          </p:nvPr>
        </p:nvSpPr>
        <p:spPr/>
        <p:txBody>
          <a:bodyPr/>
          <a:lstStyle/>
          <a:p>
            <a:pPr eaLnBrk="1" hangingPunct="1"/>
            <a:r>
              <a:rPr lang="en-US" altLang="zh-CN">
                <a:ea typeface="宋体" charset="-122"/>
              </a:rPr>
              <a:t>Unidentifiability_2 Example(2)</a:t>
            </a:r>
            <a:endParaRPr lang="zh-CN" altLang="en-US">
              <a:ea typeface="宋体" charset="-122"/>
            </a:endParaRPr>
          </a:p>
        </p:txBody>
      </p:sp>
      <p:sp>
        <p:nvSpPr>
          <p:cNvPr id="26628" name="Rectangle 3"/>
          <p:cNvSpPr>
            <a:spLocks noGrp="1" noChangeArrowheads="1"/>
          </p:cNvSpPr>
          <p:nvPr>
            <p:ph type="body" sz="half" idx="1"/>
          </p:nvPr>
        </p:nvSpPr>
        <p:spPr>
          <a:xfrm>
            <a:off x="685800" y="1143000"/>
            <a:ext cx="8001000" cy="5105400"/>
          </a:xfrm>
        </p:spPr>
        <p:txBody>
          <a:bodyPr/>
          <a:lstStyle/>
          <a:p>
            <a:pPr eaLnBrk="1" hangingPunct="1"/>
            <a:r>
              <a:rPr lang="en-US" altLang="zh-CN" sz="2400">
                <a:ea typeface="宋体" charset="-122"/>
              </a:rPr>
              <a:t>Note that </a:t>
            </a:r>
          </a:p>
          <a:p>
            <a:pPr eaLnBrk="1" hangingPunct="1"/>
            <a:endParaRPr lang="en-US" altLang="zh-CN" sz="2400">
              <a:ea typeface="宋体" charset="-122"/>
            </a:endParaRPr>
          </a:p>
          <a:p>
            <a:pPr eaLnBrk="1" hangingPunct="1"/>
            <a:endParaRPr lang="en-US" altLang="zh-CN" sz="2400">
              <a:ea typeface="宋体" charset="-122"/>
            </a:endParaRPr>
          </a:p>
          <a:p>
            <a:pPr eaLnBrk="1" hangingPunct="1"/>
            <a:r>
              <a:rPr lang="en-US" altLang="zh-CN" sz="2400">
                <a:ea typeface="宋体" charset="-122"/>
              </a:rPr>
              <a:t>We get:</a:t>
            </a:r>
          </a:p>
          <a:p>
            <a:pPr eaLnBrk="1" hangingPunct="1"/>
            <a:endParaRPr lang="en-US" altLang="zh-CN" sz="2400">
              <a:ea typeface="宋体" charset="-122"/>
            </a:endParaRPr>
          </a:p>
          <a:p>
            <a:pPr eaLnBrk="1" hangingPunct="1"/>
            <a:endParaRPr lang="en-US" altLang="zh-CN" sz="2400">
              <a:ea typeface="宋体" charset="-122"/>
            </a:endParaRPr>
          </a:p>
          <a:p>
            <a:pPr eaLnBrk="1" hangingPunct="1"/>
            <a:r>
              <a:rPr lang="en-US" altLang="zh-CN" sz="2400">
                <a:ea typeface="宋体" charset="-122"/>
              </a:rPr>
              <a:t>Because of the excision semantics, the link from U to X is removed, and we have: </a:t>
            </a:r>
          </a:p>
          <a:p>
            <a:pPr eaLnBrk="1" hangingPunct="1"/>
            <a:endParaRPr lang="en-US" altLang="zh-CN" sz="2400">
              <a:ea typeface="宋体" charset="-122"/>
            </a:endParaRPr>
          </a:p>
          <a:p>
            <a:pPr eaLnBrk="1" hangingPunct="1"/>
            <a:endParaRPr lang="en-US" altLang="zh-CN" sz="2400">
              <a:ea typeface="宋体" charset="-122"/>
            </a:endParaRPr>
          </a:p>
          <a:p>
            <a:pPr eaLnBrk="1" hangingPunct="1"/>
            <a:r>
              <a:rPr lang="en-US" altLang="zh-CN" sz="2400">
                <a:ea typeface="宋体" charset="-122"/>
              </a:rPr>
              <a:t>So, P</a:t>
            </a:r>
            <a:r>
              <a:rPr lang="en-US" altLang="zh-CN" sz="2400" baseline="-25000">
                <a:ea typeface="宋体" charset="-122"/>
              </a:rPr>
              <a:t>X=0</a:t>
            </a:r>
            <a:r>
              <a:rPr lang="en-US" altLang="zh-CN" sz="2400">
                <a:ea typeface="宋体" charset="-122"/>
              </a:rPr>
              <a:t> (Y=0) = (0.7x0.5) + (0.2x0.5) = 0.45</a:t>
            </a:r>
          </a:p>
          <a:p>
            <a:pPr eaLnBrk="1" hangingPunct="1"/>
            <a:endParaRPr lang="zh-CN" altLang="en-US" sz="2400">
              <a:ea typeface="宋体" charset="-122"/>
            </a:endParaRPr>
          </a:p>
        </p:txBody>
      </p:sp>
      <p:graphicFrame>
        <p:nvGraphicFramePr>
          <p:cNvPr id="26629" name="Object 4"/>
          <p:cNvGraphicFramePr>
            <a:graphicFrameLocks noGrp="1" noChangeAspect="1"/>
          </p:cNvGraphicFramePr>
          <p:nvPr>
            <p:ph sz="quarter" idx="2"/>
          </p:nvPr>
        </p:nvGraphicFramePr>
        <p:xfrm>
          <a:off x="2590800" y="4648200"/>
          <a:ext cx="3910013" cy="754063"/>
        </p:xfrm>
        <a:graphic>
          <a:graphicData uri="http://schemas.openxmlformats.org/presentationml/2006/ole">
            <mc:AlternateContent xmlns:mc="http://schemas.openxmlformats.org/markup-compatibility/2006">
              <mc:Choice xmlns:v="urn:schemas-microsoft-com:vml" Requires="v">
                <p:oleObj spid="_x0000_s65544" name="Equation" r:id="rId4" imgW="1777229" imgH="342751" progId="Equation.3">
                  <p:embed/>
                </p:oleObj>
              </mc:Choice>
              <mc:Fallback>
                <p:oleObj name="Equation" r:id="rId4" imgW="1777229" imgH="342751" progId="Equation.3">
                  <p:embed/>
                  <p:pic>
                    <p:nvPicPr>
                      <p:cNvPr id="26629" name="Object 4"/>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90800" y="4648200"/>
                        <a:ext cx="3910013" cy="754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317468" name="Group 28"/>
          <p:cNvGraphicFramePr>
            <a:graphicFrameLocks noGrp="1"/>
          </p:cNvGraphicFramePr>
          <p:nvPr>
            <p:ph sz="quarter" idx="3"/>
          </p:nvPr>
        </p:nvGraphicFramePr>
        <p:xfrm>
          <a:off x="3505200" y="2151063"/>
          <a:ext cx="4114800" cy="1651000"/>
        </p:xfrm>
        <a:graphic>
          <a:graphicData uri="http://schemas.openxmlformats.org/drawingml/2006/table">
            <a:tbl>
              <a:tblPr/>
              <a:tblGrid>
                <a:gridCol w="685800">
                  <a:extLst>
                    <a:ext uri="{9D8B030D-6E8A-4147-A177-3AD203B41FA5}">
                      <a16:colId xmlns:a16="http://schemas.microsoft.com/office/drawing/2014/main" val="20000"/>
                    </a:ext>
                  </a:extLst>
                </a:gridCol>
                <a:gridCol w="1752600">
                  <a:extLst>
                    <a:ext uri="{9D8B030D-6E8A-4147-A177-3AD203B41FA5}">
                      <a16:colId xmlns:a16="http://schemas.microsoft.com/office/drawing/2014/main" val="20001"/>
                    </a:ext>
                  </a:extLst>
                </a:gridCol>
                <a:gridCol w="1676400">
                  <a:extLst>
                    <a:ext uri="{9D8B030D-6E8A-4147-A177-3AD203B41FA5}">
                      <a16:colId xmlns:a16="http://schemas.microsoft.com/office/drawing/2014/main" val="20002"/>
                    </a:ext>
                  </a:extLst>
                </a:gridCol>
              </a:tblGrid>
              <a:tr h="365929">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zh-CN" sz="1800" b="0" i="0" u="none" strike="noStrike" cap="none" normalizeH="0" baseline="0" dirty="0">
                        <a:ln>
                          <a:noFill/>
                        </a:ln>
                        <a:solidFill>
                          <a:schemeClr val="tx1"/>
                        </a:solidFill>
                        <a:effectLst/>
                        <a:latin typeface="Tw Cen MT" pitchFamily="34" charset="0"/>
                        <a:ea typeface="宋体" pitchFamily="2" charset="-122"/>
                      </a:endParaRPr>
                    </a:p>
                  </a:txBody>
                  <a:tcPr marT="45741" marB="45741"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zh-CN" sz="1800" b="0" i="0" u="none" strike="noStrike" cap="none" normalizeH="0" baseline="0" dirty="0">
                          <a:ln>
                            <a:noFill/>
                          </a:ln>
                          <a:solidFill>
                            <a:schemeClr val="tx1"/>
                          </a:solidFill>
                          <a:effectLst/>
                          <a:latin typeface="Tw Cen MT" pitchFamily="34" charset="0"/>
                          <a:ea typeface="宋体" pitchFamily="2" charset="-122"/>
                        </a:rPr>
                        <a:t>X =0</a:t>
                      </a:r>
                    </a:p>
                  </a:txBody>
                  <a:tcPr marT="45741" marB="45741"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zh-CN" sz="1800" b="0" i="0" u="none" strike="noStrike" cap="none" normalizeH="0" baseline="0">
                          <a:ln>
                            <a:noFill/>
                          </a:ln>
                          <a:solidFill>
                            <a:schemeClr val="tx1"/>
                          </a:solidFill>
                          <a:effectLst/>
                          <a:latin typeface="Tw Cen MT" pitchFamily="34" charset="0"/>
                          <a:ea typeface="宋体" pitchFamily="2" charset="-122"/>
                        </a:rPr>
                        <a:t>X= 1</a:t>
                      </a:r>
                    </a:p>
                  </a:txBody>
                  <a:tcPr marT="45741" marB="45741"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0"/>
                  </a:ext>
                </a:extLst>
              </a:tr>
              <a:tr h="91482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zh-CN" sz="1800" b="0" i="0" u="none" strike="noStrike" cap="none" normalizeH="0" baseline="0">
                          <a:ln>
                            <a:noFill/>
                          </a:ln>
                          <a:solidFill>
                            <a:schemeClr val="tx1"/>
                          </a:solidFill>
                          <a:effectLst/>
                          <a:latin typeface="Tw Cen MT" pitchFamily="34" charset="0"/>
                          <a:ea typeface="宋体" pitchFamily="2" charset="-122"/>
                        </a:rPr>
                        <a:t>Y =0</a:t>
                      </a:r>
                    </a:p>
                  </a:txBody>
                  <a:tcPr marT="45741" marB="45741"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zh-CN" sz="1800" b="0" i="0" u="none" strike="noStrike" cap="none" normalizeH="0" baseline="0" dirty="0">
                          <a:ln>
                            <a:noFill/>
                          </a:ln>
                          <a:solidFill>
                            <a:schemeClr val="tx1"/>
                          </a:solidFill>
                          <a:effectLst/>
                          <a:latin typeface="Tw Cen MT" pitchFamily="34" charset="0"/>
                          <a:ea typeface="宋体" pitchFamily="2" charset="-122"/>
                        </a:rPr>
                        <a:t>0.25 (=0.7x0.6x0.5+0.2x0.4x0.5)</a:t>
                      </a:r>
                    </a:p>
                  </a:txBody>
                  <a:tcPr marT="45741" marB="45741"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zh-CN" sz="1800" b="0" i="0" u="none" strike="noStrike" cap="none" normalizeH="0" baseline="0">
                          <a:ln>
                            <a:noFill/>
                          </a:ln>
                          <a:solidFill>
                            <a:schemeClr val="tx1"/>
                          </a:solidFill>
                          <a:effectLst/>
                          <a:latin typeface="Tw Cen MT" pitchFamily="34" charset="0"/>
                          <a:ea typeface="宋体" pitchFamily="2" charset="-122"/>
                        </a:rPr>
                        <a:t>0.25</a:t>
                      </a:r>
                    </a:p>
                  </a:txBody>
                  <a:tcPr marT="45741" marB="45741"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1"/>
                  </a:ext>
                </a:extLst>
              </a:tr>
              <a:tr h="37024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zh-CN" sz="1800" b="0" i="0" u="none" strike="noStrike" cap="none" normalizeH="0" baseline="0">
                          <a:ln>
                            <a:noFill/>
                          </a:ln>
                          <a:solidFill>
                            <a:schemeClr val="tx1"/>
                          </a:solidFill>
                          <a:effectLst/>
                          <a:latin typeface="Tw Cen MT" pitchFamily="34" charset="0"/>
                          <a:ea typeface="宋体" pitchFamily="2" charset="-122"/>
                        </a:rPr>
                        <a:t>Y=1</a:t>
                      </a:r>
                    </a:p>
                  </a:txBody>
                  <a:tcPr marT="45741" marB="45741"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zh-CN" sz="1800" b="0" i="0" u="none" strike="noStrike" cap="none" normalizeH="0" baseline="0">
                          <a:ln>
                            <a:noFill/>
                          </a:ln>
                          <a:solidFill>
                            <a:schemeClr val="tx1"/>
                          </a:solidFill>
                          <a:effectLst/>
                          <a:latin typeface="Tw Cen MT" pitchFamily="34" charset="0"/>
                          <a:ea typeface="宋体" pitchFamily="2" charset="-122"/>
                        </a:rPr>
                        <a:t>0.25</a:t>
                      </a:r>
                    </a:p>
                  </a:txBody>
                  <a:tcPr marT="45741" marB="45741"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zh-CN" sz="1800" b="0" i="0" u="none" strike="noStrike" cap="none" normalizeH="0" baseline="0" dirty="0">
                          <a:ln>
                            <a:noFill/>
                          </a:ln>
                          <a:solidFill>
                            <a:schemeClr val="tx1"/>
                          </a:solidFill>
                          <a:effectLst/>
                          <a:latin typeface="Tw Cen MT" pitchFamily="34" charset="0"/>
                          <a:ea typeface="宋体" pitchFamily="2" charset="-122"/>
                        </a:rPr>
                        <a:t>0.25</a:t>
                      </a:r>
                    </a:p>
                  </a:txBody>
                  <a:tcPr marT="45741" marB="45741"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2"/>
                  </a:ext>
                </a:extLst>
              </a:tr>
            </a:tbl>
          </a:graphicData>
        </a:graphic>
      </p:graphicFrame>
      <p:graphicFrame>
        <p:nvGraphicFramePr>
          <p:cNvPr id="26648" name="Object 29"/>
          <p:cNvGraphicFramePr>
            <a:graphicFrameLocks noChangeAspect="1"/>
          </p:cNvGraphicFramePr>
          <p:nvPr/>
        </p:nvGraphicFramePr>
        <p:xfrm>
          <a:off x="1524000" y="1608138"/>
          <a:ext cx="5360988" cy="754062"/>
        </p:xfrm>
        <a:graphic>
          <a:graphicData uri="http://schemas.openxmlformats.org/presentationml/2006/ole">
            <mc:AlternateContent xmlns:mc="http://schemas.openxmlformats.org/markup-compatibility/2006">
              <mc:Choice xmlns:v="urn:schemas-microsoft-com:vml" Requires="v">
                <p:oleObj spid="_x0000_s65545" name="Equation" r:id="rId6" imgW="2438400" imgH="342900" progId="Equation.3">
                  <p:embed/>
                </p:oleObj>
              </mc:Choice>
              <mc:Fallback>
                <p:oleObj name="Equation" r:id="rId6" imgW="2438400" imgH="342900" progId="Equation.3">
                  <p:embed/>
                  <p:pic>
                    <p:nvPicPr>
                      <p:cNvPr id="26648" name="Object 2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24000" y="1608138"/>
                        <a:ext cx="5360988" cy="754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18828916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F7D1F9-25E5-43FB-858E-E703C5038BA4}"/>
              </a:ext>
            </a:extLst>
          </p:cNvPr>
          <p:cNvSpPr>
            <a:spLocks noGrp="1"/>
          </p:cNvSpPr>
          <p:nvPr>
            <p:ph type="title"/>
          </p:nvPr>
        </p:nvSpPr>
        <p:spPr/>
        <p:txBody>
          <a:bodyPr/>
          <a:lstStyle/>
          <a:p>
            <a:r>
              <a:rPr lang="en-US" dirty="0"/>
              <a:t>Heuristics</a:t>
            </a:r>
          </a:p>
        </p:txBody>
      </p:sp>
      <p:sp>
        <p:nvSpPr>
          <p:cNvPr id="3" name="Content Placeholder 2">
            <a:extLst>
              <a:ext uri="{FF2B5EF4-FFF2-40B4-BE49-F238E27FC236}">
                <a16:creationId xmlns:a16="http://schemas.microsoft.com/office/drawing/2014/main" id="{7A1DB538-F3FB-4F74-8A06-AB32B9FEF374}"/>
              </a:ext>
            </a:extLst>
          </p:cNvPr>
          <p:cNvSpPr>
            <a:spLocks noGrp="1"/>
          </p:cNvSpPr>
          <p:nvPr>
            <p:ph idx="1"/>
          </p:nvPr>
        </p:nvSpPr>
        <p:spPr>
          <a:xfrm>
            <a:off x="5943600" y="1588572"/>
            <a:ext cx="2284797" cy="847429"/>
          </a:xfrm>
        </p:spPr>
        <p:txBody>
          <a:bodyPr/>
          <a:lstStyle/>
          <a:p>
            <a:pPr marL="0" indent="0">
              <a:buNone/>
            </a:pPr>
            <a:r>
              <a:rPr lang="en-US" dirty="0"/>
              <a:t>The Towers of Hanoi Puzzle</a:t>
            </a:r>
          </a:p>
        </p:txBody>
      </p:sp>
      <p:sp>
        <p:nvSpPr>
          <p:cNvPr id="4" name="Slide Number Placeholder 3">
            <a:extLst>
              <a:ext uri="{FF2B5EF4-FFF2-40B4-BE49-F238E27FC236}">
                <a16:creationId xmlns:a16="http://schemas.microsoft.com/office/drawing/2014/main" id="{9D1EEC3A-2958-4DD4-91F8-B94D9BADBDA8}"/>
              </a:ext>
            </a:extLst>
          </p:cNvPr>
          <p:cNvSpPr>
            <a:spLocks noGrp="1"/>
          </p:cNvSpPr>
          <p:nvPr>
            <p:ph type="sldNum" sz="quarter" idx="11"/>
          </p:nvPr>
        </p:nvSpPr>
        <p:spPr/>
        <p:txBody>
          <a:bodyPr/>
          <a:lstStyle/>
          <a:p>
            <a:pPr>
              <a:defRPr/>
            </a:pPr>
            <a:fld id="{66B1EEDB-1046-48FE-9A85-895B7B1EABE0}" type="slidenum">
              <a:rPr lang="zh-CN" altLang="en-US" smtClean="0"/>
              <a:pPr>
                <a:defRPr/>
              </a:pPr>
              <a:t>6</a:t>
            </a:fld>
            <a:endParaRPr lang="en-US" altLang="zh-CN"/>
          </a:p>
        </p:txBody>
      </p:sp>
      <p:pic>
        <p:nvPicPr>
          <p:cNvPr id="5" name="Picture 4">
            <a:extLst>
              <a:ext uri="{FF2B5EF4-FFF2-40B4-BE49-F238E27FC236}">
                <a16:creationId xmlns:a16="http://schemas.microsoft.com/office/drawing/2014/main" id="{AE609F11-4222-4744-A680-C39B0951680F}"/>
              </a:ext>
            </a:extLst>
          </p:cNvPr>
          <p:cNvPicPr>
            <a:picLocks noChangeAspect="1"/>
          </p:cNvPicPr>
          <p:nvPr/>
        </p:nvPicPr>
        <p:blipFill>
          <a:blip r:embed="rId3"/>
          <a:stretch>
            <a:fillRect/>
          </a:stretch>
        </p:blipFill>
        <p:spPr>
          <a:xfrm>
            <a:off x="5247751" y="4399282"/>
            <a:ext cx="3676493" cy="1475251"/>
          </a:xfrm>
          <a:prstGeom prst="rect">
            <a:avLst/>
          </a:prstGeom>
        </p:spPr>
      </p:pic>
      <p:pic>
        <p:nvPicPr>
          <p:cNvPr id="6" name="Picture 5">
            <a:extLst>
              <a:ext uri="{FF2B5EF4-FFF2-40B4-BE49-F238E27FC236}">
                <a16:creationId xmlns:a16="http://schemas.microsoft.com/office/drawing/2014/main" id="{6069BF55-90DB-4CE3-9200-3425D12F8A9F}"/>
              </a:ext>
            </a:extLst>
          </p:cNvPr>
          <p:cNvPicPr>
            <a:picLocks noChangeAspect="1"/>
          </p:cNvPicPr>
          <p:nvPr/>
        </p:nvPicPr>
        <p:blipFill>
          <a:blip r:embed="rId4"/>
          <a:stretch>
            <a:fillRect/>
          </a:stretch>
        </p:blipFill>
        <p:spPr>
          <a:xfrm>
            <a:off x="381000" y="1219200"/>
            <a:ext cx="5144500" cy="4876800"/>
          </a:xfrm>
          <a:prstGeom prst="rect">
            <a:avLst/>
          </a:prstGeom>
        </p:spPr>
      </p:pic>
    </p:spTree>
    <p:extLst>
      <p:ext uri="{BB962C8B-B14F-4D97-AF65-F5344CB8AC3E}">
        <p14:creationId xmlns:p14="http://schemas.microsoft.com/office/powerpoint/2010/main" val="241573543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Number Placeholder 5"/>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fld id="{1B223B56-6E0A-45A9-B786-982488672DA2}" type="slidenum">
              <a:rPr lang="zh-CN" altLang="en-US" sz="1400" smtClean="0">
                <a:solidFill>
                  <a:srgbClr val="000000"/>
                </a:solidFill>
                <a:ea typeface="宋体" charset="-122"/>
              </a:rPr>
              <a:pPr/>
              <a:t>60</a:t>
            </a:fld>
            <a:endParaRPr lang="en-US" altLang="zh-CN" sz="1400">
              <a:solidFill>
                <a:srgbClr val="000000"/>
              </a:solidFill>
              <a:ea typeface="宋体" charset="-122"/>
            </a:endParaRPr>
          </a:p>
        </p:txBody>
      </p:sp>
      <p:sp>
        <p:nvSpPr>
          <p:cNvPr id="27651" name="Rectangle 2"/>
          <p:cNvSpPr>
            <a:spLocks noGrp="1" noChangeArrowheads="1"/>
          </p:cNvSpPr>
          <p:nvPr>
            <p:ph type="title"/>
          </p:nvPr>
        </p:nvSpPr>
        <p:spPr/>
        <p:txBody>
          <a:bodyPr/>
          <a:lstStyle/>
          <a:p>
            <a:pPr eaLnBrk="1" hangingPunct="1"/>
            <a:r>
              <a:rPr lang="en-US" altLang="zh-CN">
                <a:ea typeface="宋体" charset="-122"/>
              </a:rPr>
              <a:t>Unidentifiability_2 Example(3)</a:t>
            </a:r>
          </a:p>
        </p:txBody>
      </p:sp>
      <p:sp>
        <p:nvSpPr>
          <p:cNvPr id="27652" name="Rectangle 3"/>
          <p:cNvSpPr>
            <a:spLocks noGrp="1" noChangeArrowheads="1"/>
          </p:cNvSpPr>
          <p:nvPr>
            <p:ph type="body" sz="half" idx="1"/>
          </p:nvPr>
        </p:nvSpPr>
        <p:spPr>
          <a:xfrm>
            <a:off x="685800" y="1371600"/>
            <a:ext cx="5105400" cy="4724400"/>
          </a:xfrm>
        </p:spPr>
        <p:txBody>
          <a:bodyPr/>
          <a:lstStyle/>
          <a:p>
            <a:pPr eaLnBrk="1" hangingPunct="1"/>
            <a:r>
              <a:rPr lang="en-US" altLang="zh-CN" sz="2400">
                <a:ea typeface="宋体" charset="-122"/>
              </a:rPr>
              <a:t>All the variables are still binary.</a:t>
            </a:r>
          </a:p>
          <a:p>
            <a:pPr eaLnBrk="1" hangingPunct="1"/>
            <a:r>
              <a:rPr lang="en-US" altLang="zh-CN" sz="2400">
                <a:ea typeface="宋体" charset="-122"/>
              </a:rPr>
              <a:t>P(U=0) = 0.5</a:t>
            </a:r>
          </a:p>
          <a:p>
            <a:pPr eaLnBrk="1" hangingPunct="1"/>
            <a:r>
              <a:rPr lang="en-US" altLang="zh-CN" sz="2400">
                <a:ea typeface="宋体" charset="-122"/>
              </a:rPr>
              <a:t>P(X=0|U) = (0.7,0.3)</a:t>
            </a:r>
          </a:p>
          <a:p>
            <a:pPr eaLnBrk="1" hangingPunct="1"/>
            <a:r>
              <a:rPr lang="en-US" altLang="zh-CN" sz="2400">
                <a:ea typeface="宋体" charset="-122"/>
              </a:rPr>
              <a:t>P(Y=0|X,U) = </a:t>
            </a:r>
          </a:p>
        </p:txBody>
      </p:sp>
      <p:graphicFrame>
        <p:nvGraphicFramePr>
          <p:cNvPr id="308275" name="Group 51"/>
          <p:cNvGraphicFramePr>
            <a:graphicFrameLocks noGrp="1"/>
          </p:cNvGraphicFramePr>
          <p:nvPr>
            <p:ph sz="half" idx="2"/>
          </p:nvPr>
        </p:nvGraphicFramePr>
        <p:xfrm>
          <a:off x="1371600" y="3352800"/>
          <a:ext cx="2667000" cy="1524000"/>
        </p:xfrm>
        <a:graphic>
          <a:graphicData uri="http://schemas.openxmlformats.org/drawingml/2006/table">
            <a:tbl>
              <a:tblPr/>
              <a:tblGrid>
                <a:gridCol w="1033463">
                  <a:extLst>
                    <a:ext uri="{9D8B030D-6E8A-4147-A177-3AD203B41FA5}">
                      <a16:colId xmlns:a16="http://schemas.microsoft.com/office/drawing/2014/main" val="20000"/>
                    </a:ext>
                  </a:extLst>
                </a:gridCol>
                <a:gridCol w="744537">
                  <a:extLst>
                    <a:ext uri="{9D8B030D-6E8A-4147-A177-3AD203B41FA5}">
                      <a16:colId xmlns:a16="http://schemas.microsoft.com/office/drawing/2014/main" val="20001"/>
                    </a:ext>
                  </a:extLst>
                </a:gridCol>
                <a:gridCol w="889000">
                  <a:extLst>
                    <a:ext uri="{9D8B030D-6E8A-4147-A177-3AD203B41FA5}">
                      <a16:colId xmlns:a16="http://schemas.microsoft.com/office/drawing/2014/main" val="20002"/>
                    </a:ext>
                  </a:extLst>
                </a:gridCol>
              </a:tblGrid>
              <a:tr h="4826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zh-CN" sz="1800" b="0" i="0" u="none" strike="noStrike" cap="none" normalizeH="0" baseline="0">
                          <a:ln>
                            <a:noFill/>
                          </a:ln>
                          <a:solidFill>
                            <a:schemeClr val="tx1"/>
                          </a:solidFill>
                          <a:effectLst/>
                          <a:latin typeface="Tw Cen MT" pitchFamily="34" charset="0"/>
                          <a:ea typeface="宋体" pitchFamily="2" charset="-122"/>
                        </a:rPr>
                        <a:t>Y=0</a:t>
                      </a: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zh-CN" sz="1800" b="0" i="0" u="none" strike="noStrike" cap="none" normalizeH="0" baseline="0">
                          <a:ln>
                            <a:noFill/>
                          </a:ln>
                          <a:solidFill>
                            <a:schemeClr val="tx1"/>
                          </a:solidFill>
                          <a:effectLst/>
                          <a:latin typeface="Tw Cen MT" pitchFamily="34" charset="0"/>
                          <a:ea typeface="宋体" pitchFamily="2" charset="-122"/>
                        </a:rPr>
                        <a:t>X =0</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zh-CN" sz="1800" b="0" i="0" u="none" strike="noStrike" cap="none" normalizeH="0" baseline="0">
                          <a:ln>
                            <a:noFill/>
                          </a:ln>
                          <a:solidFill>
                            <a:schemeClr val="tx1"/>
                          </a:solidFill>
                          <a:effectLst/>
                          <a:latin typeface="Tw Cen MT" pitchFamily="34" charset="0"/>
                          <a:ea typeface="宋体" pitchFamily="2" charset="-122"/>
                        </a:rPr>
                        <a:t>X= 1</a:t>
                      </a: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0"/>
                  </a:ext>
                </a:extLst>
              </a:tr>
              <a:tr h="5207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zh-CN" sz="1800" b="0" i="0" u="none" strike="noStrike" cap="none" normalizeH="0" baseline="0">
                          <a:ln>
                            <a:noFill/>
                          </a:ln>
                          <a:solidFill>
                            <a:schemeClr val="tx1"/>
                          </a:solidFill>
                          <a:effectLst/>
                          <a:latin typeface="Tw Cen MT" pitchFamily="34" charset="0"/>
                          <a:ea typeface="宋体" pitchFamily="2" charset="-122"/>
                        </a:rPr>
                        <a:t>U =0</a:t>
                      </a: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zh-CN" sz="1800" b="0" i="0" u="none" strike="noStrike" cap="none" normalizeH="0" baseline="0">
                          <a:ln>
                            <a:noFill/>
                          </a:ln>
                          <a:solidFill>
                            <a:schemeClr val="tx1"/>
                          </a:solidFill>
                          <a:effectLst/>
                          <a:latin typeface="Tw Cen MT" pitchFamily="34" charset="0"/>
                          <a:ea typeface="宋体" pitchFamily="2" charset="-122"/>
                        </a:rPr>
                        <a:t>0.65</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zh-CN" sz="1800" b="0" i="0" u="none" strike="noStrike" cap="none" normalizeH="0" baseline="0">
                          <a:ln>
                            <a:noFill/>
                          </a:ln>
                          <a:solidFill>
                            <a:schemeClr val="tx1"/>
                          </a:solidFill>
                          <a:effectLst/>
                          <a:latin typeface="Tw Cen MT" pitchFamily="34" charset="0"/>
                          <a:ea typeface="宋体" pitchFamily="2" charset="-122"/>
                        </a:rPr>
                        <a:t>0.15</a:t>
                      </a: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1"/>
                  </a:ext>
                </a:extLst>
              </a:tr>
              <a:tr h="5207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zh-CN" sz="1800" b="0" i="0" u="none" strike="noStrike" cap="none" normalizeH="0" baseline="0">
                          <a:ln>
                            <a:noFill/>
                          </a:ln>
                          <a:solidFill>
                            <a:schemeClr val="tx1"/>
                          </a:solidFill>
                          <a:effectLst/>
                          <a:latin typeface="Tw Cen MT" pitchFamily="34" charset="0"/>
                          <a:ea typeface="宋体" pitchFamily="2" charset="-122"/>
                        </a:rPr>
                        <a:t>U=1</a:t>
                      </a: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zh-CN" sz="1800" b="0" i="0" u="none" strike="noStrike" cap="none" normalizeH="0" baseline="0">
                          <a:ln>
                            <a:noFill/>
                          </a:ln>
                          <a:solidFill>
                            <a:schemeClr val="tx1"/>
                          </a:solidFill>
                          <a:effectLst/>
                          <a:latin typeface="Tw Cen MT" pitchFamily="34" charset="0"/>
                          <a:ea typeface="宋体" pitchFamily="2" charset="-122"/>
                        </a:rPr>
                        <a:t>0.15</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zh-CN" sz="1800" b="0" i="0" u="none" strike="noStrike" cap="none" normalizeH="0" baseline="0" dirty="0">
                          <a:ln>
                            <a:noFill/>
                          </a:ln>
                          <a:solidFill>
                            <a:schemeClr val="tx1"/>
                          </a:solidFill>
                          <a:effectLst/>
                          <a:latin typeface="Tw Cen MT" pitchFamily="34" charset="0"/>
                          <a:ea typeface="宋体" pitchFamily="2" charset="-122"/>
                        </a:rPr>
                        <a:t>0.65</a:t>
                      </a: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2"/>
                  </a:ext>
                </a:extLst>
              </a:tr>
            </a:tbl>
          </a:graphicData>
        </a:graphic>
      </p:graphicFrame>
      <p:sp>
        <p:nvSpPr>
          <p:cNvPr id="27671" name="Oval 22"/>
          <p:cNvSpPr>
            <a:spLocks noChangeArrowheads="1"/>
          </p:cNvSpPr>
          <p:nvPr/>
        </p:nvSpPr>
        <p:spPr bwMode="auto">
          <a:xfrm>
            <a:off x="6172200" y="3429000"/>
            <a:ext cx="76200" cy="76200"/>
          </a:xfrm>
          <a:prstGeom prst="ellipse">
            <a:avLst/>
          </a:prstGeom>
          <a:solidFill>
            <a:schemeClr val="accent1"/>
          </a:solidFill>
          <a:ln w="12700">
            <a:solidFill>
              <a:srgbClr val="FF0000"/>
            </a:solidFill>
            <a:round/>
            <a:headEnd type="none" w="sm" len="sm"/>
            <a:tailEnd type="none" w="sm" len="sm"/>
          </a:ln>
        </p:spPr>
        <p:txBody>
          <a:bodyPr wrap="none"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endParaRPr lang="en-US" altLang="en-US">
              <a:solidFill>
                <a:srgbClr val="000000"/>
              </a:solidFill>
            </a:endParaRPr>
          </a:p>
        </p:txBody>
      </p:sp>
      <p:sp>
        <p:nvSpPr>
          <p:cNvPr id="27672" name="Oval 23"/>
          <p:cNvSpPr>
            <a:spLocks noChangeArrowheads="1"/>
          </p:cNvSpPr>
          <p:nvPr/>
        </p:nvSpPr>
        <p:spPr bwMode="auto">
          <a:xfrm>
            <a:off x="7467600" y="3429000"/>
            <a:ext cx="76200" cy="76200"/>
          </a:xfrm>
          <a:prstGeom prst="ellipse">
            <a:avLst/>
          </a:prstGeom>
          <a:solidFill>
            <a:schemeClr val="accent1"/>
          </a:solidFill>
          <a:ln w="12700">
            <a:solidFill>
              <a:srgbClr val="FF0000"/>
            </a:solidFill>
            <a:round/>
            <a:headEnd type="none" w="sm" len="sm"/>
            <a:tailEnd type="none" w="sm" len="sm"/>
          </a:ln>
        </p:spPr>
        <p:txBody>
          <a:bodyPr wrap="none"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endParaRPr lang="en-US" altLang="en-US">
              <a:solidFill>
                <a:srgbClr val="000000"/>
              </a:solidFill>
            </a:endParaRPr>
          </a:p>
        </p:txBody>
      </p:sp>
      <p:sp>
        <p:nvSpPr>
          <p:cNvPr id="27673" name="Oval 24"/>
          <p:cNvSpPr>
            <a:spLocks noChangeArrowheads="1"/>
          </p:cNvSpPr>
          <p:nvPr/>
        </p:nvSpPr>
        <p:spPr bwMode="auto">
          <a:xfrm flipH="1">
            <a:off x="6781800" y="2438400"/>
            <a:ext cx="76200" cy="76200"/>
          </a:xfrm>
          <a:prstGeom prst="ellipse">
            <a:avLst/>
          </a:prstGeom>
          <a:solidFill>
            <a:schemeClr val="accent1"/>
          </a:solidFill>
          <a:ln w="12700">
            <a:solidFill>
              <a:srgbClr val="FF0000"/>
            </a:solidFill>
            <a:prstDash val="dashDot"/>
            <a:round/>
            <a:headEnd type="none" w="sm" len="sm"/>
            <a:tailEnd type="none" w="sm" len="sm"/>
          </a:ln>
        </p:spPr>
        <p:txBody>
          <a:bodyPr wrap="none"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endParaRPr lang="en-US" altLang="zh-CN">
              <a:solidFill>
                <a:srgbClr val="000000"/>
              </a:solidFill>
              <a:ea typeface="宋体" charset="-122"/>
            </a:endParaRPr>
          </a:p>
        </p:txBody>
      </p:sp>
      <p:sp>
        <p:nvSpPr>
          <p:cNvPr id="27674" name="Text Box 25"/>
          <p:cNvSpPr txBox="1">
            <a:spLocks noChangeArrowheads="1"/>
          </p:cNvSpPr>
          <p:nvPr/>
        </p:nvSpPr>
        <p:spPr bwMode="auto">
          <a:xfrm>
            <a:off x="5715000" y="3200400"/>
            <a:ext cx="4048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r>
              <a:rPr lang="en-US" altLang="zh-CN">
                <a:solidFill>
                  <a:srgbClr val="000000"/>
                </a:solidFill>
                <a:ea typeface="宋体" charset="-122"/>
              </a:rPr>
              <a:t>X</a:t>
            </a:r>
          </a:p>
        </p:txBody>
      </p:sp>
      <p:sp>
        <p:nvSpPr>
          <p:cNvPr id="27675" name="Text Box 26"/>
          <p:cNvSpPr txBox="1">
            <a:spLocks noChangeArrowheads="1"/>
          </p:cNvSpPr>
          <p:nvPr/>
        </p:nvSpPr>
        <p:spPr bwMode="auto">
          <a:xfrm>
            <a:off x="7696200" y="3200400"/>
            <a:ext cx="4048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r>
              <a:rPr lang="en-US" altLang="zh-CN">
                <a:solidFill>
                  <a:srgbClr val="000000"/>
                </a:solidFill>
                <a:ea typeface="宋体" charset="-122"/>
              </a:rPr>
              <a:t>Y</a:t>
            </a:r>
          </a:p>
        </p:txBody>
      </p:sp>
      <p:sp>
        <p:nvSpPr>
          <p:cNvPr id="27676" name="Text Box 27"/>
          <p:cNvSpPr txBox="1">
            <a:spLocks noChangeArrowheads="1"/>
          </p:cNvSpPr>
          <p:nvPr/>
        </p:nvSpPr>
        <p:spPr bwMode="auto">
          <a:xfrm>
            <a:off x="6629400" y="1905000"/>
            <a:ext cx="4048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r>
              <a:rPr lang="en-US" altLang="zh-CN">
                <a:solidFill>
                  <a:srgbClr val="000000"/>
                </a:solidFill>
                <a:ea typeface="宋体" charset="-122"/>
              </a:rPr>
              <a:t>U</a:t>
            </a:r>
          </a:p>
        </p:txBody>
      </p:sp>
      <p:sp>
        <p:nvSpPr>
          <p:cNvPr id="27677" name="Line 28"/>
          <p:cNvSpPr>
            <a:spLocks noChangeShapeType="1"/>
          </p:cNvSpPr>
          <p:nvPr/>
        </p:nvSpPr>
        <p:spPr bwMode="auto">
          <a:xfrm flipH="1">
            <a:off x="6248400" y="2514600"/>
            <a:ext cx="533400" cy="914400"/>
          </a:xfrm>
          <a:prstGeom prst="line">
            <a:avLst/>
          </a:prstGeom>
          <a:noFill/>
          <a:ln w="12700">
            <a:solidFill>
              <a:srgbClr val="FF0000"/>
            </a:solidFill>
            <a:prstDash val="dash"/>
            <a:round/>
            <a:headEnd type="none" w="sm" len="sm"/>
            <a:tailEnd type="triangle" w="lg" len="lg"/>
          </a:ln>
          <a:extLst>
            <a:ext uri="{909E8E84-426E-40DD-AFC4-6F175D3DCCD1}">
              <a14:hiddenFill xmlns:a14="http://schemas.microsoft.com/office/drawing/2010/main">
                <a:noFill/>
              </a14:hiddenFill>
            </a:ext>
          </a:extLst>
        </p:spPr>
        <p:txBody>
          <a:bodyPr wrap="none" anchor="ctr"/>
          <a:lstStyle/>
          <a:p>
            <a:endParaRPr lang="en-US"/>
          </a:p>
        </p:txBody>
      </p:sp>
      <p:sp>
        <p:nvSpPr>
          <p:cNvPr id="27678" name="Line 29"/>
          <p:cNvSpPr>
            <a:spLocks noChangeShapeType="1"/>
          </p:cNvSpPr>
          <p:nvPr/>
        </p:nvSpPr>
        <p:spPr bwMode="auto">
          <a:xfrm>
            <a:off x="6858000" y="2514600"/>
            <a:ext cx="609600" cy="914400"/>
          </a:xfrm>
          <a:prstGeom prst="line">
            <a:avLst/>
          </a:prstGeom>
          <a:noFill/>
          <a:ln w="12700">
            <a:solidFill>
              <a:srgbClr val="FF0000"/>
            </a:solidFill>
            <a:prstDash val="dash"/>
            <a:round/>
            <a:headEnd type="none" w="sm" len="sm"/>
            <a:tailEnd type="triangle" w="lg" len="lg"/>
          </a:ln>
          <a:extLst>
            <a:ext uri="{909E8E84-426E-40DD-AFC4-6F175D3DCCD1}">
              <a14:hiddenFill xmlns:a14="http://schemas.microsoft.com/office/drawing/2010/main">
                <a:noFill/>
              </a14:hiddenFill>
            </a:ext>
          </a:extLst>
        </p:spPr>
        <p:txBody>
          <a:bodyPr wrap="none" anchor="ctr"/>
          <a:lstStyle/>
          <a:p>
            <a:endParaRPr lang="en-US"/>
          </a:p>
        </p:txBody>
      </p:sp>
      <p:sp>
        <p:nvSpPr>
          <p:cNvPr id="27679" name="Line 30"/>
          <p:cNvSpPr>
            <a:spLocks noChangeShapeType="1"/>
          </p:cNvSpPr>
          <p:nvPr/>
        </p:nvSpPr>
        <p:spPr bwMode="auto">
          <a:xfrm>
            <a:off x="6248400" y="3505200"/>
            <a:ext cx="1219200" cy="0"/>
          </a:xfrm>
          <a:prstGeom prst="line">
            <a:avLst/>
          </a:prstGeom>
          <a:noFill/>
          <a:ln w="12700">
            <a:solidFill>
              <a:srgbClr val="FF0000"/>
            </a:solidFill>
            <a:round/>
            <a:headEnd type="none" w="sm" len="sm"/>
            <a:tailEnd type="triangle" w="lg" len="lg"/>
          </a:ln>
          <a:extLst>
            <a:ext uri="{909E8E84-426E-40DD-AFC4-6F175D3DCCD1}">
              <a14:hiddenFill xmlns:a14="http://schemas.microsoft.com/office/drawing/2010/main">
                <a:noFill/>
              </a14:hiddenFill>
            </a:ext>
          </a:extLst>
        </p:spPr>
        <p:txBody>
          <a:bodyPr wrap="none" anchor="ctr"/>
          <a:lstStyle/>
          <a:p>
            <a:endParaRPr lang="en-US"/>
          </a:p>
        </p:txBody>
      </p:sp>
    </p:spTree>
    <p:extLst>
      <p:ext uri="{BB962C8B-B14F-4D97-AF65-F5344CB8AC3E}">
        <p14:creationId xmlns:p14="http://schemas.microsoft.com/office/powerpoint/2010/main" val="298290749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Number Placeholder 6"/>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fld id="{69313CFD-3EA6-41F3-BD40-340C7DAF0136}" type="slidenum">
              <a:rPr lang="zh-CN" altLang="en-US" sz="1400" smtClean="0">
                <a:solidFill>
                  <a:srgbClr val="000000"/>
                </a:solidFill>
                <a:ea typeface="宋体" charset="-122"/>
              </a:rPr>
              <a:pPr/>
              <a:t>61</a:t>
            </a:fld>
            <a:endParaRPr lang="en-US" altLang="zh-CN" sz="1400">
              <a:solidFill>
                <a:srgbClr val="000000"/>
              </a:solidFill>
              <a:ea typeface="宋体" charset="-122"/>
            </a:endParaRPr>
          </a:p>
        </p:txBody>
      </p:sp>
      <p:sp>
        <p:nvSpPr>
          <p:cNvPr id="28675" name="Rectangle 2"/>
          <p:cNvSpPr>
            <a:spLocks noGrp="1" noChangeArrowheads="1"/>
          </p:cNvSpPr>
          <p:nvPr>
            <p:ph type="title"/>
          </p:nvPr>
        </p:nvSpPr>
        <p:spPr/>
        <p:txBody>
          <a:bodyPr/>
          <a:lstStyle/>
          <a:p>
            <a:pPr eaLnBrk="1" hangingPunct="1"/>
            <a:r>
              <a:rPr lang="en-US" altLang="zh-CN">
                <a:ea typeface="宋体" charset="-122"/>
              </a:rPr>
              <a:t>Unidentifiability_2 Example(4)</a:t>
            </a:r>
            <a:endParaRPr lang="zh-CN" altLang="en-US">
              <a:ea typeface="宋体" charset="-122"/>
            </a:endParaRPr>
          </a:p>
        </p:txBody>
      </p:sp>
      <p:sp>
        <p:nvSpPr>
          <p:cNvPr id="28676" name="Rectangle 3"/>
          <p:cNvSpPr>
            <a:spLocks noGrp="1" noChangeArrowheads="1"/>
          </p:cNvSpPr>
          <p:nvPr>
            <p:ph type="body" sz="half" idx="1"/>
          </p:nvPr>
        </p:nvSpPr>
        <p:spPr>
          <a:xfrm>
            <a:off x="381000" y="1371600"/>
            <a:ext cx="8458200" cy="4724400"/>
          </a:xfrm>
        </p:spPr>
        <p:txBody>
          <a:bodyPr/>
          <a:lstStyle/>
          <a:p>
            <a:pPr eaLnBrk="1" hangingPunct="1">
              <a:lnSpc>
                <a:spcPct val="90000"/>
              </a:lnSpc>
            </a:pPr>
            <a:r>
              <a:rPr lang="en-US" altLang="zh-CN" sz="2400">
                <a:ea typeface="宋体" charset="-122"/>
              </a:rPr>
              <a:t>Using </a:t>
            </a:r>
          </a:p>
          <a:p>
            <a:pPr eaLnBrk="1" hangingPunct="1">
              <a:lnSpc>
                <a:spcPct val="90000"/>
              </a:lnSpc>
            </a:pPr>
            <a:endParaRPr lang="en-US" altLang="zh-CN" sz="2400">
              <a:ea typeface="宋体" charset="-122"/>
            </a:endParaRPr>
          </a:p>
          <a:p>
            <a:pPr eaLnBrk="1" hangingPunct="1">
              <a:lnSpc>
                <a:spcPct val="90000"/>
              </a:lnSpc>
            </a:pPr>
            <a:endParaRPr lang="en-US" altLang="zh-CN" sz="2400">
              <a:ea typeface="宋体" charset="-122"/>
            </a:endParaRPr>
          </a:p>
          <a:p>
            <a:pPr eaLnBrk="1" hangingPunct="1">
              <a:lnSpc>
                <a:spcPct val="90000"/>
              </a:lnSpc>
            </a:pPr>
            <a:r>
              <a:rPr lang="en-US" altLang="zh-CN" sz="2400">
                <a:ea typeface="宋体" charset="-122"/>
              </a:rPr>
              <a:t>We still get:</a:t>
            </a:r>
          </a:p>
          <a:p>
            <a:pPr eaLnBrk="1" hangingPunct="1">
              <a:lnSpc>
                <a:spcPct val="90000"/>
              </a:lnSpc>
            </a:pPr>
            <a:endParaRPr lang="en-US" altLang="zh-CN" sz="2400">
              <a:ea typeface="宋体" charset="-122"/>
            </a:endParaRPr>
          </a:p>
          <a:p>
            <a:pPr eaLnBrk="1" hangingPunct="1">
              <a:lnSpc>
                <a:spcPct val="90000"/>
              </a:lnSpc>
            </a:pPr>
            <a:endParaRPr lang="en-US" altLang="zh-CN" sz="2400">
              <a:ea typeface="宋体" charset="-122"/>
            </a:endParaRPr>
          </a:p>
          <a:p>
            <a:pPr eaLnBrk="1" hangingPunct="1">
              <a:lnSpc>
                <a:spcPct val="90000"/>
              </a:lnSpc>
            </a:pPr>
            <a:r>
              <a:rPr lang="en-US" altLang="zh-CN" sz="2400">
                <a:ea typeface="宋体" charset="-122"/>
              </a:rPr>
              <a:t>From</a:t>
            </a:r>
          </a:p>
          <a:p>
            <a:pPr eaLnBrk="1" hangingPunct="1">
              <a:lnSpc>
                <a:spcPct val="90000"/>
              </a:lnSpc>
            </a:pPr>
            <a:endParaRPr lang="en-US" altLang="zh-CN" sz="2400">
              <a:ea typeface="宋体" charset="-122"/>
            </a:endParaRPr>
          </a:p>
          <a:p>
            <a:pPr eaLnBrk="1" hangingPunct="1">
              <a:lnSpc>
                <a:spcPct val="90000"/>
              </a:lnSpc>
            </a:pPr>
            <a:endParaRPr lang="en-US" altLang="zh-CN" sz="2400">
              <a:ea typeface="宋体" charset="-122"/>
            </a:endParaRPr>
          </a:p>
          <a:p>
            <a:pPr eaLnBrk="1" hangingPunct="1">
              <a:lnSpc>
                <a:spcPct val="90000"/>
              </a:lnSpc>
            </a:pPr>
            <a:r>
              <a:rPr lang="en-US" altLang="zh-CN" sz="2400">
                <a:ea typeface="宋体" charset="-122"/>
              </a:rPr>
              <a:t>We have P</a:t>
            </a:r>
            <a:r>
              <a:rPr lang="en-US" altLang="zh-CN" sz="2400" baseline="-25000">
                <a:ea typeface="宋体" charset="-122"/>
              </a:rPr>
              <a:t>X=0</a:t>
            </a:r>
            <a:r>
              <a:rPr lang="en-US" altLang="zh-CN" sz="2400">
                <a:ea typeface="宋体" charset="-122"/>
              </a:rPr>
              <a:t> (Y=0) = (0.65x0.5) + (0.15x 0.5) = 0.4 &lt;&gt; 0.45.</a:t>
            </a:r>
            <a:endParaRPr lang="zh-CN" altLang="en-US" sz="2400">
              <a:ea typeface="宋体" charset="-122"/>
            </a:endParaRPr>
          </a:p>
          <a:p>
            <a:pPr eaLnBrk="1" hangingPunct="1">
              <a:lnSpc>
                <a:spcPct val="90000"/>
              </a:lnSpc>
            </a:pPr>
            <a:r>
              <a:rPr lang="en-US" altLang="zh-CN" sz="2400">
                <a:ea typeface="宋体" charset="-122"/>
              </a:rPr>
              <a:t>So, P</a:t>
            </a:r>
            <a:r>
              <a:rPr lang="en-US" altLang="zh-CN" sz="2400" baseline="-25000">
                <a:ea typeface="宋体" charset="-122"/>
              </a:rPr>
              <a:t>X</a:t>
            </a:r>
            <a:r>
              <a:rPr lang="en-US" altLang="zh-CN" sz="2400">
                <a:ea typeface="宋体" charset="-122"/>
              </a:rPr>
              <a:t>(Y) is unidentifiable in this model.</a:t>
            </a:r>
          </a:p>
          <a:p>
            <a:pPr eaLnBrk="1" hangingPunct="1">
              <a:lnSpc>
                <a:spcPct val="90000"/>
              </a:lnSpc>
            </a:pPr>
            <a:endParaRPr lang="zh-CN" altLang="en-US" sz="2400">
              <a:ea typeface="宋体" charset="-122"/>
            </a:endParaRPr>
          </a:p>
        </p:txBody>
      </p:sp>
      <p:graphicFrame>
        <p:nvGraphicFramePr>
          <p:cNvPr id="28677" name="Object 4"/>
          <p:cNvGraphicFramePr>
            <a:graphicFrameLocks noGrp="1" noChangeAspect="1"/>
          </p:cNvGraphicFramePr>
          <p:nvPr>
            <p:ph sz="quarter" idx="2"/>
          </p:nvPr>
        </p:nvGraphicFramePr>
        <p:xfrm>
          <a:off x="2362200" y="4114800"/>
          <a:ext cx="3910013" cy="754063"/>
        </p:xfrm>
        <a:graphic>
          <a:graphicData uri="http://schemas.openxmlformats.org/presentationml/2006/ole">
            <mc:AlternateContent xmlns:mc="http://schemas.openxmlformats.org/markup-compatibility/2006">
              <mc:Choice xmlns:v="urn:schemas-microsoft-com:vml" Requires="v">
                <p:oleObj spid="_x0000_s66568" name="Equation" r:id="rId4" imgW="1777229" imgH="342751" progId="Equation.3">
                  <p:embed/>
                </p:oleObj>
              </mc:Choice>
              <mc:Fallback>
                <p:oleObj name="Equation" r:id="rId4" imgW="1777229" imgH="342751" progId="Equation.3">
                  <p:embed/>
                  <p:pic>
                    <p:nvPicPr>
                      <p:cNvPr id="28677" name="Object 4"/>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62200" y="4114800"/>
                        <a:ext cx="3910013" cy="754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320517" name="Group 5"/>
          <p:cNvGraphicFramePr>
            <a:graphicFrameLocks noGrp="1"/>
          </p:cNvGraphicFramePr>
          <p:nvPr>
            <p:ph sz="quarter" idx="3"/>
          </p:nvPr>
        </p:nvGraphicFramePr>
        <p:xfrm>
          <a:off x="3657600" y="2667000"/>
          <a:ext cx="2971800" cy="1219201"/>
        </p:xfrm>
        <a:graphic>
          <a:graphicData uri="http://schemas.openxmlformats.org/drawingml/2006/table">
            <a:tbl>
              <a:tblPr/>
              <a:tblGrid>
                <a:gridCol w="1152525">
                  <a:extLst>
                    <a:ext uri="{9D8B030D-6E8A-4147-A177-3AD203B41FA5}">
                      <a16:colId xmlns:a16="http://schemas.microsoft.com/office/drawing/2014/main" val="20000"/>
                    </a:ext>
                  </a:extLst>
                </a:gridCol>
                <a:gridCol w="828675">
                  <a:extLst>
                    <a:ext uri="{9D8B030D-6E8A-4147-A177-3AD203B41FA5}">
                      <a16:colId xmlns:a16="http://schemas.microsoft.com/office/drawing/2014/main" val="20001"/>
                    </a:ext>
                  </a:extLst>
                </a:gridCol>
                <a:gridCol w="990600">
                  <a:extLst>
                    <a:ext uri="{9D8B030D-6E8A-4147-A177-3AD203B41FA5}">
                      <a16:colId xmlns:a16="http://schemas.microsoft.com/office/drawing/2014/main" val="20002"/>
                    </a:ext>
                  </a:extLst>
                </a:gridCol>
              </a:tblGrid>
              <a:tr h="39052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zh-CN" sz="1800" b="0" i="0" u="none" strike="noStrike" cap="none" normalizeH="0" baseline="0">
                        <a:ln>
                          <a:noFill/>
                        </a:ln>
                        <a:solidFill>
                          <a:schemeClr val="tx1"/>
                        </a:solidFill>
                        <a:effectLst/>
                        <a:latin typeface="Tw Cen MT" pitchFamily="34" charset="0"/>
                        <a:ea typeface="宋体" pitchFamily="2" charset="-122"/>
                      </a:endParaRP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zh-CN" sz="1800" b="0" i="0" u="none" strike="noStrike" cap="none" normalizeH="0" baseline="0">
                          <a:ln>
                            <a:noFill/>
                          </a:ln>
                          <a:solidFill>
                            <a:schemeClr val="tx1"/>
                          </a:solidFill>
                          <a:effectLst/>
                          <a:latin typeface="Tw Cen MT" pitchFamily="34" charset="0"/>
                          <a:ea typeface="宋体" pitchFamily="2" charset="-122"/>
                        </a:rPr>
                        <a:t>X =0</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zh-CN" sz="1800" b="0" i="0" u="none" strike="noStrike" cap="none" normalizeH="0" baseline="0">
                          <a:ln>
                            <a:noFill/>
                          </a:ln>
                          <a:solidFill>
                            <a:schemeClr val="tx1"/>
                          </a:solidFill>
                          <a:effectLst/>
                          <a:latin typeface="Tw Cen MT" pitchFamily="34" charset="0"/>
                          <a:ea typeface="宋体" pitchFamily="2" charset="-122"/>
                        </a:rPr>
                        <a:t>X= 1</a:t>
                      </a: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0"/>
                  </a:ext>
                </a:extLst>
              </a:tr>
              <a:tr h="41433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zh-CN" sz="1800" b="0" i="0" u="none" strike="noStrike" cap="none" normalizeH="0" baseline="0">
                          <a:ln>
                            <a:noFill/>
                          </a:ln>
                          <a:solidFill>
                            <a:schemeClr val="tx1"/>
                          </a:solidFill>
                          <a:effectLst/>
                          <a:latin typeface="Tw Cen MT" pitchFamily="34" charset="0"/>
                          <a:ea typeface="宋体" pitchFamily="2" charset="-122"/>
                        </a:rPr>
                        <a:t>Y =0</a:t>
                      </a: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zh-CN" sz="1800" b="0" i="0" u="none" strike="noStrike" cap="none" normalizeH="0" baseline="0">
                          <a:ln>
                            <a:noFill/>
                          </a:ln>
                          <a:solidFill>
                            <a:schemeClr val="tx1"/>
                          </a:solidFill>
                          <a:effectLst/>
                          <a:latin typeface="Tw Cen MT" pitchFamily="34" charset="0"/>
                          <a:ea typeface="宋体" pitchFamily="2" charset="-122"/>
                        </a:rPr>
                        <a:t>0.25</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zh-CN" sz="1800" b="0" i="0" u="none" strike="noStrike" cap="none" normalizeH="0" baseline="0">
                          <a:ln>
                            <a:noFill/>
                          </a:ln>
                          <a:solidFill>
                            <a:schemeClr val="tx1"/>
                          </a:solidFill>
                          <a:effectLst/>
                          <a:latin typeface="Tw Cen MT" pitchFamily="34" charset="0"/>
                          <a:ea typeface="宋体" pitchFamily="2" charset="-122"/>
                        </a:rPr>
                        <a:t>0.25</a:t>
                      </a: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1"/>
                  </a:ext>
                </a:extLst>
              </a:tr>
              <a:tr h="41433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zh-CN" sz="1800" b="0" i="0" u="none" strike="noStrike" cap="none" normalizeH="0" baseline="0">
                          <a:ln>
                            <a:noFill/>
                          </a:ln>
                          <a:solidFill>
                            <a:schemeClr val="tx1"/>
                          </a:solidFill>
                          <a:effectLst/>
                          <a:latin typeface="Tw Cen MT" pitchFamily="34" charset="0"/>
                          <a:ea typeface="宋体" pitchFamily="2" charset="-122"/>
                        </a:rPr>
                        <a:t>Y=1</a:t>
                      </a: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zh-CN" sz="1800" b="0" i="0" u="none" strike="noStrike" cap="none" normalizeH="0" baseline="0">
                          <a:ln>
                            <a:noFill/>
                          </a:ln>
                          <a:solidFill>
                            <a:schemeClr val="tx1"/>
                          </a:solidFill>
                          <a:effectLst/>
                          <a:latin typeface="Tw Cen MT" pitchFamily="34" charset="0"/>
                          <a:ea typeface="宋体" pitchFamily="2" charset="-122"/>
                        </a:rPr>
                        <a:t>0.25</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zh-CN" sz="1800" b="0" i="0" u="none" strike="noStrike" cap="none" normalizeH="0" baseline="0" dirty="0">
                          <a:ln>
                            <a:noFill/>
                          </a:ln>
                          <a:solidFill>
                            <a:schemeClr val="tx1"/>
                          </a:solidFill>
                          <a:effectLst/>
                          <a:latin typeface="Tw Cen MT" pitchFamily="34" charset="0"/>
                          <a:ea typeface="宋体" pitchFamily="2" charset="-122"/>
                        </a:rPr>
                        <a:t>0.25</a:t>
                      </a: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2"/>
                  </a:ext>
                </a:extLst>
              </a:tr>
            </a:tbl>
          </a:graphicData>
        </a:graphic>
      </p:graphicFrame>
      <p:graphicFrame>
        <p:nvGraphicFramePr>
          <p:cNvPr id="28696" name="Object 23"/>
          <p:cNvGraphicFramePr>
            <a:graphicFrameLocks noChangeAspect="1"/>
          </p:cNvGraphicFramePr>
          <p:nvPr/>
        </p:nvGraphicFramePr>
        <p:xfrm>
          <a:off x="1712913" y="1828800"/>
          <a:ext cx="5360987" cy="754063"/>
        </p:xfrm>
        <a:graphic>
          <a:graphicData uri="http://schemas.openxmlformats.org/presentationml/2006/ole">
            <mc:AlternateContent xmlns:mc="http://schemas.openxmlformats.org/markup-compatibility/2006">
              <mc:Choice xmlns:v="urn:schemas-microsoft-com:vml" Requires="v">
                <p:oleObj spid="_x0000_s66569" name="Equation" r:id="rId6" imgW="2438400" imgH="342900" progId="Equation.3">
                  <p:embed/>
                </p:oleObj>
              </mc:Choice>
              <mc:Fallback>
                <p:oleObj name="Equation" r:id="rId6" imgW="2438400" imgH="342900" progId="Equation.3">
                  <p:embed/>
                  <p:pic>
                    <p:nvPicPr>
                      <p:cNvPr id="28696" name="Object 2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12913" y="1828800"/>
                        <a:ext cx="5360987" cy="754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13795934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Number Placeholder 4"/>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fld id="{981E63C5-8F42-4644-BFA1-8BD8D18E5B56}" type="slidenum">
              <a:rPr lang="zh-CN" altLang="en-US" sz="1400" smtClean="0">
                <a:solidFill>
                  <a:srgbClr val="000000"/>
                </a:solidFill>
                <a:ea typeface="宋体" charset="-122"/>
              </a:rPr>
              <a:pPr/>
              <a:t>62</a:t>
            </a:fld>
            <a:endParaRPr lang="en-US" altLang="zh-CN" sz="1400">
              <a:solidFill>
                <a:srgbClr val="000000"/>
              </a:solidFill>
              <a:ea typeface="宋体" charset="-122"/>
            </a:endParaRPr>
          </a:p>
        </p:txBody>
      </p:sp>
      <p:sp>
        <p:nvSpPr>
          <p:cNvPr id="29699" name="Rectangle 2"/>
          <p:cNvSpPr>
            <a:spLocks noGrp="1" noChangeArrowheads="1"/>
          </p:cNvSpPr>
          <p:nvPr>
            <p:ph type="title"/>
          </p:nvPr>
        </p:nvSpPr>
        <p:spPr/>
        <p:txBody>
          <a:bodyPr/>
          <a:lstStyle/>
          <a:p>
            <a:pPr eaLnBrk="1" hangingPunct="1"/>
            <a:r>
              <a:rPr lang="en-US" altLang="zh-CN">
                <a:ea typeface="宋体" charset="-122"/>
              </a:rPr>
              <a:t>The Identifiability_2 Problem</a:t>
            </a:r>
          </a:p>
        </p:txBody>
      </p:sp>
      <p:sp>
        <p:nvSpPr>
          <p:cNvPr id="29700" name="Rectangle 3"/>
          <p:cNvSpPr>
            <a:spLocks noGrp="1" noChangeArrowheads="1"/>
          </p:cNvSpPr>
          <p:nvPr>
            <p:ph type="body" idx="1"/>
          </p:nvPr>
        </p:nvSpPr>
        <p:spPr/>
        <p:txBody>
          <a:bodyPr/>
          <a:lstStyle/>
          <a:p>
            <a:pPr eaLnBrk="1" hangingPunct="1"/>
            <a:r>
              <a:rPr lang="en-US" altLang="zh-CN" sz="3600">
                <a:ea typeface="宋体" charset="-122"/>
              </a:rPr>
              <a:t>For a given causal Bayesian network, decide whether P</a:t>
            </a:r>
            <a:r>
              <a:rPr lang="en-US" altLang="zh-CN" sz="3600" baseline="-25000">
                <a:ea typeface="宋体" charset="-122"/>
              </a:rPr>
              <a:t>t</a:t>
            </a:r>
            <a:r>
              <a:rPr lang="en-US" altLang="zh-CN" sz="3600">
                <a:ea typeface="宋体" charset="-122"/>
              </a:rPr>
              <a:t>(s) (i.e., P(S | do(T)) is identifiable or not.</a:t>
            </a:r>
          </a:p>
          <a:p>
            <a:pPr eaLnBrk="1" hangingPunct="1"/>
            <a:r>
              <a:rPr lang="en-US" altLang="zh-CN" sz="3600">
                <a:ea typeface="宋体" charset="-122"/>
              </a:rPr>
              <a:t>If P</a:t>
            </a:r>
            <a:r>
              <a:rPr lang="en-US" altLang="zh-CN" sz="3600" baseline="-25000">
                <a:ea typeface="宋体" charset="-122"/>
              </a:rPr>
              <a:t>t</a:t>
            </a:r>
            <a:r>
              <a:rPr lang="en-US" altLang="zh-CN" sz="3600">
                <a:ea typeface="宋体" charset="-122"/>
              </a:rPr>
              <a:t>(s) is identifiable, give a closed-form expression for the value of P</a:t>
            </a:r>
            <a:r>
              <a:rPr lang="en-US" altLang="zh-CN" sz="3600" baseline="-25000">
                <a:ea typeface="宋体" charset="-122"/>
              </a:rPr>
              <a:t>t</a:t>
            </a:r>
            <a:r>
              <a:rPr lang="en-US" altLang="zh-CN" sz="3600">
                <a:ea typeface="宋体" charset="-122"/>
              </a:rPr>
              <a:t>(s) in term of distributions derived from the joint distribution of all observed quantities, P(n).</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Number Placeholder 5"/>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a:spcBef>
                <a:spcPct val="20000"/>
              </a:spcBef>
              <a:buChar char="•"/>
              <a:defRPr sz="2800">
                <a:solidFill>
                  <a:schemeClr val="tx1"/>
                </a:solidFill>
                <a:latin typeface="Tw Cen MT" pitchFamily="34" charset="0"/>
              </a:defRPr>
            </a:lvl1pPr>
            <a:lvl2pPr marL="742950" indent="-285750" algn="l">
              <a:spcBef>
                <a:spcPct val="20000"/>
              </a:spcBef>
              <a:buChar char="–"/>
              <a:defRPr sz="2800">
                <a:solidFill>
                  <a:schemeClr val="tx1"/>
                </a:solidFill>
                <a:latin typeface="Tw Cen MT" pitchFamily="34" charset="0"/>
              </a:defRPr>
            </a:lvl2pPr>
            <a:lvl3pPr marL="1143000" indent="-228600" algn="l">
              <a:spcBef>
                <a:spcPct val="20000"/>
              </a:spcBef>
              <a:buChar char="•"/>
              <a:defRPr sz="2400">
                <a:solidFill>
                  <a:schemeClr val="tx1"/>
                </a:solidFill>
                <a:latin typeface="Tw Cen MT" pitchFamily="34" charset="0"/>
              </a:defRPr>
            </a:lvl3pPr>
            <a:lvl4pPr marL="1600200" indent="-228600" algn="l">
              <a:spcBef>
                <a:spcPct val="20000"/>
              </a:spcBef>
              <a:buChar char="–"/>
              <a:defRPr sz="2000">
                <a:solidFill>
                  <a:schemeClr val="tx1"/>
                </a:solidFill>
                <a:latin typeface="Tw Cen MT" pitchFamily="34" charset="0"/>
              </a:defRPr>
            </a:lvl4pPr>
            <a:lvl5pPr marL="2057400" indent="-228600" algn="l">
              <a:spcBef>
                <a:spcPct val="20000"/>
              </a:spcBef>
              <a:buChar char="»"/>
              <a:defRPr sz="2000">
                <a:solidFill>
                  <a:schemeClr val="tx1"/>
                </a:solidFill>
                <a:latin typeface="Tw Cen MT" pitchFamily="34" charset="0"/>
              </a:defRPr>
            </a:lvl5pPr>
            <a:lvl6pPr marL="2514600" indent="-228600" eaLnBrk="0" fontAlgn="base" hangingPunct="0">
              <a:spcBef>
                <a:spcPct val="20000"/>
              </a:spcBef>
              <a:spcAft>
                <a:spcPct val="0"/>
              </a:spcAft>
              <a:buChar char="»"/>
              <a:defRPr sz="2000">
                <a:solidFill>
                  <a:schemeClr val="tx1"/>
                </a:solidFill>
                <a:latin typeface="Tw Cen MT" pitchFamily="34" charset="0"/>
              </a:defRPr>
            </a:lvl6pPr>
            <a:lvl7pPr marL="2971800" indent="-228600" eaLnBrk="0" fontAlgn="base" hangingPunct="0">
              <a:spcBef>
                <a:spcPct val="20000"/>
              </a:spcBef>
              <a:spcAft>
                <a:spcPct val="0"/>
              </a:spcAft>
              <a:buChar char="»"/>
              <a:defRPr sz="2000">
                <a:solidFill>
                  <a:schemeClr val="tx1"/>
                </a:solidFill>
                <a:latin typeface="Tw Cen MT" pitchFamily="34" charset="0"/>
              </a:defRPr>
            </a:lvl7pPr>
            <a:lvl8pPr marL="3429000" indent="-228600" eaLnBrk="0" fontAlgn="base" hangingPunct="0">
              <a:spcBef>
                <a:spcPct val="20000"/>
              </a:spcBef>
              <a:spcAft>
                <a:spcPct val="0"/>
              </a:spcAft>
              <a:buChar char="»"/>
              <a:defRPr sz="2000">
                <a:solidFill>
                  <a:schemeClr val="tx1"/>
                </a:solidFill>
                <a:latin typeface="Tw Cen MT" pitchFamily="34" charset="0"/>
              </a:defRPr>
            </a:lvl8pPr>
            <a:lvl9pPr marL="3886200" indent="-228600" eaLnBrk="0" fontAlgn="base" hangingPunct="0">
              <a:spcBef>
                <a:spcPct val="20000"/>
              </a:spcBef>
              <a:spcAft>
                <a:spcPct val="0"/>
              </a:spcAft>
              <a:buChar char="»"/>
              <a:defRPr sz="2000">
                <a:solidFill>
                  <a:schemeClr val="tx1"/>
                </a:solidFill>
                <a:latin typeface="Tw Cen MT" pitchFamily="34" charset="0"/>
              </a:defRPr>
            </a:lvl9pPr>
          </a:lstStyle>
          <a:p>
            <a:pPr algn="r">
              <a:spcBef>
                <a:spcPct val="0"/>
              </a:spcBef>
              <a:buFontTx/>
              <a:buNone/>
            </a:pPr>
            <a:fld id="{71D6179F-304A-4B6C-911E-F17D54D54E10}" type="slidenum">
              <a:rPr lang="zh-CN" altLang="en-US" sz="1400" smtClean="0">
                <a:latin typeface="Times New Roman" pitchFamily="18" charset="0"/>
                <a:ea typeface="宋体" charset="-122"/>
              </a:rPr>
              <a:pPr algn="r">
                <a:spcBef>
                  <a:spcPct val="0"/>
                </a:spcBef>
                <a:buFontTx/>
                <a:buNone/>
              </a:pPr>
              <a:t>63</a:t>
            </a:fld>
            <a:endParaRPr lang="en-US" altLang="zh-CN" sz="1400">
              <a:latin typeface="Times New Roman" pitchFamily="18" charset="0"/>
              <a:ea typeface="宋体" charset="-122"/>
            </a:endParaRPr>
          </a:p>
        </p:txBody>
      </p:sp>
      <p:sp>
        <p:nvSpPr>
          <p:cNvPr id="30723" name="Rectangle 2"/>
          <p:cNvSpPr>
            <a:spLocks noGrp="1" noChangeArrowheads="1"/>
          </p:cNvSpPr>
          <p:nvPr>
            <p:ph type="title"/>
          </p:nvPr>
        </p:nvSpPr>
        <p:spPr/>
        <p:txBody>
          <a:bodyPr/>
          <a:lstStyle/>
          <a:p>
            <a:pPr eaLnBrk="1" hangingPunct="1"/>
            <a:r>
              <a:rPr lang="en-US" altLang="zh-CN">
                <a:ea typeface="宋体" charset="-122"/>
              </a:rPr>
              <a:t>Identifiable Quantities</a:t>
            </a:r>
          </a:p>
        </p:txBody>
      </p:sp>
      <p:sp>
        <p:nvSpPr>
          <p:cNvPr id="30724" name="Rectangle 3"/>
          <p:cNvSpPr>
            <a:spLocks noGrp="1" noChangeArrowheads="1"/>
          </p:cNvSpPr>
          <p:nvPr>
            <p:ph type="body" sz="half" idx="1"/>
          </p:nvPr>
        </p:nvSpPr>
        <p:spPr>
          <a:xfrm>
            <a:off x="685800" y="1219200"/>
            <a:ext cx="7848600" cy="4648200"/>
          </a:xfrm>
        </p:spPr>
        <p:txBody>
          <a:bodyPr/>
          <a:lstStyle/>
          <a:p>
            <a:pPr eaLnBrk="1" hangingPunct="1">
              <a:lnSpc>
                <a:spcPct val="90000"/>
              </a:lnSpc>
            </a:pPr>
            <a:r>
              <a:rPr lang="en-US" altLang="zh-CN" sz="3200">
                <a:ea typeface="宋体" charset="-122"/>
              </a:rPr>
              <a:t>The quantity P</a:t>
            </a:r>
            <a:r>
              <a:rPr lang="en-US" altLang="zh-CN" sz="3200" baseline="-25000">
                <a:ea typeface="宋体" charset="-122"/>
              </a:rPr>
              <a:t>t</a:t>
            </a:r>
            <a:r>
              <a:rPr lang="en-US" altLang="zh-CN" sz="3200">
                <a:ea typeface="宋体" charset="-122"/>
              </a:rPr>
              <a:t>(s) is identifiable if, given the causal Bayesian network G, the quantity P</a:t>
            </a:r>
            <a:r>
              <a:rPr lang="en-US" altLang="zh-CN" sz="3200" baseline="-25000">
                <a:ea typeface="宋体" charset="-122"/>
              </a:rPr>
              <a:t>t</a:t>
            </a:r>
            <a:r>
              <a:rPr lang="en-US" altLang="zh-CN" sz="3200">
                <a:ea typeface="宋体" charset="-122"/>
              </a:rPr>
              <a:t>(s) can be determined from the distribution of the observed variables P(n) alone</a:t>
            </a:r>
          </a:p>
          <a:p>
            <a:pPr lvl="1" eaLnBrk="1" hangingPunct="1">
              <a:lnSpc>
                <a:spcPct val="90000"/>
              </a:lnSpc>
            </a:pPr>
            <a:r>
              <a:rPr lang="en-US" altLang="zh-CN" sz="3200">
                <a:ea typeface="宋体" charset="-122"/>
              </a:rPr>
              <a:t>Alternative notation:</a:t>
            </a:r>
          </a:p>
          <a:p>
            <a:pPr lvl="1" eaLnBrk="1" hangingPunct="1">
              <a:lnSpc>
                <a:spcPct val="90000"/>
              </a:lnSpc>
            </a:pPr>
            <a:endParaRPr lang="en-US" altLang="zh-CN" sz="3200">
              <a:ea typeface="宋体" charset="-122"/>
            </a:endParaRPr>
          </a:p>
          <a:p>
            <a:pPr eaLnBrk="1" hangingPunct="1">
              <a:lnSpc>
                <a:spcPct val="90000"/>
              </a:lnSpc>
            </a:pPr>
            <a:r>
              <a:rPr lang="en-US" altLang="zh-CN" sz="3200">
                <a:ea typeface="宋体" charset="-122"/>
              </a:rPr>
              <a:t>For example, we may want to assess the total effect of the fumigants (t={X}) on yield (s={Y}), denoted P</a:t>
            </a:r>
            <a:r>
              <a:rPr lang="en-US" altLang="zh-CN" sz="3200" baseline="-25000">
                <a:ea typeface="宋体" charset="-122"/>
              </a:rPr>
              <a:t>t</a:t>
            </a:r>
            <a:r>
              <a:rPr lang="en-US" altLang="zh-CN" sz="3200">
                <a:ea typeface="宋体" charset="-122"/>
              </a:rPr>
              <a:t>(s), when we have the graph and P(X,Z</a:t>
            </a:r>
            <a:r>
              <a:rPr lang="en-US" altLang="zh-CN" sz="3200" baseline="-25000">
                <a:ea typeface="宋体" charset="-122"/>
              </a:rPr>
              <a:t>1</a:t>
            </a:r>
            <a:r>
              <a:rPr lang="en-US" altLang="zh-CN" sz="3200">
                <a:ea typeface="宋体" charset="-122"/>
              </a:rPr>
              <a:t>,Z</a:t>
            </a:r>
            <a:r>
              <a:rPr lang="en-US" altLang="zh-CN" sz="3200" baseline="-25000">
                <a:ea typeface="宋体" charset="-122"/>
              </a:rPr>
              <a:t>2</a:t>
            </a:r>
            <a:r>
              <a:rPr lang="en-US" altLang="zh-CN" sz="3200">
                <a:ea typeface="宋体" charset="-122"/>
              </a:rPr>
              <a:t>,Z</a:t>
            </a:r>
            <a:r>
              <a:rPr lang="en-US" altLang="zh-CN" sz="3200" baseline="-25000">
                <a:ea typeface="宋体" charset="-122"/>
              </a:rPr>
              <a:t>3</a:t>
            </a:r>
            <a:r>
              <a:rPr lang="en-US" altLang="zh-CN" sz="3200">
                <a:ea typeface="宋体" charset="-122"/>
              </a:rPr>
              <a:t>,Y) </a:t>
            </a:r>
            <a:endParaRPr lang="en-US" altLang="zh-CN">
              <a:latin typeface="Times New Roman" pitchFamily="18" charset="0"/>
              <a:ea typeface="宋体" charset="-122"/>
            </a:endParaRPr>
          </a:p>
          <a:p>
            <a:pPr eaLnBrk="1" hangingPunct="1">
              <a:lnSpc>
                <a:spcPct val="90000"/>
              </a:lnSpc>
              <a:buFontTx/>
              <a:buNone/>
            </a:pPr>
            <a:endParaRPr lang="en-US" altLang="zh-CN">
              <a:latin typeface="Times New Roman" pitchFamily="18" charset="0"/>
              <a:ea typeface="宋体" charset="-122"/>
            </a:endParaRPr>
          </a:p>
        </p:txBody>
      </p:sp>
      <p:pic>
        <p:nvPicPr>
          <p:cNvPr id="30725" name="Picture 6" descr="addin_tmp.png"/>
          <p:cNvPicPr>
            <a:picLocks noChangeAspect="1"/>
          </p:cNvPicPr>
          <p:nvPr>
            <p:custDataLst>
              <p:tags r:id="rId1"/>
            </p:custDataLst>
          </p:nvPr>
        </p:nvPicPr>
        <p:blipFill>
          <a:blip r:embed="rId4" cstate="print">
            <a:extLst>
              <a:ext uri="{28A0092B-C50C-407E-A947-70E740481C1C}">
                <a14:useLocalDpi xmlns:a14="http://schemas.microsoft.com/office/drawing/2010/main" val="0"/>
              </a:ext>
            </a:extLst>
          </a:blip>
          <a:srcRect/>
          <a:stretch>
            <a:fillRect/>
          </a:stretch>
        </p:blipFill>
        <p:spPr bwMode="auto">
          <a:xfrm>
            <a:off x="1214438" y="3657600"/>
            <a:ext cx="611505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Number Placeholder 4"/>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a:spcBef>
                <a:spcPct val="20000"/>
              </a:spcBef>
              <a:buChar char="•"/>
              <a:defRPr sz="2800">
                <a:solidFill>
                  <a:schemeClr val="tx1"/>
                </a:solidFill>
                <a:latin typeface="Tw Cen MT" pitchFamily="34" charset="0"/>
              </a:defRPr>
            </a:lvl1pPr>
            <a:lvl2pPr marL="742950" indent="-285750" algn="l">
              <a:spcBef>
                <a:spcPct val="20000"/>
              </a:spcBef>
              <a:buChar char="–"/>
              <a:defRPr sz="2800">
                <a:solidFill>
                  <a:schemeClr val="tx1"/>
                </a:solidFill>
                <a:latin typeface="Tw Cen MT" pitchFamily="34" charset="0"/>
              </a:defRPr>
            </a:lvl2pPr>
            <a:lvl3pPr marL="1143000" indent="-228600" algn="l">
              <a:spcBef>
                <a:spcPct val="20000"/>
              </a:spcBef>
              <a:buChar char="•"/>
              <a:defRPr sz="2400">
                <a:solidFill>
                  <a:schemeClr val="tx1"/>
                </a:solidFill>
                <a:latin typeface="Tw Cen MT" pitchFamily="34" charset="0"/>
              </a:defRPr>
            </a:lvl3pPr>
            <a:lvl4pPr marL="1600200" indent="-228600" algn="l">
              <a:spcBef>
                <a:spcPct val="20000"/>
              </a:spcBef>
              <a:buChar char="–"/>
              <a:defRPr sz="2000">
                <a:solidFill>
                  <a:schemeClr val="tx1"/>
                </a:solidFill>
                <a:latin typeface="Tw Cen MT" pitchFamily="34" charset="0"/>
              </a:defRPr>
            </a:lvl4pPr>
            <a:lvl5pPr marL="2057400" indent="-228600" algn="l">
              <a:spcBef>
                <a:spcPct val="20000"/>
              </a:spcBef>
              <a:buChar char="»"/>
              <a:defRPr sz="2000">
                <a:solidFill>
                  <a:schemeClr val="tx1"/>
                </a:solidFill>
                <a:latin typeface="Tw Cen MT" pitchFamily="34" charset="0"/>
              </a:defRPr>
            </a:lvl5pPr>
            <a:lvl6pPr marL="2514600" indent="-228600" eaLnBrk="0" fontAlgn="base" hangingPunct="0">
              <a:spcBef>
                <a:spcPct val="20000"/>
              </a:spcBef>
              <a:spcAft>
                <a:spcPct val="0"/>
              </a:spcAft>
              <a:buChar char="»"/>
              <a:defRPr sz="2000">
                <a:solidFill>
                  <a:schemeClr val="tx1"/>
                </a:solidFill>
                <a:latin typeface="Tw Cen MT" pitchFamily="34" charset="0"/>
              </a:defRPr>
            </a:lvl6pPr>
            <a:lvl7pPr marL="2971800" indent="-228600" eaLnBrk="0" fontAlgn="base" hangingPunct="0">
              <a:spcBef>
                <a:spcPct val="20000"/>
              </a:spcBef>
              <a:spcAft>
                <a:spcPct val="0"/>
              </a:spcAft>
              <a:buChar char="»"/>
              <a:defRPr sz="2000">
                <a:solidFill>
                  <a:schemeClr val="tx1"/>
                </a:solidFill>
                <a:latin typeface="Tw Cen MT" pitchFamily="34" charset="0"/>
              </a:defRPr>
            </a:lvl7pPr>
            <a:lvl8pPr marL="3429000" indent="-228600" eaLnBrk="0" fontAlgn="base" hangingPunct="0">
              <a:spcBef>
                <a:spcPct val="20000"/>
              </a:spcBef>
              <a:spcAft>
                <a:spcPct val="0"/>
              </a:spcAft>
              <a:buChar char="»"/>
              <a:defRPr sz="2000">
                <a:solidFill>
                  <a:schemeClr val="tx1"/>
                </a:solidFill>
                <a:latin typeface="Tw Cen MT" pitchFamily="34" charset="0"/>
              </a:defRPr>
            </a:lvl8pPr>
            <a:lvl9pPr marL="3886200" indent="-228600" eaLnBrk="0" fontAlgn="base" hangingPunct="0">
              <a:spcBef>
                <a:spcPct val="20000"/>
              </a:spcBef>
              <a:spcAft>
                <a:spcPct val="0"/>
              </a:spcAft>
              <a:buChar char="»"/>
              <a:defRPr sz="2000">
                <a:solidFill>
                  <a:schemeClr val="tx1"/>
                </a:solidFill>
                <a:latin typeface="Tw Cen MT" pitchFamily="34" charset="0"/>
              </a:defRPr>
            </a:lvl9pPr>
          </a:lstStyle>
          <a:p>
            <a:pPr algn="r">
              <a:spcBef>
                <a:spcPct val="0"/>
              </a:spcBef>
              <a:buFontTx/>
              <a:buNone/>
            </a:pPr>
            <a:fld id="{1488C4AD-4AF8-48F1-903E-E1F863D6EB66}" type="slidenum">
              <a:rPr lang="zh-CN" altLang="en-US" sz="1400" smtClean="0">
                <a:latin typeface="Times New Roman" pitchFamily="18" charset="0"/>
                <a:ea typeface="宋体" charset="-122"/>
              </a:rPr>
              <a:pPr algn="r">
                <a:spcBef>
                  <a:spcPct val="0"/>
                </a:spcBef>
                <a:buFontTx/>
                <a:buNone/>
              </a:pPr>
              <a:t>64</a:t>
            </a:fld>
            <a:endParaRPr lang="en-US" altLang="zh-CN" sz="1400">
              <a:latin typeface="Times New Roman" pitchFamily="18" charset="0"/>
              <a:ea typeface="宋体" charset="-122"/>
            </a:endParaRPr>
          </a:p>
        </p:txBody>
      </p:sp>
      <p:sp>
        <p:nvSpPr>
          <p:cNvPr id="35843" name="Rectangle 2"/>
          <p:cNvSpPr>
            <a:spLocks noGrp="1" noChangeArrowheads="1"/>
          </p:cNvSpPr>
          <p:nvPr>
            <p:ph type="title"/>
          </p:nvPr>
        </p:nvSpPr>
        <p:spPr/>
        <p:txBody>
          <a:bodyPr/>
          <a:lstStyle/>
          <a:p>
            <a:pPr eaLnBrk="1" hangingPunct="1"/>
            <a:r>
              <a:rPr lang="en-US" altLang="zh-CN" dirty="0">
                <a:ea typeface="宋体" charset="-122"/>
              </a:rPr>
              <a:t>Identifiability_2 Problem</a:t>
            </a:r>
          </a:p>
        </p:txBody>
      </p:sp>
      <p:sp>
        <p:nvSpPr>
          <p:cNvPr id="35844" name="Rectangle 3"/>
          <p:cNvSpPr>
            <a:spLocks noGrp="1" noChangeArrowheads="1"/>
          </p:cNvSpPr>
          <p:nvPr>
            <p:ph type="body" idx="1"/>
          </p:nvPr>
        </p:nvSpPr>
        <p:spPr/>
        <p:txBody>
          <a:bodyPr/>
          <a:lstStyle/>
          <a:p>
            <a:pPr eaLnBrk="1" hangingPunct="1"/>
            <a:r>
              <a:rPr lang="en-US" altLang="zh-CN" sz="3600">
                <a:ea typeface="宋体" charset="-122"/>
              </a:rPr>
              <a:t>For a given causal Bayesian network, decide whether P</a:t>
            </a:r>
            <a:r>
              <a:rPr lang="en-US" altLang="zh-CN" sz="3600" baseline="-25000">
                <a:ea typeface="宋体" charset="-122"/>
              </a:rPr>
              <a:t>t</a:t>
            </a:r>
            <a:r>
              <a:rPr lang="en-US" altLang="zh-CN" sz="3600">
                <a:ea typeface="宋体" charset="-122"/>
              </a:rPr>
              <a:t>(s) is identifiable or not</a:t>
            </a:r>
          </a:p>
          <a:p>
            <a:pPr eaLnBrk="1" hangingPunct="1"/>
            <a:r>
              <a:rPr lang="en-US" altLang="zh-CN" sz="3600">
                <a:ea typeface="宋体" charset="-122"/>
              </a:rPr>
              <a:t>If P</a:t>
            </a:r>
            <a:r>
              <a:rPr lang="en-US" altLang="zh-CN" sz="3600" baseline="-25000">
                <a:ea typeface="宋体" charset="-122"/>
              </a:rPr>
              <a:t>t</a:t>
            </a:r>
            <a:r>
              <a:rPr lang="en-US" altLang="zh-CN" sz="3600">
                <a:ea typeface="宋体" charset="-122"/>
              </a:rPr>
              <a:t>(s) is identifiable, give a closed-form expression for the value of P</a:t>
            </a:r>
            <a:r>
              <a:rPr lang="en-US" altLang="zh-CN" sz="3600" baseline="-25000">
                <a:ea typeface="宋体" charset="-122"/>
              </a:rPr>
              <a:t>t</a:t>
            </a:r>
            <a:r>
              <a:rPr lang="en-US" altLang="zh-CN" sz="3600">
                <a:ea typeface="宋体" charset="-122"/>
              </a:rPr>
              <a:t>(s) in term of distributions derived from the joint distribution of all observed quantities, P(n)</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p:cNvSpPr>
            <a:spLocks noGrp="1"/>
          </p:cNvSpPr>
          <p:nvPr>
            <p:ph type="title"/>
          </p:nvPr>
        </p:nvSpPr>
        <p:spPr/>
        <p:txBody>
          <a:bodyPr/>
          <a:lstStyle/>
          <a:p>
            <a:r>
              <a:rPr lang="en-US" altLang="en-US"/>
              <a:t>Pearl’s Do-Calculus</a:t>
            </a:r>
          </a:p>
        </p:txBody>
      </p:sp>
      <p:sp>
        <p:nvSpPr>
          <p:cNvPr id="3" name="Content Placeholder 2"/>
          <p:cNvSpPr>
            <a:spLocks noGrp="1" noRot="1" noChangeAspect="1" noMove="1" noResize="1" noEditPoints="1" noAdjustHandles="1" noChangeArrowheads="1" noChangeShapeType="1" noTextEdit="1"/>
          </p:cNvSpPr>
          <p:nvPr>
            <p:ph idx="1"/>
          </p:nvPr>
        </p:nvSpPr>
        <p:spPr>
          <a:xfrm>
            <a:off x="685800" y="1371600"/>
            <a:ext cx="7772400" cy="4953000"/>
          </a:xfrm>
          <a:blipFill rotWithShape="1">
            <a:blip r:embed="rId3"/>
            <a:stretch>
              <a:fillRect l="-1412" t="-1230" b="-3198"/>
            </a:stretch>
          </a:blipFill>
        </p:spPr>
        <p:txBody>
          <a:bodyPr/>
          <a:lstStyle/>
          <a:p>
            <a:r>
              <a:rPr lang="en-US">
                <a:noFill/>
              </a:rPr>
              <a:t> </a:t>
            </a:r>
          </a:p>
        </p:txBody>
      </p:sp>
      <p:sp>
        <p:nvSpPr>
          <p:cNvPr id="36868"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fld id="{70A8A621-F4EA-4FB6-9CD8-2FA5FD82B909}" type="slidenum">
              <a:rPr lang="zh-CN" altLang="en-US" sz="1400" smtClean="0">
                <a:ea typeface="宋体" charset="-122"/>
              </a:rPr>
              <a:pPr/>
              <a:t>65</a:t>
            </a:fld>
            <a:endParaRPr lang="en-US" altLang="zh-CN" sz="1400">
              <a:ea typeface="宋体" charset="-122"/>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Number Placeholder 4"/>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a:spcBef>
                <a:spcPct val="20000"/>
              </a:spcBef>
              <a:buChar char="•"/>
              <a:defRPr sz="2800">
                <a:solidFill>
                  <a:schemeClr val="tx1"/>
                </a:solidFill>
                <a:latin typeface="Tw Cen MT" pitchFamily="34" charset="0"/>
              </a:defRPr>
            </a:lvl1pPr>
            <a:lvl2pPr marL="742950" indent="-285750" algn="l">
              <a:spcBef>
                <a:spcPct val="20000"/>
              </a:spcBef>
              <a:buChar char="–"/>
              <a:defRPr sz="2800">
                <a:solidFill>
                  <a:schemeClr val="tx1"/>
                </a:solidFill>
                <a:latin typeface="Tw Cen MT" pitchFamily="34" charset="0"/>
              </a:defRPr>
            </a:lvl2pPr>
            <a:lvl3pPr marL="1143000" indent="-228600" algn="l">
              <a:spcBef>
                <a:spcPct val="20000"/>
              </a:spcBef>
              <a:buChar char="•"/>
              <a:defRPr sz="2400">
                <a:solidFill>
                  <a:schemeClr val="tx1"/>
                </a:solidFill>
                <a:latin typeface="Tw Cen MT" pitchFamily="34" charset="0"/>
              </a:defRPr>
            </a:lvl3pPr>
            <a:lvl4pPr marL="1600200" indent="-228600" algn="l">
              <a:spcBef>
                <a:spcPct val="20000"/>
              </a:spcBef>
              <a:buChar char="–"/>
              <a:defRPr sz="2000">
                <a:solidFill>
                  <a:schemeClr val="tx1"/>
                </a:solidFill>
                <a:latin typeface="Tw Cen MT" pitchFamily="34" charset="0"/>
              </a:defRPr>
            </a:lvl4pPr>
            <a:lvl5pPr marL="2057400" indent="-228600" algn="l">
              <a:spcBef>
                <a:spcPct val="20000"/>
              </a:spcBef>
              <a:buChar char="»"/>
              <a:defRPr sz="2000">
                <a:solidFill>
                  <a:schemeClr val="tx1"/>
                </a:solidFill>
                <a:latin typeface="Tw Cen MT" pitchFamily="34" charset="0"/>
              </a:defRPr>
            </a:lvl5pPr>
            <a:lvl6pPr marL="2514600" indent="-228600" eaLnBrk="0" fontAlgn="base" hangingPunct="0">
              <a:spcBef>
                <a:spcPct val="20000"/>
              </a:spcBef>
              <a:spcAft>
                <a:spcPct val="0"/>
              </a:spcAft>
              <a:buChar char="»"/>
              <a:defRPr sz="2000">
                <a:solidFill>
                  <a:schemeClr val="tx1"/>
                </a:solidFill>
                <a:latin typeface="Tw Cen MT" pitchFamily="34" charset="0"/>
              </a:defRPr>
            </a:lvl6pPr>
            <a:lvl7pPr marL="2971800" indent="-228600" eaLnBrk="0" fontAlgn="base" hangingPunct="0">
              <a:spcBef>
                <a:spcPct val="20000"/>
              </a:spcBef>
              <a:spcAft>
                <a:spcPct val="0"/>
              </a:spcAft>
              <a:buChar char="»"/>
              <a:defRPr sz="2000">
                <a:solidFill>
                  <a:schemeClr val="tx1"/>
                </a:solidFill>
                <a:latin typeface="Tw Cen MT" pitchFamily="34" charset="0"/>
              </a:defRPr>
            </a:lvl7pPr>
            <a:lvl8pPr marL="3429000" indent="-228600" eaLnBrk="0" fontAlgn="base" hangingPunct="0">
              <a:spcBef>
                <a:spcPct val="20000"/>
              </a:spcBef>
              <a:spcAft>
                <a:spcPct val="0"/>
              </a:spcAft>
              <a:buChar char="»"/>
              <a:defRPr sz="2000">
                <a:solidFill>
                  <a:schemeClr val="tx1"/>
                </a:solidFill>
                <a:latin typeface="Tw Cen MT" pitchFamily="34" charset="0"/>
              </a:defRPr>
            </a:lvl8pPr>
            <a:lvl9pPr marL="3886200" indent="-228600" eaLnBrk="0" fontAlgn="base" hangingPunct="0">
              <a:spcBef>
                <a:spcPct val="20000"/>
              </a:spcBef>
              <a:spcAft>
                <a:spcPct val="0"/>
              </a:spcAft>
              <a:buChar char="»"/>
              <a:defRPr sz="2000">
                <a:solidFill>
                  <a:schemeClr val="tx1"/>
                </a:solidFill>
                <a:latin typeface="Tw Cen MT" pitchFamily="34" charset="0"/>
              </a:defRPr>
            </a:lvl9pPr>
          </a:lstStyle>
          <a:p>
            <a:pPr algn="r">
              <a:spcBef>
                <a:spcPct val="0"/>
              </a:spcBef>
              <a:buFontTx/>
              <a:buNone/>
            </a:pPr>
            <a:fld id="{BA8722B9-5C7B-48A4-8340-D88256B7A273}" type="slidenum">
              <a:rPr lang="zh-CN" altLang="en-US" sz="1400" smtClean="0">
                <a:latin typeface="Times New Roman" pitchFamily="18" charset="0"/>
                <a:ea typeface="宋体" charset="-122"/>
              </a:rPr>
              <a:pPr algn="r">
                <a:spcBef>
                  <a:spcPct val="0"/>
                </a:spcBef>
                <a:buFontTx/>
                <a:buNone/>
              </a:pPr>
              <a:t>66</a:t>
            </a:fld>
            <a:endParaRPr lang="en-US" altLang="zh-CN" sz="1400">
              <a:latin typeface="Times New Roman" pitchFamily="18" charset="0"/>
              <a:ea typeface="宋体" charset="-122"/>
            </a:endParaRPr>
          </a:p>
        </p:txBody>
      </p:sp>
      <p:sp>
        <p:nvSpPr>
          <p:cNvPr id="37891" name="Rectangle 2"/>
          <p:cNvSpPr>
            <a:spLocks noGrp="1" noChangeArrowheads="1"/>
          </p:cNvSpPr>
          <p:nvPr>
            <p:ph type="title"/>
          </p:nvPr>
        </p:nvSpPr>
        <p:spPr/>
        <p:txBody>
          <a:bodyPr/>
          <a:lstStyle/>
          <a:p>
            <a:pPr eaLnBrk="1" hangingPunct="1"/>
            <a:r>
              <a:rPr lang="en-US" altLang="zh-CN">
                <a:ea typeface="宋体" charset="-122"/>
              </a:rPr>
              <a:t>Pearl’s Conjecture</a:t>
            </a:r>
          </a:p>
        </p:txBody>
      </p:sp>
      <p:sp>
        <p:nvSpPr>
          <p:cNvPr id="37892" name="Rectangle 3"/>
          <p:cNvSpPr>
            <a:spLocks noGrp="1" noChangeArrowheads="1"/>
          </p:cNvSpPr>
          <p:nvPr>
            <p:ph type="body" idx="1"/>
          </p:nvPr>
        </p:nvSpPr>
        <p:spPr/>
        <p:txBody>
          <a:bodyPr/>
          <a:lstStyle/>
          <a:p>
            <a:pPr eaLnBrk="1" hangingPunct="1"/>
            <a:r>
              <a:rPr lang="en-US" altLang="zh-CN" sz="3600">
                <a:ea typeface="宋体" charset="-122"/>
              </a:rPr>
              <a:t>Pearl conjectured that P</a:t>
            </a:r>
            <a:r>
              <a:rPr lang="en-US" altLang="zh-CN" sz="3600" baseline="-25000">
                <a:ea typeface="宋体" charset="-122"/>
              </a:rPr>
              <a:t>t</a:t>
            </a:r>
            <a:r>
              <a:rPr lang="en-US" altLang="zh-CN" sz="3600">
                <a:ea typeface="宋体" charset="-122"/>
              </a:rPr>
              <a:t>(s) is identifiable if and only if all terms involving intervention can be replaced by terms involving only observations, by successive application of the three inference rules of the “do calculus”</a:t>
            </a:r>
            <a:endParaRPr lang="zh-CN" altLang="en-US" sz="3600">
              <a:ea typeface="宋体" charset="-122"/>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
          <p:cNvSpPr>
            <a:spLocks noGrp="1"/>
          </p:cNvSpPr>
          <p:nvPr>
            <p:ph type="title"/>
          </p:nvPr>
        </p:nvSpPr>
        <p:spPr>
          <a:xfrm>
            <a:off x="914400" y="304800"/>
            <a:ext cx="7772400" cy="914400"/>
          </a:xfrm>
        </p:spPr>
        <p:txBody>
          <a:bodyPr/>
          <a:lstStyle/>
          <a:p>
            <a:r>
              <a:rPr lang="en-US" altLang="en-US"/>
              <a:t>Completeness of the do-calculus</a:t>
            </a:r>
          </a:p>
        </p:txBody>
      </p:sp>
      <p:sp>
        <p:nvSpPr>
          <p:cNvPr id="49155" name="Content Placeholder 2"/>
          <p:cNvSpPr>
            <a:spLocks noGrp="1"/>
          </p:cNvSpPr>
          <p:nvPr>
            <p:ph idx="1"/>
          </p:nvPr>
        </p:nvSpPr>
        <p:spPr>
          <a:xfrm>
            <a:off x="228600" y="1295400"/>
            <a:ext cx="7010400" cy="5105400"/>
          </a:xfrm>
        </p:spPr>
        <p:txBody>
          <a:bodyPr>
            <a:normAutofit fontScale="77500" lnSpcReduction="20000"/>
          </a:bodyPr>
          <a:lstStyle/>
          <a:p>
            <a:pPr>
              <a:defRPr/>
            </a:pPr>
            <a:r>
              <a:rPr lang="en-US" dirty="0"/>
              <a:t>Various papers by </a:t>
            </a:r>
            <a:r>
              <a:rPr lang="en-US" dirty="0" err="1"/>
              <a:t>Tian</a:t>
            </a:r>
            <a:r>
              <a:rPr lang="en-US" dirty="0"/>
              <a:t>, </a:t>
            </a:r>
            <a:r>
              <a:rPr lang="en-US" dirty="0" err="1"/>
              <a:t>Shpitser</a:t>
            </a:r>
            <a:r>
              <a:rPr lang="en-US" dirty="0"/>
              <a:t>, Pearl, Huang, </a:t>
            </a:r>
            <a:r>
              <a:rPr lang="en-US" dirty="0" err="1"/>
              <a:t>Valtorta</a:t>
            </a:r>
            <a:endParaRPr lang="en-US" dirty="0"/>
          </a:p>
          <a:p>
            <a:pPr>
              <a:defRPr/>
            </a:pPr>
            <a:r>
              <a:rPr lang="en-US" dirty="0" err="1"/>
              <a:t>Yimin</a:t>
            </a:r>
            <a:r>
              <a:rPr lang="en-US" dirty="0"/>
              <a:t> Huang and Marco </a:t>
            </a:r>
            <a:r>
              <a:rPr lang="en-US" dirty="0" err="1"/>
              <a:t>Valtorta</a:t>
            </a:r>
            <a:r>
              <a:rPr lang="en-US" dirty="0"/>
              <a:t>. "Pearl’s Calculus of Intervention is Complete." </a:t>
            </a:r>
            <a:r>
              <a:rPr lang="en-US" i="1" dirty="0"/>
              <a:t>Proceedings of the 22nd Conference on Uncertainty in Artificial Intelligence (UAI-06)</a:t>
            </a:r>
            <a:r>
              <a:rPr lang="en-US" dirty="0"/>
              <a:t>, Cambridge, MA, July 13-16, 2006, pp. 437-444</a:t>
            </a:r>
          </a:p>
          <a:p>
            <a:pPr>
              <a:defRPr/>
            </a:pPr>
            <a:r>
              <a:rPr lang="en-US" dirty="0" err="1"/>
              <a:t>Yimin</a:t>
            </a:r>
            <a:r>
              <a:rPr lang="en-US" dirty="0"/>
              <a:t> Huang and Marco </a:t>
            </a:r>
            <a:r>
              <a:rPr lang="en-US" dirty="0" err="1"/>
              <a:t>Valtorta</a:t>
            </a:r>
            <a:r>
              <a:rPr lang="en-US" dirty="0"/>
              <a:t>. "</a:t>
            </a:r>
            <a:r>
              <a:rPr lang="en-US" dirty="0" err="1"/>
              <a:t>Identifiability</a:t>
            </a:r>
            <a:r>
              <a:rPr lang="en-US" dirty="0"/>
              <a:t> on Causal Bayesian Networks: A Sound and Complete Algorithm." Proceedings of the Twenty-First National Conference on Artificial Intelligence (AAAI-06), Boston, MA, July 16-20, 2006, pp. 1149-1154.</a:t>
            </a:r>
          </a:p>
          <a:p>
            <a:pPr>
              <a:defRPr/>
            </a:pPr>
            <a:r>
              <a:rPr lang="en-US" dirty="0"/>
              <a:t>The paper above extends to general causal Bayesian networks the results in: </a:t>
            </a:r>
            <a:r>
              <a:rPr lang="en-US" dirty="0" err="1"/>
              <a:t>Yimin</a:t>
            </a:r>
            <a:r>
              <a:rPr lang="en-US" dirty="0"/>
              <a:t> Huang and Marco </a:t>
            </a:r>
            <a:r>
              <a:rPr lang="en-US" dirty="0" err="1"/>
              <a:t>Valtorta</a:t>
            </a:r>
            <a:r>
              <a:rPr lang="en-US" dirty="0"/>
              <a:t>. "On the Completeness of an </a:t>
            </a:r>
            <a:r>
              <a:rPr lang="en-US" dirty="0" err="1"/>
              <a:t>Identifiability</a:t>
            </a:r>
            <a:r>
              <a:rPr lang="en-US" dirty="0"/>
              <a:t> Algorithm for Semi-</a:t>
            </a:r>
            <a:r>
              <a:rPr lang="en-US" dirty="0" err="1"/>
              <a:t>Markovian</a:t>
            </a:r>
            <a:r>
              <a:rPr lang="en-US" dirty="0"/>
              <a:t> Models." </a:t>
            </a:r>
            <a:r>
              <a:rPr lang="en-US" i="1" dirty="0"/>
              <a:t>Annals of Mathematics and Artificial Intelligence</a:t>
            </a:r>
            <a:r>
              <a:rPr lang="en-US" dirty="0"/>
              <a:t>, 54, 4, 363-408, 2009</a:t>
            </a:r>
          </a:p>
          <a:p>
            <a:pPr>
              <a:defRPr/>
            </a:pPr>
            <a:r>
              <a:rPr lang="en-US" dirty="0"/>
              <a:t>The dates are backwards because of publication delays</a:t>
            </a:r>
          </a:p>
          <a:p>
            <a:pPr>
              <a:defRPr/>
            </a:pPr>
            <a:endParaRPr lang="en-US" dirty="0"/>
          </a:p>
          <a:p>
            <a:pPr>
              <a:defRPr/>
            </a:pPr>
            <a:endParaRPr lang="en-US" dirty="0"/>
          </a:p>
          <a:p>
            <a:pPr>
              <a:defRPr/>
            </a:pPr>
            <a:endParaRPr lang="en-US" dirty="0"/>
          </a:p>
        </p:txBody>
      </p:sp>
      <p:sp>
        <p:nvSpPr>
          <p:cNvPr id="38916"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a:spcBef>
                <a:spcPct val="20000"/>
              </a:spcBef>
              <a:buChar char="•"/>
              <a:defRPr sz="2800">
                <a:solidFill>
                  <a:schemeClr val="tx1"/>
                </a:solidFill>
                <a:latin typeface="Tw Cen MT" pitchFamily="34" charset="0"/>
              </a:defRPr>
            </a:lvl1pPr>
            <a:lvl2pPr marL="742950" indent="-285750" algn="l">
              <a:spcBef>
                <a:spcPct val="20000"/>
              </a:spcBef>
              <a:buChar char="–"/>
              <a:defRPr sz="2800">
                <a:solidFill>
                  <a:schemeClr val="tx1"/>
                </a:solidFill>
                <a:latin typeface="Tw Cen MT" pitchFamily="34" charset="0"/>
              </a:defRPr>
            </a:lvl2pPr>
            <a:lvl3pPr marL="1143000" indent="-228600" algn="l">
              <a:spcBef>
                <a:spcPct val="20000"/>
              </a:spcBef>
              <a:buChar char="•"/>
              <a:defRPr sz="2400">
                <a:solidFill>
                  <a:schemeClr val="tx1"/>
                </a:solidFill>
                <a:latin typeface="Tw Cen MT" pitchFamily="34" charset="0"/>
              </a:defRPr>
            </a:lvl3pPr>
            <a:lvl4pPr marL="1600200" indent="-228600" algn="l">
              <a:spcBef>
                <a:spcPct val="20000"/>
              </a:spcBef>
              <a:buChar char="–"/>
              <a:defRPr sz="2000">
                <a:solidFill>
                  <a:schemeClr val="tx1"/>
                </a:solidFill>
                <a:latin typeface="Tw Cen MT" pitchFamily="34" charset="0"/>
              </a:defRPr>
            </a:lvl4pPr>
            <a:lvl5pPr marL="2057400" indent="-228600" algn="l">
              <a:spcBef>
                <a:spcPct val="20000"/>
              </a:spcBef>
              <a:buChar char="»"/>
              <a:defRPr sz="2000">
                <a:solidFill>
                  <a:schemeClr val="tx1"/>
                </a:solidFill>
                <a:latin typeface="Tw Cen MT" pitchFamily="34" charset="0"/>
              </a:defRPr>
            </a:lvl5pPr>
            <a:lvl6pPr marL="2514600" indent="-228600" eaLnBrk="0" fontAlgn="base" hangingPunct="0">
              <a:spcBef>
                <a:spcPct val="20000"/>
              </a:spcBef>
              <a:spcAft>
                <a:spcPct val="0"/>
              </a:spcAft>
              <a:buChar char="»"/>
              <a:defRPr sz="2000">
                <a:solidFill>
                  <a:schemeClr val="tx1"/>
                </a:solidFill>
                <a:latin typeface="Tw Cen MT" pitchFamily="34" charset="0"/>
              </a:defRPr>
            </a:lvl6pPr>
            <a:lvl7pPr marL="2971800" indent="-228600" eaLnBrk="0" fontAlgn="base" hangingPunct="0">
              <a:spcBef>
                <a:spcPct val="20000"/>
              </a:spcBef>
              <a:spcAft>
                <a:spcPct val="0"/>
              </a:spcAft>
              <a:buChar char="»"/>
              <a:defRPr sz="2000">
                <a:solidFill>
                  <a:schemeClr val="tx1"/>
                </a:solidFill>
                <a:latin typeface="Tw Cen MT" pitchFamily="34" charset="0"/>
              </a:defRPr>
            </a:lvl7pPr>
            <a:lvl8pPr marL="3429000" indent="-228600" eaLnBrk="0" fontAlgn="base" hangingPunct="0">
              <a:spcBef>
                <a:spcPct val="20000"/>
              </a:spcBef>
              <a:spcAft>
                <a:spcPct val="0"/>
              </a:spcAft>
              <a:buChar char="»"/>
              <a:defRPr sz="2000">
                <a:solidFill>
                  <a:schemeClr val="tx1"/>
                </a:solidFill>
                <a:latin typeface="Tw Cen MT" pitchFamily="34" charset="0"/>
              </a:defRPr>
            </a:lvl8pPr>
            <a:lvl9pPr marL="3886200" indent="-228600" eaLnBrk="0" fontAlgn="base" hangingPunct="0">
              <a:spcBef>
                <a:spcPct val="20000"/>
              </a:spcBef>
              <a:spcAft>
                <a:spcPct val="0"/>
              </a:spcAft>
              <a:buChar char="»"/>
              <a:defRPr sz="2000">
                <a:solidFill>
                  <a:schemeClr val="tx1"/>
                </a:solidFill>
                <a:latin typeface="Tw Cen MT" pitchFamily="34" charset="0"/>
              </a:defRPr>
            </a:lvl9pPr>
          </a:lstStyle>
          <a:p>
            <a:pPr algn="r">
              <a:spcBef>
                <a:spcPct val="0"/>
              </a:spcBef>
              <a:buFontTx/>
              <a:buNone/>
            </a:pPr>
            <a:fld id="{87034469-2858-42E4-9DD3-CDF89B839FFB}" type="slidenum">
              <a:rPr lang="zh-CN" altLang="en-US" sz="1400" smtClean="0">
                <a:latin typeface="Times New Roman" pitchFamily="18" charset="0"/>
                <a:ea typeface="宋体" charset="-122"/>
              </a:rPr>
              <a:pPr algn="r">
                <a:spcBef>
                  <a:spcPct val="0"/>
                </a:spcBef>
                <a:buFontTx/>
                <a:buNone/>
              </a:pPr>
              <a:t>67</a:t>
            </a:fld>
            <a:endParaRPr lang="en-US" altLang="zh-CN" sz="1400">
              <a:latin typeface="Times New Roman" pitchFamily="18" charset="0"/>
              <a:ea typeface="宋体" charset="-122"/>
            </a:endParaRPr>
          </a:p>
        </p:txBody>
      </p:sp>
      <p:pic>
        <p:nvPicPr>
          <p:cNvPr id="38917" name="Picture 170"/>
          <p:cNvPicPr>
            <a:picLocks noChangeAspect="1" noChangeArrowheads="1"/>
          </p:cNvPicPr>
          <p:nvPr/>
        </p:nvPicPr>
        <p:blipFill>
          <a:blip r:embed="rId3">
            <a:extLst>
              <a:ext uri="{28A0092B-C50C-407E-A947-70E740481C1C}">
                <a14:useLocalDpi xmlns:a14="http://schemas.microsoft.com/office/drawing/2010/main" val="0"/>
              </a:ext>
            </a:extLst>
          </a:blip>
          <a:srcRect l="39375" t="13333" r="48125" b="62500"/>
          <a:stretch>
            <a:fillRect/>
          </a:stretch>
        </p:blipFill>
        <p:spPr bwMode="auto">
          <a:xfrm>
            <a:off x="6858000" y="1725613"/>
            <a:ext cx="1752600" cy="254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Number Placeholder 4"/>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a:spcBef>
                <a:spcPct val="20000"/>
              </a:spcBef>
              <a:buChar char="•"/>
              <a:defRPr sz="2800">
                <a:solidFill>
                  <a:schemeClr val="tx1"/>
                </a:solidFill>
                <a:latin typeface="Tw Cen MT" pitchFamily="34" charset="0"/>
              </a:defRPr>
            </a:lvl1pPr>
            <a:lvl2pPr marL="742950" indent="-285750" algn="l">
              <a:spcBef>
                <a:spcPct val="20000"/>
              </a:spcBef>
              <a:buChar char="–"/>
              <a:defRPr sz="2800">
                <a:solidFill>
                  <a:schemeClr val="tx1"/>
                </a:solidFill>
                <a:latin typeface="Tw Cen MT" pitchFamily="34" charset="0"/>
              </a:defRPr>
            </a:lvl2pPr>
            <a:lvl3pPr marL="1143000" indent="-228600" algn="l">
              <a:spcBef>
                <a:spcPct val="20000"/>
              </a:spcBef>
              <a:buChar char="•"/>
              <a:defRPr sz="2400">
                <a:solidFill>
                  <a:schemeClr val="tx1"/>
                </a:solidFill>
                <a:latin typeface="Tw Cen MT" pitchFamily="34" charset="0"/>
              </a:defRPr>
            </a:lvl3pPr>
            <a:lvl4pPr marL="1600200" indent="-228600" algn="l">
              <a:spcBef>
                <a:spcPct val="20000"/>
              </a:spcBef>
              <a:buChar char="–"/>
              <a:defRPr sz="2000">
                <a:solidFill>
                  <a:schemeClr val="tx1"/>
                </a:solidFill>
                <a:latin typeface="Tw Cen MT" pitchFamily="34" charset="0"/>
              </a:defRPr>
            </a:lvl4pPr>
            <a:lvl5pPr marL="2057400" indent="-228600" algn="l">
              <a:spcBef>
                <a:spcPct val="20000"/>
              </a:spcBef>
              <a:buChar char="»"/>
              <a:defRPr sz="2000">
                <a:solidFill>
                  <a:schemeClr val="tx1"/>
                </a:solidFill>
                <a:latin typeface="Tw Cen MT" pitchFamily="34" charset="0"/>
              </a:defRPr>
            </a:lvl5pPr>
            <a:lvl6pPr marL="2514600" indent="-228600" eaLnBrk="0" fontAlgn="base" hangingPunct="0">
              <a:spcBef>
                <a:spcPct val="20000"/>
              </a:spcBef>
              <a:spcAft>
                <a:spcPct val="0"/>
              </a:spcAft>
              <a:buChar char="»"/>
              <a:defRPr sz="2000">
                <a:solidFill>
                  <a:schemeClr val="tx1"/>
                </a:solidFill>
                <a:latin typeface="Tw Cen MT" pitchFamily="34" charset="0"/>
              </a:defRPr>
            </a:lvl6pPr>
            <a:lvl7pPr marL="2971800" indent="-228600" eaLnBrk="0" fontAlgn="base" hangingPunct="0">
              <a:spcBef>
                <a:spcPct val="20000"/>
              </a:spcBef>
              <a:spcAft>
                <a:spcPct val="0"/>
              </a:spcAft>
              <a:buChar char="»"/>
              <a:defRPr sz="2000">
                <a:solidFill>
                  <a:schemeClr val="tx1"/>
                </a:solidFill>
                <a:latin typeface="Tw Cen MT" pitchFamily="34" charset="0"/>
              </a:defRPr>
            </a:lvl7pPr>
            <a:lvl8pPr marL="3429000" indent="-228600" eaLnBrk="0" fontAlgn="base" hangingPunct="0">
              <a:spcBef>
                <a:spcPct val="20000"/>
              </a:spcBef>
              <a:spcAft>
                <a:spcPct val="0"/>
              </a:spcAft>
              <a:buChar char="»"/>
              <a:defRPr sz="2000">
                <a:solidFill>
                  <a:schemeClr val="tx1"/>
                </a:solidFill>
                <a:latin typeface="Tw Cen MT" pitchFamily="34" charset="0"/>
              </a:defRPr>
            </a:lvl8pPr>
            <a:lvl9pPr marL="3886200" indent="-228600" eaLnBrk="0" fontAlgn="base" hangingPunct="0">
              <a:spcBef>
                <a:spcPct val="20000"/>
              </a:spcBef>
              <a:spcAft>
                <a:spcPct val="0"/>
              </a:spcAft>
              <a:buChar char="»"/>
              <a:defRPr sz="2000">
                <a:solidFill>
                  <a:schemeClr val="tx1"/>
                </a:solidFill>
                <a:latin typeface="Tw Cen MT" pitchFamily="34" charset="0"/>
              </a:defRPr>
            </a:lvl9pPr>
          </a:lstStyle>
          <a:p>
            <a:pPr algn="r">
              <a:spcBef>
                <a:spcPct val="0"/>
              </a:spcBef>
              <a:buFontTx/>
              <a:buNone/>
            </a:pPr>
            <a:fld id="{127DE760-5017-42AA-91C9-CD99D51C2522}" type="slidenum">
              <a:rPr lang="zh-CN" altLang="en-US" sz="1400" smtClean="0">
                <a:latin typeface="Times New Roman" pitchFamily="18" charset="0"/>
                <a:ea typeface="宋体" charset="-122"/>
              </a:rPr>
              <a:pPr algn="r">
                <a:spcBef>
                  <a:spcPct val="0"/>
                </a:spcBef>
                <a:buFontTx/>
                <a:buNone/>
              </a:pPr>
              <a:t>68</a:t>
            </a:fld>
            <a:endParaRPr lang="en-US" altLang="zh-CN" sz="1400">
              <a:latin typeface="Times New Roman" pitchFamily="18" charset="0"/>
              <a:ea typeface="宋体" charset="-122"/>
            </a:endParaRPr>
          </a:p>
        </p:txBody>
      </p:sp>
      <p:sp>
        <p:nvSpPr>
          <p:cNvPr id="39939" name="Rectangle 2"/>
          <p:cNvSpPr>
            <a:spLocks noGrp="1" noChangeArrowheads="1"/>
          </p:cNvSpPr>
          <p:nvPr>
            <p:ph type="title"/>
          </p:nvPr>
        </p:nvSpPr>
        <p:spPr>
          <a:xfrm>
            <a:off x="1066800" y="533400"/>
            <a:ext cx="7772400" cy="914400"/>
          </a:xfrm>
        </p:spPr>
        <p:txBody>
          <a:bodyPr/>
          <a:lstStyle/>
          <a:p>
            <a:pPr eaLnBrk="1" hangingPunct="1"/>
            <a:r>
              <a:rPr lang="en-US" altLang="zh-CN" sz="4000">
                <a:ea typeface="宋体" charset="-122"/>
              </a:rPr>
              <a:t>Pearl’s Graphical Inference Rules Are Complete</a:t>
            </a:r>
          </a:p>
        </p:txBody>
      </p:sp>
      <p:sp>
        <p:nvSpPr>
          <p:cNvPr id="39940" name="Rectangle 3"/>
          <p:cNvSpPr>
            <a:spLocks noGrp="1" noChangeArrowheads="1"/>
          </p:cNvSpPr>
          <p:nvPr>
            <p:ph type="body" idx="1"/>
          </p:nvPr>
        </p:nvSpPr>
        <p:spPr>
          <a:xfrm>
            <a:off x="609600" y="2133600"/>
            <a:ext cx="7772400" cy="3810000"/>
          </a:xfrm>
        </p:spPr>
        <p:txBody>
          <a:bodyPr/>
          <a:lstStyle/>
          <a:p>
            <a:pPr eaLnBrk="1" hangingPunct="1"/>
            <a:r>
              <a:rPr lang="en-US" altLang="zh-CN" sz="3200">
                <a:ea typeface="宋体" charset="-122"/>
              </a:rPr>
              <a:t>Exploiting the complete Identify algorithm on normal causal Bayesian networks, Huang and Valtorta proved that Pearl’s three inference rules are complete</a:t>
            </a:r>
          </a:p>
          <a:p>
            <a:pPr eaLnBrk="1" hangingPunct="1"/>
            <a:r>
              <a:rPr lang="en-US" altLang="zh-CN" sz="3200">
                <a:ea typeface="宋体" charset="-122"/>
              </a:rPr>
              <a:t>This result confirms Pearl’s conjecture</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Number Placeholder 4"/>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a:spcBef>
                <a:spcPct val="20000"/>
              </a:spcBef>
              <a:buChar char="•"/>
              <a:defRPr sz="2800">
                <a:solidFill>
                  <a:schemeClr val="tx1"/>
                </a:solidFill>
                <a:latin typeface="Tw Cen MT" pitchFamily="34" charset="0"/>
              </a:defRPr>
            </a:lvl1pPr>
            <a:lvl2pPr marL="742950" indent="-285750" algn="l">
              <a:spcBef>
                <a:spcPct val="20000"/>
              </a:spcBef>
              <a:buChar char="–"/>
              <a:defRPr sz="2800">
                <a:solidFill>
                  <a:schemeClr val="tx1"/>
                </a:solidFill>
                <a:latin typeface="Tw Cen MT" pitchFamily="34" charset="0"/>
              </a:defRPr>
            </a:lvl2pPr>
            <a:lvl3pPr marL="1143000" indent="-228600" algn="l">
              <a:spcBef>
                <a:spcPct val="20000"/>
              </a:spcBef>
              <a:buChar char="•"/>
              <a:defRPr sz="2400">
                <a:solidFill>
                  <a:schemeClr val="tx1"/>
                </a:solidFill>
                <a:latin typeface="Tw Cen MT" pitchFamily="34" charset="0"/>
              </a:defRPr>
            </a:lvl3pPr>
            <a:lvl4pPr marL="1600200" indent="-228600" algn="l">
              <a:spcBef>
                <a:spcPct val="20000"/>
              </a:spcBef>
              <a:buChar char="–"/>
              <a:defRPr sz="2000">
                <a:solidFill>
                  <a:schemeClr val="tx1"/>
                </a:solidFill>
                <a:latin typeface="Tw Cen MT" pitchFamily="34" charset="0"/>
              </a:defRPr>
            </a:lvl4pPr>
            <a:lvl5pPr marL="2057400" indent="-228600" algn="l">
              <a:spcBef>
                <a:spcPct val="20000"/>
              </a:spcBef>
              <a:buChar char="»"/>
              <a:defRPr sz="2000">
                <a:solidFill>
                  <a:schemeClr val="tx1"/>
                </a:solidFill>
                <a:latin typeface="Tw Cen MT" pitchFamily="34" charset="0"/>
              </a:defRPr>
            </a:lvl5pPr>
            <a:lvl6pPr marL="2514600" indent="-228600" eaLnBrk="0" fontAlgn="base" hangingPunct="0">
              <a:spcBef>
                <a:spcPct val="20000"/>
              </a:spcBef>
              <a:spcAft>
                <a:spcPct val="0"/>
              </a:spcAft>
              <a:buChar char="»"/>
              <a:defRPr sz="2000">
                <a:solidFill>
                  <a:schemeClr val="tx1"/>
                </a:solidFill>
                <a:latin typeface="Tw Cen MT" pitchFamily="34" charset="0"/>
              </a:defRPr>
            </a:lvl6pPr>
            <a:lvl7pPr marL="2971800" indent="-228600" eaLnBrk="0" fontAlgn="base" hangingPunct="0">
              <a:spcBef>
                <a:spcPct val="20000"/>
              </a:spcBef>
              <a:spcAft>
                <a:spcPct val="0"/>
              </a:spcAft>
              <a:buChar char="»"/>
              <a:defRPr sz="2000">
                <a:solidFill>
                  <a:schemeClr val="tx1"/>
                </a:solidFill>
                <a:latin typeface="Tw Cen MT" pitchFamily="34" charset="0"/>
              </a:defRPr>
            </a:lvl7pPr>
            <a:lvl8pPr marL="3429000" indent="-228600" eaLnBrk="0" fontAlgn="base" hangingPunct="0">
              <a:spcBef>
                <a:spcPct val="20000"/>
              </a:spcBef>
              <a:spcAft>
                <a:spcPct val="0"/>
              </a:spcAft>
              <a:buChar char="»"/>
              <a:defRPr sz="2000">
                <a:solidFill>
                  <a:schemeClr val="tx1"/>
                </a:solidFill>
                <a:latin typeface="Tw Cen MT" pitchFamily="34" charset="0"/>
              </a:defRPr>
            </a:lvl8pPr>
            <a:lvl9pPr marL="3886200" indent="-228600" eaLnBrk="0" fontAlgn="base" hangingPunct="0">
              <a:spcBef>
                <a:spcPct val="20000"/>
              </a:spcBef>
              <a:spcAft>
                <a:spcPct val="0"/>
              </a:spcAft>
              <a:buChar char="»"/>
              <a:defRPr sz="2000">
                <a:solidFill>
                  <a:schemeClr val="tx1"/>
                </a:solidFill>
                <a:latin typeface="Tw Cen MT" pitchFamily="34" charset="0"/>
              </a:defRPr>
            </a:lvl9pPr>
          </a:lstStyle>
          <a:p>
            <a:pPr algn="r">
              <a:spcBef>
                <a:spcPct val="0"/>
              </a:spcBef>
              <a:buFontTx/>
              <a:buNone/>
            </a:pPr>
            <a:fld id="{FDA4775C-693F-4836-A083-FD97FF8C30FA}" type="slidenum">
              <a:rPr lang="zh-CN" altLang="en-US" sz="1400" smtClean="0">
                <a:latin typeface="Times New Roman" pitchFamily="18" charset="0"/>
                <a:ea typeface="宋体" charset="-122"/>
              </a:rPr>
              <a:pPr algn="r">
                <a:spcBef>
                  <a:spcPct val="0"/>
                </a:spcBef>
                <a:buFontTx/>
                <a:buNone/>
              </a:pPr>
              <a:t>69</a:t>
            </a:fld>
            <a:endParaRPr lang="en-US" altLang="zh-CN" sz="1400">
              <a:latin typeface="Times New Roman" pitchFamily="18" charset="0"/>
              <a:ea typeface="宋体" charset="-122"/>
            </a:endParaRPr>
          </a:p>
        </p:txBody>
      </p:sp>
      <p:sp>
        <p:nvSpPr>
          <p:cNvPr id="40963" name="Rectangle 2"/>
          <p:cNvSpPr>
            <a:spLocks noGrp="1" noChangeArrowheads="1"/>
          </p:cNvSpPr>
          <p:nvPr>
            <p:ph type="title"/>
          </p:nvPr>
        </p:nvSpPr>
        <p:spPr/>
        <p:txBody>
          <a:bodyPr/>
          <a:lstStyle/>
          <a:p>
            <a:r>
              <a:rPr lang="en-US" altLang="zh-CN">
                <a:ea typeface="宋体" charset="-122"/>
              </a:rPr>
              <a:t>Outline of the Proof</a:t>
            </a:r>
          </a:p>
        </p:txBody>
      </p:sp>
      <p:sp>
        <p:nvSpPr>
          <p:cNvPr id="40964" name="Rectangle 3"/>
          <p:cNvSpPr>
            <a:spLocks noGrp="1" noChangeArrowheads="1"/>
          </p:cNvSpPr>
          <p:nvPr>
            <p:ph type="body" idx="1"/>
          </p:nvPr>
        </p:nvSpPr>
        <p:spPr>
          <a:xfrm>
            <a:off x="685800" y="1219200"/>
            <a:ext cx="7772400" cy="3505200"/>
          </a:xfrm>
        </p:spPr>
        <p:txBody>
          <a:bodyPr/>
          <a:lstStyle/>
          <a:p>
            <a:pPr>
              <a:lnSpc>
                <a:spcPct val="90000"/>
              </a:lnSpc>
            </a:pPr>
            <a:r>
              <a:rPr lang="en-US" altLang="zh-CN" dirty="0">
                <a:ea typeface="宋体" charset="-122"/>
              </a:rPr>
              <a:t>The sound and complete algorithm for computing P</a:t>
            </a:r>
            <a:r>
              <a:rPr lang="en-US" altLang="zh-CN" baseline="-25000" dirty="0">
                <a:ea typeface="宋体" charset="-122"/>
              </a:rPr>
              <a:t>T</a:t>
            </a:r>
            <a:r>
              <a:rPr lang="en-US" altLang="zh-CN" dirty="0">
                <a:ea typeface="宋体" charset="-122"/>
              </a:rPr>
              <a:t>(S) is obtained by using lemma 1 and lemma 2</a:t>
            </a:r>
          </a:p>
          <a:p>
            <a:pPr>
              <a:lnSpc>
                <a:spcPct val="90000"/>
              </a:lnSpc>
            </a:pPr>
            <a:r>
              <a:rPr lang="en-US" altLang="zh-CN" dirty="0">
                <a:ea typeface="宋体" charset="-122"/>
              </a:rPr>
              <a:t>We show that these two lemmas can be obtained by just using the three inference rules and standard probability manipulations.  Therefore, the sufficiency of the three rules is proved</a:t>
            </a:r>
          </a:p>
          <a:p>
            <a:pPr>
              <a:lnSpc>
                <a:spcPct val="90000"/>
              </a:lnSpc>
            </a:pPr>
            <a:endParaRPr lang="zh-CN" altLang="en-US" dirty="0">
              <a:ea typeface="宋体" charset="-122"/>
            </a:endParaRPr>
          </a:p>
        </p:txBody>
      </p:sp>
      <p:sp>
        <p:nvSpPr>
          <p:cNvPr id="40965" name="Rectangle 4"/>
          <p:cNvSpPr>
            <a:spLocks noChangeArrowheads="1"/>
          </p:cNvSpPr>
          <p:nvPr/>
        </p:nvSpPr>
        <p:spPr bwMode="auto">
          <a:xfrm>
            <a:off x="990600" y="4800600"/>
            <a:ext cx="1828800" cy="1143000"/>
          </a:xfrm>
          <a:prstGeom prst="rect">
            <a:avLst/>
          </a:prstGeom>
          <a:solidFill>
            <a:schemeClr val="bg1"/>
          </a:solidFill>
          <a:ln w="12700">
            <a:solidFill>
              <a:schemeClr val="bg1"/>
            </a:solidFill>
            <a:miter lim="800000"/>
            <a:headEnd type="none" w="sm" len="sm"/>
            <a:tailEnd type="none" w="sm" len="sm"/>
          </a:ln>
        </p:spPr>
        <p:txBody>
          <a:bodyPr wrap="none" anchor="ctr"/>
          <a:lstStyle>
            <a:lvl1pPr algn="l">
              <a:spcBef>
                <a:spcPct val="20000"/>
              </a:spcBef>
              <a:buChar char="•"/>
              <a:defRPr sz="2800">
                <a:solidFill>
                  <a:schemeClr val="tx1"/>
                </a:solidFill>
                <a:latin typeface="Tw Cen MT" pitchFamily="34" charset="0"/>
              </a:defRPr>
            </a:lvl1pPr>
            <a:lvl2pPr marL="742950" indent="-285750" algn="l">
              <a:spcBef>
                <a:spcPct val="20000"/>
              </a:spcBef>
              <a:buChar char="–"/>
              <a:defRPr sz="2800">
                <a:solidFill>
                  <a:schemeClr val="tx1"/>
                </a:solidFill>
                <a:latin typeface="Tw Cen MT" pitchFamily="34" charset="0"/>
              </a:defRPr>
            </a:lvl2pPr>
            <a:lvl3pPr marL="1143000" indent="-228600" algn="l">
              <a:spcBef>
                <a:spcPct val="20000"/>
              </a:spcBef>
              <a:buChar char="•"/>
              <a:defRPr sz="2400">
                <a:solidFill>
                  <a:schemeClr val="tx1"/>
                </a:solidFill>
                <a:latin typeface="Tw Cen MT" pitchFamily="34" charset="0"/>
              </a:defRPr>
            </a:lvl3pPr>
            <a:lvl4pPr marL="1600200" indent="-228600" algn="l">
              <a:spcBef>
                <a:spcPct val="20000"/>
              </a:spcBef>
              <a:buChar char="–"/>
              <a:defRPr sz="2000">
                <a:solidFill>
                  <a:schemeClr val="tx1"/>
                </a:solidFill>
                <a:latin typeface="Tw Cen MT" pitchFamily="34" charset="0"/>
              </a:defRPr>
            </a:lvl4pPr>
            <a:lvl5pPr marL="2057400" indent="-228600" algn="l">
              <a:spcBef>
                <a:spcPct val="20000"/>
              </a:spcBef>
              <a:buChar char="»"/>
              <a:defRPr sz="2000">
                <a:solidFill>
                  <a:schemeClr val="tx1"/>
                </a:solidFill>
                <a:latin typeface="Tw Cen MT" pitchFamily="34" charset="0"/>
              </a:defRPr>
            </a:lvl5pPr>
            <a:lvl6pPr marL="2514600" indent="-228600" eaLnBrk="0" fontAlgn="base" hangingPunct="0">
              <a:spcBef>
                <a:spcPct val="20000"/>
              </a:spcBef>
              <a:spcAft>
                <a:spcPct val="0"/>
              </a:spcAft>
              <a:buChar char="»"/>
              <a:defRPr sz="2000">
                <a:solidFill>
                  <a:schemeClr val="tx1"/>
                </a:solidFill>
                <a:latin typeface="Tw Cen MT" pitchFamily="34" charset="0"/>
              </a:defRPr>
            </a:lvl6pPr>
            <a:lvl7pPr marL="2971800" indent="-228600" eaLnBrk="0" fontAlgn="base" hangingPunct="0">
              <a:spcBef>
                <a:spcPct val="20000"/>
              </a:spcBef>
              <a:spcAft>
                <a:spcPct val="0"/>
              </a:spcAft>
              <a:buChar char="»"/>
              <a:defRPr sz="2000">
                <a:solidFill>
                  <a:schemeClr val="tx1"/>
                </a:solidFill>
                <a:latin typeface="Tw Cen MT" pitchFamily="34" charset="0"/>
              </a:defRPr>
            </a:lvl7pPr>
            <a:lvl8pPr marL="3429000" indent="-228600" eaLnBrk="0" fontAlgn="base" hangingPunct="0">
              <a:spcBef>
                <a:spcPct val="20000"/>
              </a:spcBef>
              <a:spcAft>
                <a:spcPct val="0"/>
              </a:spcAft>
              <a:buChar char="»"/>
              <a:defRPr sz="2000">
                <a:solidFill>
                  <a:schemeClr val="tx1"/>
                </a:solidFill>
                <a:latin typeface="Tw Cen MT" pitchFamily="34" charset="0"/>
              </a:defRPr>
            </a:lvl8pPr>
            <a:lvl9pPr marL="3886200" indent="-228600" eaLnBrk="0" fontAlgn="base" hangingPunct="0">
              <a:spcBef>
                <a:spcPct val="20000"/>
              </a:spcBef>
              <a:spcAft>
                <a:spcPct val="0"/>
              </a:spcAft>
              <a:buChar char="»"/>
              <a:defRPr sz="2000">
                <a:solidFill>
                  <a:schemeClr val="tx1"/>
                </a:solidFill>
                <a:latin typeface="Tw Cen MT" pitchFamily="34" charset="0"/>
              </a:defRPr>
            </a:lvl9pPr>
          </a:lstStyle>
          <a:p>
            <a:pPr algn="ctr">
              <a:spcBef>
                <a:spcPct val="0"/>
              </a:spcBef>
              <a:buFontTx/>
              <a:buNone/>
            </a:pPr>
            <a:r>
              <a:rPr lang="en-US" altLang="zh-CN" sz="2400">
                <a:latin typeface="Times New Roman" pitchFamily="18" charset="0"/>
                <a:ea typeface="宋体" charset="-122"/>
              </a:rPr>
              <a:t>Three</a:t>
            </a:r>
          </a:p>
          <a:p>
            <a:pPr algn="ctr">
              <a:spcBef>
                <a:spcPct val="0"/>
              </a:spcBef>
              <a:buFontTx/>
              <a:buNone/>
            </a:pPr>
            <a:r>
              <a:rPr lang="en-US" altLang="zh-CN" sz="2400">
                <a:latin typeface="Times New Roman" pitchFamily="18" charset="0"/>
                <a:ea typeface="宋体" charset="-122"/>
              </a:rPr>
              <a:t> inference </a:t>
            </a:r>
          </a:p>
          <a:p>
            <a:pPr algn="ctr">
              <a:spcBef>
                <a:spcPct val="0"/>
              </a:spcBef>
              <a:buFontTx/>
              <a:buNone/>
            </a:pPr>
            <a:r>
              <a:rPr lang="en-US" altLang="zh-CN" sz="2400">
                <a:latin typeface="Times New Roman" pitchFamily="18" charset="0"/>
                <a:ea typeface="宋体" charset="-122"/>
              </a:rPr>
              <a:t>rules</a:t>
            </a:r>
          </a:p>
        </p:txBody>
      </p:sp>
      <p:sp>
        <p:nvSpPr>
          <p:cNvPr id="40966" name="Rectangle 5"/>
          <p:cNvSpPr>
            <a:spLocks noChangeArrowheads="1"/>
          </p:cNvSpPr>
          <p:nvPr/>
        </p:nvSpPr>
        <p:spPr bwMode="auto">
          <a:xfrm>
            <a:off x="3733800" y="4800600"/>
            <a:ext cx="1828800" cy="1143000"/>
          </a:xfrm>
          <a:prstGeom prst="rect">
            <a:avLst/>
          </a:prstGeom>
          <a:solidFill>
            <a:schemeClr val="bg1"/>
          </a:solidFill>
          <a:ln w="12700">
            <a:solidFill>
              <a:schemeClr val="bg1"/>
            </a:solidFill>
            <a:miter lim="800000"/>
            <a:headEnd type="none" w="sm" len="sm"/>
            <a:tailEnd type="none" w="sm" len="sm"/>
          </a:ln>
        </p:spPr>
        <p:txBody>
          <a:bodyPr wrap="none" anchor="ctr"/>
          <a:lstStyle>
            <a:lvl1pPr algn="l">
              <a:spcBef>
                <a:spcPct val="20000"/>
              </a:spcBef>
              <a:buChar char="•"/>
              <a:defRPr sz="2800">
                <a:solidFill>
                  <a:schemeClr val="tx1"/>
                </a:solidFill>
                <a:latin typeface="Tw Cen MT" pitchFamily="34" charset="0"/>
              </a:defRPr>
            </a:lvl1pPr>
            <a:lvl2pPr marL="742950" indent="-285750" algn="l">
              <a:spcBef>
                <a:spcPct val="20000"/>
              </a:spcBef>
              <a:buChar char="–"/>
              <a:defRPr sz="2800">
                <a:solidFill>
                  <a:schemeClr val="tx1"/>
                </a:solidFill>
                <a:latin typeface="Tw Cen MT" pitchFamily="34" charset="0"/>
              </a:defRPr>
            </a:lvl2pPr>
            <a:lvl3pPr marL="1143000" indent="-228600" algn="l">
              <a:spcBef>
                <a:spcPct val="20000"/>
              </a:spcBef>
              <a:buChar char="•"/>
              <a:defRPr sz="2400">
                <a:solidFill>
                  <a:schemeClr val="tx1"/>
                </a:solidFill>
                <a:latin typeface="Tw Cen MT" pitchFamily="34" charset="0"/>
              </a:defRPr>
            </a:lvl3pPr>
            <a:lvl4pPr marL="1600200" indent="-228600" algn="l">
              <a:spcBef>
                <a:spcPct val="20000"/>
              </a:spcBef>
              <a:buChar char="–"/>
              <a:defRPr sz="2000">
                <a:solidFill>
                  <a:schemeClr val="tx1"/>
                </a:solidFill>
                <a:latin typeface="Tw Cen MT" pitchFamily="34" charset="0"/>
              </a:defRPr>
            </a:lvl4pPr>
            <a:lvl5pPr marL="2057400" indent="-228600" algn="l">
              <a:spcBef>
                <a:spcPct val="20000"/>
              </a:spcBef>
              <a:buChar char="»"/>
              <a:defRPr sz="2000">
                <a:solidFill>
                  <a:schemeClr val="tx1"/>
                </a:solidFill>
                <a:latin typeface="Tw Cen MT" pitchFamily="34" charset="0"/>
              </a:defRPr>
            </a:lvl5pPr>
            <a:lvl6pPr marL="2514600" indent="-228600" eaLnBrk="0" fontAlgn="base" hangingPunct="0">
              <a:spcBef>
                <a:spcPct val="20000"/>
              </a:spcBef>
              <a:spcAft>
                <a:spcPct val="0"/>
              </a:spcAft>
              <a:buChar char="»"/>
              <a:defRPr sz="2000">
                <a:solidFill>
                  <a:schemeClr val="tx1"/>
                </a:solidFill>
                <a:latin typeface="Tw Cen MT" pitchFamily="34" charset="0"/>
              </a:defRPr>
            </a:lvl6pPr>
            <a:lvl7pPr marL="2971800" indent="-228600" eaLnBrk="0" fontAlgn="base" hangingPunct="0">
              <a:spcBef>
                <a:spcPct val="20000"/>
              </a:spcBef>
              <a:spcAft>
                <a:spcPct val="0"/>
              </a:spcAft>
              <a:buChar char="»"/>
              <a:defRPr sz="2000">
                <a:solidFill>
                  <a:schemeClr val="tx1"/>
                </a:solidFill>
                <a:latin typeface="Tw Cen MT" pitchFamily="34" charset="0"/>
              </a:defRPr>
            </a:lvl7pPr>
            <a:lvl8pPr marL="3429000" indent="-228600" eaLnBrk="0" fontAlgn="base" hangingPunct="0">
              <a:spcBef>
                <a:spcPct val="20000"/>
              </a:spcBef>
              <a:spcAft>
                <a:spcPct val="0"/>
              </a:spcAft>
              <a:buChar char="»"/>
              <a:defRPr sz="2000">
                <a:solidFill>
                  <a:schemeClr val="tx1"/>
                </a:solidFill>
                <a:latin typeface="Tw Cen MT" pitchFamily="34" charset="0"/>
              </a:defRPr>
            </a:lvl8pPr>
            <a:lvl9pPr marL="3886200" indent="-228600" eaLnBrk="0" fontAlgn="base" hangingPunct="0">
              <a:spcBef>
                <a:spcPct val="20000"/>
              </a:spcBef>
              <a:spcAft>
                <a:spcPct val="0"/>
              </a:spcAft>
              <a:buChar char="»"/>
              <a:defRPr sz="2000">
                <a:solidFill>
                  <a:schemeClr val="tx1"/>
                </a:solidFill>
                <a:latin typeface="Tw Cen MT" pitchFamily="34" charset="0"/>
              </a:defRPr>
            </a:lvl9pPr>
          </a:lstStyle>
          <a:p>
            <a:pPr algn="ctr">
              <a:spcBef>
                <a:spcPct val="0"/>
              </a:spcBef>
              <a:buFontTx/>
              <a:buNone/>
            </a:pPr>
            <a:r>
              <a:rPr lang="en-US" altLang="zh-CN" sz="2400">
                <a:latin typeface="Times New Roman" pitchFamily="18" charset="0"/>
                <a:ea typeface="宋体" charset="-122"/>
              </a:rPr>
              <a:t>Tian &amp; Pearl’s</a:t>
            </a:r>
          </a:p>
          <a:p>
            <a:pPr algn="ctr">
              <a:spcBef>
                <a:spcPct val="0"/>
              </a:spcBef>
              <a:buFontTx/>
              <a:buNone/>
            </a:pPr>
            <a:r>
              <a:rPr lang="en-US" altLang="zh-CN" sz="2400">
                <a:latin typeface="Times New Roman" pitchFamily="18" charset="0"/>
                <a:ea typeface="宋体" charset="-122"/>
              </a:rPr>
              <a:t>two lemmas</a:t>
            </a:r>
          </a:p>
        </p:txBody>
      </p:sp>
      <p:sp>
        <p:nvSpPr>
          <p:cNvPr id="40967" name="Rectangle 6"/>
          <p:cNvSpPr>
            <a:spLocks noChangeArrowheads="1"/>
          </p:cNvSpPr>
          <p:nvPr/>
        </p:nvSpPr>
        <p:spPr bwMode="auto">
          <a:xfrm>
            <a:off x="6400800" y="4800600"/>
            <a:ext cx="1828800" cy="1143000"/>
          </a:xfrm>
          <a:prstGeom prst="rect">
            <a:avLst/>
          </a:prstGeom>
          <a:solidFill>
            <a:schemeClr val="bg1"/>
          </a:solidFill>
          <a:ln w="12700">
            <a:solidFill>
              <a:schemeClr val="bg1"/>
            </a:solidFill>
            <a:miter lim="800000"/>
            <a:headEnd type="none" w="sm" len="sm"/>
            <a:tailEnd type="none" w="sm" len="sm"/>
          </a:ln>
        </p:spPr>
        <p:txBody>
          <a:bodyPr wrap="none" anchor="ctr"/>
          <a:lstStyle>
            <a:lvl1pPr algn="l">
              <a:spcBef>
                <a:spcPct val="20000"/>
              </a:spcBef>
              <a:buChar char="•"/>
              <a:defRPr sz="2800">
                <a:solidFill>
                  <a:schemeClr val="tx1"/>
                </a:solidFill>
                <a:latin typeface="Tw Cen MT" pitchFamily="34" charset="0"/>
              </a:defRPr>
            </a:lvl1pPr>
            <a:lvl2pPr marL="742950" indent="-285750" algn="l">
              <a:spcBef>
                <a:spcPct val="20000"/>
              </a:spcBef>
              <a:buChar char="–"/>
              <a:defRPr sz="2800">
                <a:solidFill>
                  <a:schemeClr val="tx1"/>
                </a:solidFill>
                <a:latin typeface="Tw Cen MT" pitchFamily="34" charset="0"/>
              </a:defRPr>
            </a:lvl2pPr>
            <a:lvl3pPr marL="1143000" indent="-228600" algn="l">
              <a:spcBef>
                <a:spcPct val="20000"/>
              </a:spcBef>
              <a:buChar char="•"/>
              <a:defRPr sz="2400">
                <a:solidFill>
                  <a:schemeClr val="tx1"/>
                </a:solidFill>
                <a:latin typeface="Tw Cen MT" pitchFamily="34" charset="0"/>
              </a:defRPr>
            </a:lvl3pPr>
            <a:lvl4pPr marL="1600200" indent="-228600" algn="l">
              <a:spcBef>
                <a:spcPct val="20000"/>
              </a:spcBef>
              <a:buChar char="–"/>
              <a:defRPr sz="2000">
                <a:solidFill>
                  <a:schemeClr val="tx1"/>
                </a:solidFill>
                <a:latin typeface="Tw Cen MT" pitchFamily="34" charset="0"/>
              </a:defRPr>
            </a:lvl4pPr>
            <a:lvl5pPr marL="2057400" indent="-228600" algn="l">
              <a:spcBef>
                <a:spcPct val="20000"/>
              </a:spcBef>
              <a:buChar char="»"/>
              <a:defRPr sz="2000">
                <a:solidFill>
                  <a:schemeClr val="tx1"/>
                </a:solidFill>
                <a:latin typeface="Tw Cen MT" pitchFamily="34" charset="0"/>
              </a:defRPr>
            </a:lvl5pPr>
            <a:lvl6pPr marL="2514600" indent="-228600" eaLnBrk="0" fontAlgn="base" hangingPunct="0">
              <a:spcBef>
                <a:spcPct val="20000"/>
              </a:spcBef>
              <a:spcAft>
                <a:spcPct val="0"/>
              </a:spcAft>
              <a:buChar char="»"/>
              <a:defRPr sz="2000">
                <a:solidFill>
                  <a:schemeClr val="tx1"/>
                </a:solidFill>
                <a:latin typeface="Tw Cen MT" pitchFamily="34" charset="0"/>
              </a:defRPr>
            </a:lvl6pPr>
            <a:lvl7pPr marL="2971800" indent="-228600" eaLnBrk="0" fontAlgn="base" hangingPunct="0">
              <a:spcBef>
                <a:spcPct val="20000"/>
              </a:spcBef>
              <a:spcAft>
                <a:spcPct val="0"/>
              </a:spcAft>
              <a:buChar char="»"/>
              <a:defRPr sz="2000">
                <a:solidFill>
                  <a:schemeClr val="tx1"/>
                </a:solidFill>
                <a:latin typeface="Tw Cen MT" pitchFamily="34" charset="0"/>
              </a:defRPr>
            </a:lvl7pPr>
            <a:lvl8pPr marL="3429000" indent="-228600" eaLnBrk="0" fontAlgn="base" hangingPunct="0">
              <a:spcBef>
                <a:spcPct val="20000"/>
              </a:spcBef>
              <a:spcAft>
                <a:spcPct val="0"/>
              </a:spcAft>
              <a:buChar char="»"/>
              <a:defRPr sz="2000">
                <a:solidFill>
                  <a:schemeClr val="tx1"/>
                </a:solidFill>
                <a:latin typeface="Tw Cen MT" pitchFamily="34" charset="0"/>
              </a:defRPr>
            </a:lvl8pPr>
            <a:lvl9pPr marL="3886200" indent="-228600" eaLnBrk="0" fontAlgn="base" hangingPunct="0">
              <a:spcBef>
                <a:spcPct val="20000"/>
              </a:spcBef>
              <a:spcAft>
                <a:spcPct val="0"/>
              </a:spcAft>
              <a:buChar char="»"/>
              <a:defRPr sz="2000">
                <a:solidFill>
                  <a:schemeClr val="tx1"/>
                </a:solidFill>
                <a:latin typeface="Tw Cen MT" pitchFamily="34" charset="0"/>
              </a:defRPr>
            </a:lvl9pPr>
          </a:lstStyle>
          <a:p>
            <a:pPr algn="ctr">
              <a:spcBef>
                <a:spcPct val="0"/>
              </a:spcBef>
              <a:buFontTx/>
              <a:buNone/>
            </a:pPr>
            <a:r>
              <a:rPr lang="en-US" altLang="zh-CN" sz="2400">
                <a:latin typeface="Times New Roman" pitchFamily="18" charset="0"/>
                <a:ea typeface="宋体" charset="-122"/>
              </a:rPr>
              <a:t>A sound &amp;</a:t>
            </a:r>
          </a:p>
          <a:p>
            <a:pPr algn="ctr">
              <a:spcBef>
                <a:spcPct val="0"/>
              </a:spcBef>
              <a:buFontTx/>
              <a:buNone/>
            </a:pPr>
            <a:r>
              <a:rPr lang="en-US" altLang="zh-CN" sz="2400">
                <a:latin typeface="Times New Roman" pitchFamily="18" charset="0"/>
                <a:ea typeface="宋体" charset="-122"/>
              </a:rPr>
              <a:t>complete</a:t>
            </a:r>
          </a:p>
          <a:p>
            <a:pPr algn="ctr">
              <a:spcBef>
                <a:spcPct val="0"/>
              </a:spcBef>
              <a:buFontTx/>
              <a:buNone/>
            </a:pPr>
            <a:r>
              <a:rPr lang="en-US" altLang="zh-CN" sz="2400">
                <a:latin typeface="Times New Roman" pitchFamily="18" charset="0"/>
                <a:ea typeface="宋体" charset="-122"/>
              </a:rPr>
              <a:t>algorithm</a:t>
            </a:r>
          </a:p>
        </p:txBody>
      </p:sp>
      <p:sp>
        <p:nvSpPr>
          <p:cNvPr id="40968" name="AutoShape 7"/>
          <p:cNvSpPr>
            <a:spLocks noChangeArrowheads="1"/>
          </p:cNvSpPr>
          <p:nvPr/>
        </p:nvSpPr>
        <p:spPr bwMode="auto">
          <a:xfrm>
            <a:off x="2895600" y="5257800"/>
            <a:ext cx="609600" cy="304800"/>
          </a:xfrm>
          <a:prstGeom prst="rightArrow">
            <a:avLst>
              <a:gd name="adj1" fmla="val 50000"/>
              <a:gd name="adj2" fmla="val 50000"/>
            </a:avLst>
          </a:prstGeom>
          <a:solidFill>
            <a:schemeClr val="accent1"/>
          </a:solidFill>
          <a:ln w="12700">
            <a:solidFill>
              <a:srgbClr val="FF0000"/>
            </a:solidFill>
            <a:miter lim="800000"/>
            <a:headEnd type="none" w="sm" len="sm"/>
            <a:tailEnd type="none" w="sm" len="sm"/>
          </a:ln>
        </p:spPr>
        <p:txBody>
          <a:bodyPr wrap="none" anchor="ctr"/>
          <a:lstStyle>
            <a:lvl1pPr algn="l">
              <a:spcBef>
                <a:spcPct val="20000"/>
              </a:spcBef>
              <a:buChar char="•"/>
              <a:defRPr sz="2800">
                <a:solidFill>
                  <a:schemeClr val="tx1"/>
                </a:solidFill>
                <a:latin typeface="Tw Cen MT" pitchFamily="34" charset="0"/>
              </a:defRPr>
            </a:lvl1pPr>
            <a:lvl2pPr marL="742950" indent="-285750" algn="l">
              <a:spcBef>
                <a:spcPct val="20000"/>
              </a:spcBef>
              <a:buChar char="–"/>
              <a:defRPr sz="2800">
                <a:solidFill>
                  <a:schemeClr val="tx1"/>
                </a:solidFill>
                <a:latin typeface="Tw Cen MT" pitchFamily="34" charset="0"/>
              </a:defRPr>
            </a:lvl2pPr>
            <a:lvl3pPr marL="1143000" indent="-228600" algn="l">
              <a:spcBef>
                <a:spcPct val="20000"/>
              </a:spcBef>
              <a:buChar char="•"/>
              <a:defRPr sz="2400">
                <a:solidFill>
                  <a:schemeClr val="tx1"/>
                </a:solidFill>
                <a:latin typeface="Tw Cen MT" pitchFamily="34" charset="0"/>
              </a:defRPr>
            </a:lvl3pPr>
            <a:lvl4pPr marL="1600200" indent="-228600" algn="l">
              <a:spcBef>
                <a:spcPct val="20000"/>
              </a:spcBef>
              <a:buChar char="–"/>
              <a:defRPr sz="2000">
                <a:solidFill>
                  <a:schemeClr val="tx1"/>
                </a:solidFill>
                <a:latin typeface="Tw Cen MT" pitchFamily="34" charset="0"/>
              </a:defRPr>
            </a:lvl4pPr>
            <a:lvl5pPr marL="2057400" indent="-228600" algn="l">
              <a:spcBef>
                <a:spcPct val="20000"/>
              </a:spcBef>
              <a:buChar char="»"/>
              <a:defRPr sz="2000">
                <a:solidFill>
                  <a:schemeClr val="tx1"/>
                </a:solidFill>
                <a:latin typeface="Tw Cen MT" pitchFamily="34" charset="0"/>
              </a:defRPr>
            </a:lvl5pPr>
            <a:lvl6pPr marL="2514600" indent="-228600" eaLnBrk="0" fontAlgn="base" hangingPunct="0">
              <a:spcBef>
                <a:spcPct val="20000"/>
              </a:spcBef>
              <a:spcAft>
                <a:spcPct val="0"/>
              </a:spcAft>
              <a:buChar char="»"/>
              <a:defRPr sz="2000">
                <a:solidFill>
                  <a:schemeClr val="tx1"/>
                </a:solidFill>
                <a:latin typeface="Tw Cen MT" pitchFamily="34" charset="0"/>
              </a:defRPr>
            </a:lvl6pPr>
            <a:lvl7pPr marL="2971800" indent="-228600" eaLnBrk="0" fontAlgn="base" hangingPunct="0">
              <a:spcBef>
                <a:spcPct val="20000"/>
              </a:spcBef>
              <a:spcAft>
                <a:spcPct val="0"/>
              </a:spcAft>
              <a:buChar char="»"/>
              <a:defRPr sz="2000">
                <a:solidFill>
                  <a:schemeClr val="tx1"/>
                </a:solidFill>
                <a:latin typeface="Tw Cen MT" pitchFamily="34" charset="0"/>
              </a:defRPr>
            </a:lvl7pPr>
            <a:lvl8pPr marL="3429000" indent="-228600" eaLnBrk="0" fontAlgn="base" hangingPunct="0">
              <a:spcBef>
                <a:spcPct val="20000"/>
              </a:spcBef>
              <a:spcAft>
                <a:spcPct val="0"/>
              </a:spcAft>
              <a:buChar char="»"/>
              <a:defRPr sz="2000">
                <a:solidFill>
                  <a:schemeClr val="tx1"/>
                </a:solidFill>
                <a:latin typeface="Tw Cen MT" pitchFamily="34" charset="0"/>
              </a:defRPr>
            </a:lvl8pPr>
            <a:lvl9pPr marL="3886200" indent="-228600" eaLnBrk="0" fontAlgn="base" hangingPunct="0">
              <a:spcBef>
                <a:spcPct val="20000"/>
              </a:spcBef>
              <a:spcAft>
                <a:spcPct val="0"/>
              </a:spcAft>
              <a:buChar char="»"/>
              <a:defRPr sz="2000">
                <a:solidFill>
                  <a:schemeClr val="tx1"/>
                </a:solidFill>
                <a:latin typeface="Tw Cen MT" pitchFamily="34" charset="0"/>
              </a:defRPr>
            </a:lvl9pPr>
          </a:lstStyle>
          <a:p>
            <a:pPr algn="ctr">
              <a:spcBef>
                <a:spcPct val="0"/>
              </a:spcBef>
              <a:buFontTx/>
              <a:buNone/>
            </a:pPr>
            <a:endParaRPr lang="en-US" altLang="en-US" sz="2400">
              <a:latin typeface="Times New Roman" pitchFamily="18" charset="0"/>
            </a:endParaRPr>
          </a:p>
        </p:txBody>
      </p:sp>
      <p:sp>
        <p:nvSpPr>
          <p:cNvPr id="40969" name="AutoShape 8"/>
          <p:cNvSpPr>
            <a:spLocks noChangeArrowheads="1"/>
          </p:cNvSpPr>
          <p:nvPr/>
        </p:nvSpPr>
        <p:spPr bwMode="auto">
          <a:xfrm>
            <a:off x="5638800" y="5257800"/>
            <a:ext cx="609600" cy="304800"/>
          </a:xfrm>
          <a:prstGeom prst="rightArrow">
            <a:avLst>
              <a:gd name="adj1" fmla="val 50000"/>
              <a:gd name="adj2" fmla="val 50000"/>
            </a:avLst>
          </a:prstGeom>
          <a:solidFill>
            <a:srgbClr val="FF6600"/>
          </a:solidFill>
          <a:ln w="12700">
            <a:solidFill>
              <a:srgbClr val="FF0000"/>
            </a:solidFill>
            <a:miter lim="800000"/>
            <a:headEnd type="none" w="sm" len="sm"/>
            <a:tailEnd type="none" w="sm" len="sm"/>
          </a:ln>
        </p:spPr>
        <p:txBody>
          <a:bodyPr wrap="none" anchor="ctr"/>
          <a:lstStyle>
            <a:lvl1pPr algn="l">
              <a:spcBef>
                <a:spcPct val="20000"/>
              </a:spcBef>
              <a:buChar char="•"/>
              <a:defRPr sz="2800">
                <a:solidFill>
                  <a:schemeClr val="tx1"/>
                </a:solidFill>
                <a:latin typeface="Tw Cen MT" pitchFamily="34" charset="0"/>
              </a:defRPr>
            </a:lvl1pPr>
            <a:lvl2pPr marL="742950" indent="-285750" algn="l">
              <a:spcBef>
                <a:spcPct val="20000"/>
              </a:spcBef>
              <a:buChar char="–"/>
              <a:defRPr sz="2800">
                <a:solidFill>
                  <a:schemeClr val="tx1"/>
                </a:solidFill>
                <a:latin typeface="Tw Cen MT" pitchFamily="34" charset="0"/>
              </a:defRPr>
            </a:lvl2pPr>
            <a:lvl3pPr marL="1143000" indent="-228600" algn="l">
              <a:spcBef>
                <a:spcPct val="20000"/>
              </a:spcBef>
              <a:buChar char="•"/>
              <a:defRPr sz="2400">
                <a:solidFill>
                  <a:schemeClr val="tx1"/>
                </a:solidFill>
                <a:latin typeface="Tw Cen MT" pitchFamily="34" charset="0"/>
              </a:defRPr>
            </a:lvl3pPr>
            <a:lvl4pPr marL="1600200" indent="-228600" algn="l">
              <a:spcBef>
                <a:spcPct val="20000"/>
              </a:spcBef>
              <a:buChar char="–"/>
              <a:defRPr sz="2000">
                <a:solidFill>
                  <a:schemeClr val="tx1"/>
                </a:solidFill>
                <a:latin typeface="Tw Cen MT" pitchFamily="34" charset="0"/>
              </a:defRPr>
            </a:lvl4pPr>
            <a:lvl5pPr marL="2057400" indent="-228600" algn="l">
              <a:spcBef>
                <a:spcPct val="20000"/>
              </a:spcBef>
              <a:buChar char="»"/>
              <a:defRPr sz="2000">
                <a:solidFill>
                  <a:schemeClr val="tx1"/>
                </a:solidFill>
                <a:latin typeface="Tw Cen MT" pitchFamily="34" charset="0"/>
              </a:defRPr>
            </a:lvl5pPr>
            <a:lvl6pPr marL="2514600" indent="-228600" eaLnBrk="0" fontAlgn="base" hangingPunct="0">
              <a:spcBef>
                <a:spcPct val="20000"/>
              </a:spcBef>
              <a:spcAft>
                <a:spcPct val="0"/>
              </a:spcAft>
              <a:buChar char="»"/>
              <a:defRPr sz="2000">
                <a:solidFill>
                  <a:schemeClr val="tx1"/>
                </a:solidFill>
                <a:latin typeface="Tw Cen MT" pitchFamily="34" charset="0"/>
              </a:defRPr>
            </a:lvl6pPr>
            <a:lvl7pPr marL="2971800" indent="-228600" eaLnBrk="0" fontAlgn="base" hangingPunct="0">
              <a:spcBef>
                <a:spcPct val="20000"/>
              </a:spcBef>
              <a:spcAft>
                <a:spcPct val="0"/>
              </a:spcAft>
              <a:buChar char="»"/>
              <a:defRPr sz="2000">
                <a:solidFill>
                  <a:schemeClr val="tx1"/>
                </a:solidFill>
                <a:latin typeface="Tw Cen MT" pitchFamily="34" charset="0"/>
              </a:defRPr>
            </a:lvl7pPr>
            <a:lvl8pPr marL="3429000" indent="-228600" eaLnBrk="0" fontAlgn="base" hangingPunct="0">
              <a:spcBef>
                <a:spcPct val="20000"/>
              </a:spcBef>
              <a:spcAft>
                <a:spcPct val="0"/>
              </a:spcAft>
              <a:buChar char="»"/>
              <a:defRPr sz="2000">
                <a:solidFill>
                  <a:schemeClr val="tx1"/>
                </a:solidFill>
                <a:latin typeface="Tw Cen MT" pitchFamily="34" charset="0"/>
              </a:defRPr>
            </a:lvl8pPr>
            <a:lvl9pPr marL="3886200" indent="-228600" eaLnBrk="0" fontAlgn="base" hangingPunct="0">
              <a:spcBef>
                <a:spcPct val="20000"/>
              </a:spcBef>
              <a:spcAft>
                <a:spcPct val="0"/>
              </a:spcAft>
              <a:buChar char="»"/>
              <a:defRPr sz="2000">
                <a:solidFill>
                  <a:schemeClr val="tx1"/>
                </a:solidFill>
                <a:latin typeface="Tw Cen MT" pitchFamily="34" charset="0"/>
              </a:defRPr>
            </a:lvl9pPr>
          </a:lstStyle>
          <a:p>
            <a:pPr algn="ctr">
              <a:spcBef>
                <a:spcPct val="0"/>
              </a:spcBef>
              <a:buFontTx/>
              <a:buNone/>
            </a:pPr>
            <a:endParaRPr lang="en-US" altLang="en-US" sz="2400">
              <a:latin typeface="Times New Roman" pitchFamily="18" charset="0"/>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a:extLst>
              <a:ext uri="{FF2B5EF4-FFF2-40B4-BE49-F238E27FC236}">
                <a16:creationId xmlns:a16="http://schemas.microsoft.com/office/drawing/2014/main" id="{74BF40E5-5F36-4386-8013-5258FAAEDE07}"/>
              </a:ext>
            </a:extLst>
          </p:cNvPr>
          <p:cNvSpPr>
            <a:spLocks noGrp="1" noChangeArrowheads="1"/>
          </p:cNvSpPr>
          <p:nvPr>
            <p:ph type="title"/>
          </p:nvPr>
        </p:nvSpPr>
        <p:spPr>
          <a:xfrm>
            <a:off x="685800" y="228600"/>
            <a:ext cx="7772400" cy="762000"/>
          </a:xfrm>
        </p:spPr>
        <p:txBody>
          <a:bodyPr/>
          <a:lstStyle/>
          <a:p>
            <a:pPr eaLnBrk="1" hangingPunct="1"/>
            <a:r>
              <a:rPr lang="en-US" altLang="en-US"/>
              <a:t>Summary of IJCAI-83 Survey</a:t>
            </a:r>
          </a:p>
        </p:txBody>
      </p:sp>
      <p:sp>
        <p:nvSpPr>
          <p:cNvPr id="12291" name="Rectangle 15">
            <a:extLst>
              <a:ext uri="{FF2B5EF4-FFF2-40B4-BE49-F238E27FC236}">
                <a16:creationId xmlns:a16="http://schemas.microsoft.com/office/drawing/2014/main" id="{AD114622-0386-4F8B-8B61-BA0A813A64DD}"/>
              </a:ext>
            </a:extLst>
          </p:cNvPr>
          <p:cNvSpPr>
            <a:spLocks noChangeArrowheads="1"/>
          </p:cNvSpPr>
          <p:nvPr/>
        </p:nvSpPr>
        <p:spPr bwMode="auto">
          <a:xfrm>
            <a:off x="3429000" y="990600"/>
            <a:ext cx="2286000" cy="457200"/>
          </a:xfrm>
          <a:prstGeom prst="rect">
            <a:avLst/>
          </a:prstGeom>
          <a:solidFill>
            <a:schemeClr val="accent1"/>
          </a:solidFill>
          <a:ln w="9525">
            <a:solidFill>
              <a:schemeClr val="tx1"/>
            </a:solidFill>
            <a:miter lim="800000"/>
            <a:headEnd/>
            <a:tailEnd/>
          </a:ln>
        </p:spPr>
        <p:txBody>
          <a:bodyPr wrap="none" anchor="ctr"/>
          <a:lstStyle>
            <a:lvl1pPr eaLnBrk="0" hangingPunct="0">
              <a:spcBef>
                <a:spcPct val="20000"/>
              </a:spcBef>
              <a:buChar char="•"/>
              <a:defRPr sz="2800">
                <a:solidFill>
                  <a:schemeClr val="tx1"/>
                </a:solidFill>
                <a:latin typeface="Tw Cen MT" panose="020B0602020104020603" pitchFamily="34" charset="0"/>
              </a:defRPr>
            </a:lvl1pPr>
            <a:lvl2pPr marL="742950" indent="-285750" eaLnBrk="0" hangingPunct="0">
              <a:spcBef>
                <a:spcPct val="20000"/>
              </a:spcBef>
              <a:buChar char="–"/>
              <a:defRPr sz="2800">
                <a:solidFill>
                  <a:schemeClr val="tx1"/>
                </a:solidFill>
                <a:latin typeface="Tw Cen MT" panose="020B0602020104020603" pitchFamily="34" charset="0"/>
              </a:defRPr>
            </a:lvl2pPr>
            <a:lvl3pPr marL="1143000" indent="-228600" eaLnBrk="0" hangingPunct="0">
              <a:spcBef>
                <a:spcPct val="20000"/>
              </a:spcBef>
              <a:buChar char="•"/>
              <a:defRPr sz="2400">
                <a:solidFill>
                  <a:schemeClr val="tx1"/>
                </a:solidFill>
                <a:latin typeface="Tw Cen MT" panose="020B0602020104020603" pitchFamily="34" charset="0"/>
              </a:defRPr>
            </a:lvl3pPr>
            <a:lvl4pPr marL="1600200" indent="-228600" eaLnBrk="0" hangingPunct="0">
              <a:spcBef>
                <a:spcPct val="20000"/>
              </a:spcBef>
              <a:buChar char="–"/>
              <a:defRPr sz="2000">
                <a:solidFill>
                  <a:schemeClr val="tx1"/>
                </a:solidFill>
                <a:latin typeface="Tw Cen MT" panose="020B0602020104020603" pitchFamily="34" charset="0"/>
              </a:defRPr>
            </a:lvl4pPr>
            <a:lvl5pPr marL="2057400" indent="-228600" eaLnBrk="0" hangingPunct="0">
              <a:spcBef>
                <a:spcPct val="20000"/>
              </a:spcBef>
              <a:buChar char="»"/>
              <a:defRPr sz="2000">
                <a:solidFill>
                  <a:schemeClr val="tx1"/>
                </a:solidFill>
                <a:latin typeface="Tw Cen MT" panose="020B0602020104020603" pitchFamily="34" charset="0"/>
              </a:defRPr>
            </a:lvl5pPr>
            <a:lvl6pPr marL="2514600" indent="-228600" eaLnBrk="0" fontAlgn="base" hangingPunct="0">
              <a:spcBef>
                <a:spcPct val="20000"/>
              </a:spcBef>
              <a:spcAft>
                <a:spcPct val="0"/>
              </a:spcAft>
              <a:buChar char="»"/>
              <a:defRPr sz="2000">
                <a:solidFill>
                  <a:schemeClr val="tx1"/>
                </a:solidFill>
                <a:latin typeface="Tw Cen MT" panose="020B0602020104020603" pitchFamily="34" charset="0"/>
              </a:defRPr>
            </a:lvl6pPr>
            <a:lvl7pPr marL="2971800" indent="-228600" eaLnBrk="0" fontAlgn="base" hangingPunct="0">
              <a:spcBef>
                <a:spcPct val="20000"/>
              </a:spcBef>
              <a:spcAft>
                <a:spcPct val="0"/>
              </a:spcAft>
              <a:buChar char="»"/>
              <a:defRPr sz="2000">
                <a:solidFill>
                  <a:schemeClr val="tx1"/>
                </a:solidFill>
                <a:latin typeface="Tw Cen MT" panose="020B0602020104020603" pitchFamily="34" charset="0"/>
              </a:defRPr>
            </a:lvl7pPr>
            <a:lvl8pPr marL="3429000" indent="-228600" eaLnBrk="0" fontAlgn="base" hangingPunct="0">
              <a:spcBef>
                <a:spcPct val="20000"/>
              </a:spcBef>
              <a:spcAft>
                <a:spcPct val="0"/>
              </a:spcAft>
              <a:buChar char="»"/>
              <a:defRPr sz="2000">
                <a:solidFill>
                  <a:schemeClr val="tx1"/>
                </a:solidFill>
                <a:latin typeface="Tw Cen MT" panose="020B0602020104020603" pitchFamily="34" charset="0"/>
              </a:defRPr>
            </a:lvl8pPr>
            <a:lvl9pPr marL="3886200" indent="-228600" eaLnBrk="0" fontAlgn="base" hangingPunct="0">
              <a:spcBef>
                <a:spcPct val="20000"/>
              </a:spcBef>
              <a:spcAft>
                <a:spcPct val="0"/>
              </a:spcAft>
              <a:buChar char="»"/>
              <a:defRPr sz="2000">
                <a:solidFill>
                  <a:schemeClr val="tx1"/>
                </a:solidFill>
                <a:latin typeface="Tw Cen MT" panose="020B0602020104020603" pitchFamily="34" charset="0"/>
              </a:defRPr>
            </a:lvl9pPr>
          </a:lstStyle>
          <a:p>
            <a:pPr algn="ctr" eaLnBrk="1" hangingPunct="1">
              <a:spcBef>
                <a:spcPct val="0"/>
              </a:spcBef>
              <a:buFontTx/>
              <a:buNone/>
            </a:pPr>
            <a:r>
              <a:rPr lang="en-US" altLang="en-US" sz="2400" i="0">
                <a:latin typeface="Tahoma" panose="020B0604030504040204" pitchFamily="34" charset="0"/>
              </a:rPr>
              <a:t>Attempt (A) 20.8</a:t>
            </a:r>
          </a:p>
        </p:txBody>
      </p:sp>
      <p:sp>
        <p:nvSpPr>
          <p:cNvPr id="12292" name="Rectangle 16">
            <a:extLst>
              <a:ext uri="{FF2B5EF4-FFF2-40B4-BE49-F238E27FC236}">
                <a16:creationId xmlns:a16="http://schemas.microsoft.com/office/drawing/2014/main" id="{F6E8A50F-B438-4E85-BBF6-DE98259B5250}"/>
              </a:ext>
            </a:extLst>
          </p:cNvPr>
          <p:cNvSpPr>
            <a:spLocks noChangeArrowheads="1"/>
          </p:cNvSpPr>
          <p:nvPr/>
        </p:nvSpPr>
        <p:spPr bwMode="auto">
          <a:xfrm>
            <a:off x="762000" y="2209800"/>
            <a:ext cx="2133600" cy="457200"/>
          </a:xfrm>
          <a:prstGeom prst="rect">
            <a:avLst/>
          </a:prstGeom>
          <a:solidFill>
            <a:schemeClr val="accent1"/>
          </a:solidFill>
          <a:ln w="9525">
            <a:solidFill>
              <a:schemeClr val="tx1"/>
            </a:solidFill>
            <a:miter lim="800000"/>
            <a:headEnd/>
            <a:tailEnd/>
          </a:ln>
        </p:spPr>
        <p:txBody>
          <a:bodyPr wrap="none" anchor="ctr"/>
          <a:lstStyle>
            <a:lvl1pPr eaLnBrk="0" hangingPunct="0">
              <a:spcBef>
                <a:spcPct val="20000"/>
              </a:spcBef>
              <a:buChar char="•"/>
              <a:defRPr sz="2800">
                <a:solidFill>
                  <a:schemeClr val="tx1"/>
                </a:solidFill>
                <a:latin typeface="Tw Cen MT" panose="020B0602020104020603" pitchFamily="34" charset="0"/>
              </a:defRPr>
            </a:lvl1pPr>
            <a:lvl2pPr marL="742950" indent="-285750" eaLnBrk="0" hangingPunct="0">
              <a:spcBef>
                <a:spcPct val="20000"/>
              </a:spcBef>
              <a:buChar char="–"/>
              <a:defRPr sz="2800">
                <a:solidFill>
                  <a:schemeClr val="tx1"/>
                </a:solidFill>
                <a:latin typeface="Tw Cen MT" panose="020B0602020104020603" pitchFamily="34" charset="0"/>
              </a:defRPr>
            </a:lvl2pPr>
            <a:lvl3pPr marL="1143000" indent="-228600" eaLnBrk="0" hangingPunct="0">
              <a:spcBef>
                <a:spcPct val="20000"/>
              </a:spcBef>
              <a:buChar char="•"/>
              <a:defRPr sz="2400">
                <a:solidFill>
                  <a:schemeClr val="tx1"/>
                </a:solidFill>
                <a:latin typeface="Tw Cen MT" panose="020B0602020104020603" pitchFamily="34" charset="0"/>
              </a:defRPr>
            </a:lvl3pPr>
            <a:lvl4pPr marL="1600200" indent="-228600" eaLnBrk="0" hangingPunct="0">
              <a:spcBef>
                <a:spcPct val="20000"/>
              </a:spcBef>
              <a:buChar char="–"/>
              <a:defRPr sz="2000">
                <a:solidFill>
                  <a:schemeClr val="tx1"/>
                </a:solidFill>
                <a:latin typeface="Tw Cen MT" panose="020B0602020104020603" pitchFamily="34" charset="0"/>
              </a:defRPr>
            </a:lvl4pPr>
            <a:lvl5pPr marL="2057400" indent="-228600" eaLnBrk="0" hangingPunct="0">
              <a:spcBef>
                <a:spcPct val="20000"/>
              </a:spcBef>
              <a:buChar char="»"/>
              <a:defRPr sz="2000">
                <a:solidFill>
                  <a:schemeClr val="tx1"/>
                </a:solidFill>
                <a:latin typeface="Tw Cen MT" panose="020B0602020104020603" pitchFamily="34" charset="0"/>
              </a:defRPr>
            </a:lvl5pPr>
            <a:lvl6pPr marL="2514600" indent="-228600" eaLnBrk="0" fontAlgn="base" hangingPunct="0">
              <a:spcBef>
                <a:spcPct val="20000"/>
              </a:spcBef>
              <a:spcAft>
                <a:spcPct val="0"/>
              </a:spcAft>
              <a:buChar char="»"/>
              <a:defRPr sz="2000">
                <a:solidFill>
                  <a:schemeClr val="tx1"/>
                </a:solidFill>
                <a:latin typeface="Tw Cen MT" panose="020B0602020104020603" pitchFamily="34" charset="0"/>
              </a:defRPr>
            </a:lvl6pPr>
            <a:lvl7pPr marL="2971800" indent="-228600" eaLnBrk="0" fontAlgn="base" hangingPunct="0">
              <a:spcBef>
                <a:spcPct val="20000"/>
              </a:spcBef>
              <a:spcAft>
                <a:spcPct val="0"/>
              </a:spcAft>
              <a:buChar char="»"/>
              <a:defRPr sz="2000">
                <a:solidFill>
                  <a:schemeClr val="tx1"/>
                </a:solidFill>
                <a:latin typeface="Tw Cen MT" panose="020B0602020104020603" pitchFamily="34" charset="0"/>
              </a:defRPr>
            </a:lvl7pPr>
            <a:lvl8pPr marL="3429000" indent="-228600" eaLnBrk="0" fontAlgn="base" hangingPunct="0">
              <a:spcBef>
                <a:spcPct val="20000"/>
              </a:spcBef>
              <a:spcAft>
                <a:spcPct val="0"/>
              </a:spcAft>
              <a:buChar char="»"/>
              <a:defRPr sz="2000">
                <a:solidFill>
                  <a:schemeClr val="tx1"/>
                </a:solidFill>
                <a:latin typeface="Tw Cen MT" panose="020B0602020104020603" pitchFamily="34" charset="0"/>
              </a:defRPr>
            </a:lvl8pPr>
            <a:lvl9pPr marL="3886200" indent="-228600" eaLnBrk="0" fontAlgn="base" hangingPunct="0">
              <a:spcBef>
                <a:spcPct val="20000"/>
              </a:spcBef>
              <a:spcAft>
                <a:spcPct val="0"/>
              </a:spcAft>
              <a:buChar char="»"/>
              <a:defRPr sz="2000">
                <a:solidFill>
                  <a:schemeClr val="tx1"/>
                </a:solidFill>
                <a:latin typeface="Tw Cen MT" panose="020B0602020104020603" pitchFamily="34" charset="0"/>
              </a:defRPr>
            </a:lvl9pPr>
          </a:lstStyle>
          <a:p>
            <a:pPr algn="ctr" eaLnBrk="1" hangingPunct="1">
              <a:spcBef>
                <a:spcPct val="0"/>
              </a:spcBef>
              <a:buFontTx/>
              <a:buNone/>
            </a:pPr>
            <a:r>
              <a:rPr lang="en-US" altLang="en-US" sz="2400" i="0">
                <a:latin typeface="Tahoma" panose="020B0604030504040204" pitchFamily="34" charset="0"/>
              </a:rPr>
              <a:t>Build (B) 12.8</a:t>
            </a:r>
          </a:p>
        </p:txBody>
      </p:sp>
      <p:sp>
        <p:nvSpPr>
          <p:cNvPr id="12293" name="Rectangle 17">
            <a:extLst>
              <a:ext uri="{FF2B5EF4-FFF2-40B4-BE49-F238E27FC236}">
                <a16:creationId xmlns:a16="http://schemas.microsoft.com/office/drawing/2014/main" id="{E618364A-7A13-4680-A0CE-9922CCDA9EB8}"/>
              </a:ext>
            </a:extLst>
          </p:cNvPr>
          <p:cNvSpPr>
            <a:spLocks noChangeArrowheads="1"/>
          </p:cNvSpPr>
          <p:nvPr/>
        </p:nvSpPr>
        <p:spPr bwMode="auto">
          <a:xfrm>
            <a:off x="3581400" y="2286000"/>
            <a:ext cx="2438400" cy="457200"/>
          </a:xfrm>
          <a:prstGeom prst="rect">
            <a:avLst/>
          </a:prstGeom>
          <a:solidFill>
            <a:schemeClr val="accent1"/>
          </a:solidFill>
          <a:ln w="9525">
            <a:solidFill>
              <a:schemeClr val="tx1"/>
            </a:solidFill>
            <a:miter lim="800000"/>
            <a:headEnd/>
            <a:tailEnd/>
          </a:ln>
        </p:spPr>
        <p:txBody>
          <a:bodyPr wrap="none" anchor="ctr"/>
          <a:lstStyle>
            <a:lvl1pPr eaLnBrk="0" hangingPunct="0">
              <a:spcBef>
                <a:spcPct val="20000"/>
              </a:spcBef>
              <a:buChar char="•"/>
              <a:defRPr sz="2800">
                <a:solidFill>
                  <a:schemeClr val="tx1"/>
                </a:solidFill>
                <a:latin typeface="Tw Cen MT" panose="020B0602020104020603" pitchFamily="34" charset="0"/>
              </a:defRPr>
            </a:lvl1pPr>
            <a:lvl2pPr marL="742950" indent="-285750" eaLnBrk="0" hangingPunct="0">
              <a:spcBef>
                <a:spcPct val="20000"/>
              </a:spcBef>
              <a:buChar char="–"/>
              <a:defRPr sz="2800">
                <a:solidFill>
                  <a:schemeClr val="tx1"/>
                </a:solidFill>
                <a:latin typeface="Tw Cen MT" panose="020B0602020104020603" pitchFamily="34" charset="0"/>
              </a:defRPr>
            </a:lvl2pPr>
            <a:lvl3pPr marL="1143000" indent="-228600" eaLnBrk="0" hangingPunct="0">
              <a:spcBef>
                <a:spcPct val="20000"/>
              </a:spcBef>
              <a:buChar char="•"/>
              <a:defRPr sz="2400">
                <a:solidFill>
                  <a:schemeClr val="tx1"/>
                </a:solidFill>
                <a:latin typeface="Tw Cen MT" panose="020B0602020104020603" pitchFamily="34" charset="0"/>
              </a:defRPr>
            </a:lvl3pPr>
            <a:lvl4pPr marL="1600200" indent="-228600" eaLnBrk="0" hangingPunct="0">
              <a:spcBef>
                <a:spcPct val="20000"/>
              </a:spcBef>
              <a:buChar char="–"/>
              <a:defRPr sz="2000">
                <a:solidFill>
                  <a:schemeClr val="tx1"/>
                </a:solidFill>
                <a:latin typeface="Tw Cen MT" panose="020B0602020104020603" pitchFamily="34" charset="0"/>
              </a:defRPr>
            </a:lvl4pPr>
            <a:lvl5pPr marL="2057400" indent="-228600" eaLnBrk="0" hangingPunct="0">
              <a:spcBef>
                <a:spcPct val="20000"/>
              </a:spcBef>
              <a:buChar char="»"/>
              <a:defRPr sz="2000">
                <a:solidFill>
                  <a:schemeClr val="tx1"/>
                </a:solidFill>
                <a:latin typeface="Tw Cen MT" panose="020B0602020104020603" pitchFamily="34" charset="0"/>
              </a:defRPr>
            </a:lvl5pPr>
            <a:lvl6pPr marL="2514600" indent="-228600" eaLnBrk="0" fontAlgn="base" hangingPunct="0">
              <a:spcBef>
                <a:spcPct val="20000"/>
              </a:spcBef>
              <a:spcAft>
                <a:spcPct val="0"/>
              </a:spcAft>
              <a:buChar char="»"/>
              <a:defRPr sz="2000">
                <a:solidFill>
                  <a:schemeClr val="tx1"/>
                </a:solidFill>
                <a:latin typeface="Tw Cen MT" panose="020B0602020104020603" pitchFamily="34" charset="0"/>
              </a:defRPr>
            </a:lvl6pPr>
            <a:lvl7pPr marL="2971800" indent="-228600" eaLnBrk="0" fontAlgn="base" hangingPunct="0">
              <a:spcBef>
                <a:spcPct val="20000"/>
              </a:spcBef>
              <a:spcAft>
                <a:spcPct val="0"/>
              </a:spcAft>
              <a:buChar char="»"/>
              <a:defRPr sz="2000">
                <a:solidFill>
                  <a:schemeClr val="tx1"/>
                </a:solidFill>
                <a:latin typeface="Tw Cen MT" panose="020B0602020104020603" pitchFamily="34" charset="0"/>
              </a:defRPr>
            </a:lvl7pPr>
            <a:lvl8pPr marL="3429000" indent="-228600" eaLnBrk="0" fontAlgn="base" hangingPunct="0">
              <a:spcBef>
                <a:spcPct val="20000"/>
              </a:spcBef>
              <a:spcAft>
                <a:spcPct val="0"/>
              </a:spcAft>
              <a:buChar char="»"/>
              <a:defRPr sz="2000">
                <a:solidFill>
                  <a:schemeClr val="tx1"/>
                </a:solidFill>
                <a:latin typeface="Tw Cen MT" panose="020B0602020104020603" pitchFamily="34" charset="0"/>
              </a:defRPr>
            </a:lvl8pPr>
            <a:lvl9pPr marL="3886200" indent="-228600" eaLnBrk="0" fontAlgn="base" hangingPunct="0">
              <a:spcBef>
                <a:spcPct val="20000"/>
              </a:spcBef>
              <a:spcAft>
                <a:spcPct val="0"/>
              </a:spcAft>
              <a:buChar char="»"/>
              <a:defRPr sz="2000">
                <a:solidFill>
                  <a:schemeClr val="tx1"/>
                </a:solidFill>
                <a:latin typeface="Tw Cen MT" panose="020B0602020104020603" pitchFamily="34" charset="0"/>
              </a:defRPr>
            </a:lvl9pPr>
          </a:lstStyle>
          <a:p>
            <a:pPr algn="ctr" eaLnBrk="1" hangingPunct="1">
              <a:spcBef>
                <a:spcPct val="0"/>
              </a:spcBef>
              <a:buFontTx/>
              <a:buNone/>
            </a:pPr>
            <a:r>
              <a:rPr lang="en-US" altLang="en-US" sz="2400" i="0">
                <a:latin typeface="Tahoma" panose="020B0604030504040204" pitchFamily="34" charset="0"/>
              </a:rPr>
              <a:t>Simulate (C) 17.6</a:t>
            </a:r>
          </a:p>
        </p:txBody>
      </p:sp>
      <p:sp>
        <p:nvSpPr>
          <p:cNvPr id="12294" name="Rectangle 18">
            <a:extLst>
              <a:ext uri="{FF2B5EF4-FFF2-40B4-BE49-F238E27FC236}">
                <a16:creationId xmlns:a16="http://schemas.microsoft.com/office/drawing/2014/main" id="{1A808D6A-719D-4540-87FA-CA5970BDA5DF}"/>
              </a:ext>
            </a:extLst>
          </p:cNvPr>
          <p:cNvSpPr>
            <a:spLocks noChangeArrowheads="1"/>
          </p:cNvSpPr>
          <p:nvPr/>
        </p:nvSpPr>
        <p:spPr bwMode="auto">
          <a:xfrm>
            <a:off x="6400800" y="2286000"/>
            <a:ext cx="2133600" cy="457200"/>
          </a:xfrm>
          <a:prstGeom prst="rect">
            <a:avLst/>
          </a:prstGeom>
          <a:solidFill>
            <a:schemeClr val="accent1"/>
          </a:solidFill>
          <a:ln w="9525">
            <a:solidFill>
              <a:schemeClr val="tx1"/>
            </a:solidFill>
            <a:miter lim="800000"/>
            <a:headEnd/>
            <a:tailEnd/>
          </a:ln>
        </p:spPr>
        <p:txBody>
          <a:bodyPr wrap="none" anchor="ctr"/>
          <a:lstStyle>
            <a:lvl1pPr eaLnBrk="0" hangingPunct="0">
              <a:spcBef>
                <a:spcPct val="20000"/>
              </a:spcBef>
              <a:buChar char="•"/>
              <a:defRPr sz="2800">
                <a:solidFill>
                  <a:schemeClr val="tx1"/>
                </a:solidFill>
                <a:latin typeface="Tw Cen MT" panose="020B0602020104020603" pitchFamily="34" charset="0"/>
              </a:defRPr>
            </a:lvl1pPr>
            <a:lvl2pPr marL="742950" indent="-285750" eaLnBrk="0" hangingPunct="0">
              <a:spcBef>
                <a:spcPct val="20000"/>
              </a:spcBef>
              <a:buChar char="–"/>
              <a:defRPr sz="2800">
                <a:solidFill>
                  <a:schemeClr val="tx1"/>
                </a:solidFill>
                <a:latin typeface="Tw Cen MT" panose="020B0602020104020603" pitchFamily="34" charset="0"/>
              </a:defRPr>
            </a:lvl2pPr>
            <a:lvl3pPr marL="1143000" indent="-228600" eaLnBrk="0" hangingPunct="0">
              <a:spcBef>
                <a:spcPct val="20000"/>
              </a:spcBef>
              <a:buChar char="•"/>
              <a:defRPr sz="2400">
                <a:solidFill>
                  <a:schemeClr val="tx1"/>
                </a:solidFill>
                <a:latin typeface="Tw Cen MT" panose="020B0602020104020603" pitchFamily="34" charset="0"/>
              </a:defRPr>
            </a:lvl3pPr>
            <a:lvl4pPr marL="1600200" indent="-228600" eaLnBrk="0" hangingPunct="0">
              <a:spcBef>
                <a:spcPct val="20000"/>
              </a:spcBef>
              <a:buChar char="–"/>
              <a:defRPr sz="2000">
                <a:solidFill>
                  <a:schemeClr val="tx1"/>
                </a:solidFill>
                <a:latin typeface="Tw Cen MT" panose="020B0602020104020603" pitchFamily="34" charset="0"/>
              </a:defRPr>
            </a:lvl4pPr>
            <a:lvl5pPr marL="2057400" indent="-228600" eaLnBrk="0" hangingPunct="0">
              <a:spcBef>
                <a:spcPct val="20000"/>
              </a:spcBef>
              <a:buChar char="»"/>
              <a:defRPr sz="2000">
                <a:solidFill>
                  <a:schemeClr val="tx1"/>
                </a:solidFill>
                <a:latin typeface="Tw Cen MT" panose="020B0602020104020603" pitchFamily="34" charset="0"/>
              </a:defRPr>
            </a:lvl5pPr>
            <a:lvl6pPr marL="2514600" indent="-228600" eaLnBrk="0" fontAlgn="base" hangingPunct="0">
              <a:spcBef>
                <a:spcPct val="20000"/>
              </a:spcBef>
              <a:spcAft>
                <a:spcPct val="0"/>
              </a:spcAft>
              <a:buChar char="»"/>
              <a:defRPr sz="2000">
                <a:solidFill>
                  <a:schemeClr val="tx1"/>
                </a:solidFill>
                <a:latin typeface="Tw Cen MT" panose="020B0602020104020603" pitchFamily="34" charset="0"/>
              </a:defRPr>
            </a:lvl6pPr>
            <a:lvl7pPr marL="2971800" indent="-228600" eaLnBrk="0" fontAlgn="base" hangingPunct="0">
              <a:spcBef>
                <a:spcPct val="20000"/>
              </a:spcBef>
              <a:spcAft>
                <a:spcPct val="0"/>
              </a:spcAft>
              <a:buChar char="»"/>
              <a:defRPr sz="2000">
                <a:solidFill>
                  <a:schemeClr val="tx1"/>
                </a:solidFill>
                <a:latin typeface="Tw Cen MT" panose="020B0602020104020603" pitchFamily="34" charset="0"/>
              </a:defRPr>
            </a:lvl7pPr>
            <a:lvl8pPr marL="3429000" indent="-228600" eaLnBrk="0" fontAlgn="base" hangingPunct="0">
              <a:spcBef>
                <a:spcPct val="20000"/>
              </a:spcBef>
              <a:spcAft>
                <a:spcPct val="0"/>
              </a:spcAft>
              <a:buChar char="»"/>
              <a:defRPr sz="2000">
                <a:solidFill>
                  <a:schemeClr val="tx1"/>
                </a:solidFill>
                <a:latin typeface="Tw Cen MT" panose="020B0602020104020603" pitchFamily="34" charset="0"/>
              </a:defRPr>
            </a:lvl8pPr>
            <a:lvl9pPr marL="3886200" indent="-228600" eaLnBrk="0" fontAlgn="base" hangingPunct="0">
              <a:spcBef>
                <a:spcPct val="20000"/>
              </a:spcBef>
              <a:spcAft>
                <a:spcPct val="0"/>
              </a:spcAft>
              <a:buChar char="»"/>
              <a:defRPr sz="2000">
                <a:solidFill>
                  <a:schemeClr val="tx1"/>
                </a:solidFill>
                <a:latin typeface="Tw Cen MT" panose="020B0602020104020603" pitchFamily="34" charset="0"/>
              </a:defRPr>
            </a:lvl9pPr>
          </a:lstStyle>
          <a:p>
            <a:pPr algn="ctr" eaLnBrk="1" hangingPunct="1">
              <a:spcBef>
                <a:spcPct val="0"/>
              </a:spcBef>
              <a:buFontTx/>
              <a:buNone/>
            </a:pPr>
            <a:r>
              <a:rPr lang="en-US" altLang="en-US" sz="2400" i="0">
                <a:latin typeface="Tahoma" panose="020B0604030504040204" pitchFamily="34" charset="0"/>
              </a:rPr>
              <a:t>Model (D) 17.6</a:t>
            </a:r>
          </a:p>
        </p:txBody>
      </p:sp>
      <p:sp>
        <p:nvSpPr>
          <p:cNvPr id="12295" name="Rectangle 19">
            <a:extLst>
              <a:ext uri="{FF2B5EF4-FFF2-40B4-BE49-F238E27FC236}">
                <a16:creationId xmlns:a16="http://schemas.microsoft.com/office/drawing/2014/main" id="{BA2A2DBA-B949-44DC-9129-F153F05316CD}"/>
              </a:ext>
            </a:extLst>
          </p:cNvPr>
          <p:cNvSpPr>
            <a:spLocks noChangeArrowheads="1"/>
          </p:cNvSpPr>
          <p:nvPr/>
        </p:nvSpPr>
        <p:spPr bwMode="auto">
          <a:xfrm>
            <a:off x="381000" y="2971800"/>
            <a:ext cx="2438400" cy="457200"/>
          </a:xfrm>
          <a:prstGeom prst="rect">
            <a:avLst/>
          </a:prstGeom>
          <a:solidFill>
            <a:schemeClr val="accent1"/>
          </a:solidFill>
          <a:ln w="9525">
            <a:solidFill>
              <a:schemeClr val="tx1"/>
            </a:solidFill>
            <a:miter lim="800000"/>
            <a:headEnd/>
            <a:tailEnd/>
          </a:ln>
        </p:spPr>
        <p:txBody>
          <a:bodyPr wrap="none" anchor="ctr"/>
          <a:lstStyle>
            <a:lvl1pPr eaLnBrk="0" hangingPunct="0">
              <a:spcBef>
                <a:spcPct val="20000"/>
              </a:spcBef>
              <a:buChar char="•"/>
              <a:defRPr sz="2800">
                <a:solidFill>
                  <a:schemeClr val="tx1"/>
                </a:solidFill>
                <a:latin typeface="Tw Cen MT" panose="020B0602020104020603" pitchFamily="34" charset="0"/>
              </a:defRPr>
            </a:lvl1pPr>
            <a:lvl2pPr marL="742950" indent="-285750" eaLnBrk="0" hangingPunct="0">
              <a:spcBef>
                <a:spcPct val="20000"/>
              </a:spcBef>
              <a:buChar char="–"/>
              <a:defRPr sz="2800">
                <a:solidFill>
                  <a:schemeClr val="tx1"/>
                </a:solidFill>
                <a:latin typeface="Tw Cen MT" panose="020B0602020104020603" pitchFamily="34" charset="0"/>
              </a:defRPr>
            </a:lvl2pPr>
            <a:lvl3pPr marL="1143000" indent="-228600" eaLnBrk="0" hangingPunct="0">
              <a:spcBef>
                <a:spcPct val="20000"/>
              </a:spcBef>
              <a:buChar char="•"/>
              <a:defRPr sz="2400">
                <a:solidFill>
                  <a:schemeClr val="tx1"/>
                </a:solidFill>
                <a:latin typeface="Tw Cen MT" panose="020B0602020104020603" pitchFamily="34" charset="0"/>
              </a:defRPr>
            </a:lvl3pPr>
            <a:lvl4pPr marL="1600200" indent="-228600" eaLnBrk="0" hangingPunct="0">
              <a:spcBef>
                <a:spcPct val="20000"/>
              </a:spcBef>
              <a:buChar char="–"/>
              <a:defRPr sz="2000">
                <a:solidFill>
                  <a:schemeClr val="tx1"/>
                </a:solidFill>
                <a:latin typeface="Tw Cen MT" panose="020B0602020104020603" pitchFamily="34" charset="0"/>
              </a:defRPr>
            </a:lvl4pPr>
            <a:lvl5pPr marL="2057400" indent="-228600" eaLnBrk="0" hangingPunct="0">
              <a:spcBef>
                <a:spcPct val="20000"/>
              </a:spcBef>
              <a:buChar char="»"/>
              <a:defRPr sz="2000">
                <a:solidFill>
                  <a:schemeClr val="tx1"/>
                </a:solidFill>
                <a:latin typeface="Tw Cen MT" panose="020B0602020104020603" pitchFamily="34" charset="0"/>
              </a:defRPr>
            </a:lvl5pPr>
            <a:lvl6pPr marL="2514600" indent="-228600" eaLnBrk="0" fontAlgn="base" hangingPunct="0">
              <a:spcBef>
                <a:spcPct val="20000"/>
              </a:spcBef>
              <a:spcAft>
                <a:spcPct val="0"/>
              </a:spcAft>
              <a:buChar char="»"/>
              <a:defRPr sz="2000">
                <a:solidFill>
                  <a:schemeClr val="tx1"/>
                </a:solidFill>
                <a:latin typeface="Tw Cen MT" panose="020B0602020104020603" pitchFamily="34" charset="0"/>
              </a:defRPr>
            </a:lvl6pPr>
            <a:lvl7pPr marL="2971800" indent="-228600" eaLnBrk="0" fontAlgn="base" hangingPunct="0">
              <a:spcBef>
                <a:spcPct val="20000"/>
              </a:spcBef>
              <a:spcAft>
                <a:spcPct val="0"/>
              </a:spcAft>
              <a:buChar char="»"/>
              <a:defRPr sz="2000">
                <a:solidFill>
                  <a:schemeClr val="tx1"/>
                </a:solidFill>
                <a:latin typeface="Tw Cen MT" panose="020B0602020104020603" pitchFamily="34" charset="0"/>
              </a:defRPr>
            </a:lvl7pPr>
            <a:lvl8pPr marL="3429000" indent="-228600" eaLnBrk="0" fontAlgn="base" hangingPunct="0">
              <a:spcBef>
                <a:spcPct val="20000"/>
              </a:spcBef>
              <a:spcAft>
                <a:spcPct val="0"/>
              </a:spcAft>
              <a:buChar char="»"/>
              <a:defRPr sz="2000">
                <a:solidFill>
                  <a:schemeClr val="tx1"/>
                </a:solidFill>
                <a:latin typeface="Tw Cen MT" panose="020B0602020104020603" pitchFamily="34" charset="0"/>
              </a:defRPr>
            </a:lvl8pPr>
            <a:lvl9pPr marL="3886200" indent="-228600" eaLnBrk="0" fontAlgn="base" hangingPunct="0">
              <a:spcBef>
                <a:spcPct val="20000"/>
              </a:spcBef>
              <a:spcAft>
                <a:spcPct val="0"/>
              </a:spcAft>
              <a:buChar char="»"/>
              <a:defRPr sz="2000">
                <a:solidFill>
                  <a:schemeClr val="tx1"/>
                </a:solidFill>
                <a:latin typeface="Tw Cen MT" panose="020B0602020104020603" pitchFamily="34" charset="0"/>
              </a:defRPr>
            </a:lvl9pPr>
          </a:lstStyle>
          <a:p>
            <a:pPr algn="ctr" eaLnBrk="1" hangingPunct="1">
              <a:spcBef>
                <a:spcPct val="0"/>
              </a:spcBef>
              <a:buFontTx/>
              <a:buNone/>
            </a:pPr>
            <a:r>
              <a:rPr lang="en-US" altLang="en-US" sz="2400" i="0">
                <a:latin typeface="Tahoma" panose="020B0604030504040204" pitchFamily="34" charset="0"/>
              </a:rPr>
              <a:t>Machines (E) 22.4</a:t>
            </a:r>
          </a:p>
        </p:txBody>
      </p:sp>
      <p:sp>
        <p:nvSpPr>
          <p:cNvPr id="12296" name="Rectangle 20">
            <a:extLst>
              <a:ext uri="{FF2B5EF4-FFF2-40B4-BE49-F238E27FC236}">
                <a16:creationId xmlns:a16="http://schemas.microsoft.com/office/drawing/2014/main" id="{FA877E4C-D0A8-46A7-ABD9-AB0CD80DC2A2}"/>
              </a:ext>
            </a:extLst>
          </p:cNvPr>
          <p:cNvSpPr>
            <a:spLocks noChangeArrowheads="1"/>
          </p:cNvSpPr>
          <p:nvPr/>
        </p:nvSpPr>
        <p:spPr bwMode="auto">
          <a:xfrm>
            <a:off x="3581400" y="3048000"/>
            <a:ext cx="3810000" cy="457200"/>
          </a:xfrm>
          <a:prstGeom prst="rect">
            <a:avLst/>
          </a:prstGeom>
          <a:solidFill>
            <a:schemeClr val="accent1"/>
          </a:solidFill>
          <a:ln w="9525">
            <a:solidFill>
              <a:schemeClr val="tx1"/>
            </a:solidFill>
            <a:miter lim="800000"/>
            <a:headEnd/>
            <a:tailEnd/>
          </a:ln>
        </p:spPr>
        <p:txBody>
          <a:bodyPr wrap="none" anchor="ctr"/>
          <a:lstStyle>
            <a:lvl1pPr eaLnBrk="0" hangingPunct="0">
              <a:spcBef>
                <a:spcPct val="20000"/>
              </a:spcBef>
              <a:buChar char="•"/>
              <a:defRPr sz="2800">
                <a:solidFill>
                  <a:schemeClr val="tx1"/>
                </a:solidFill>
                <a:latin typeface="Tw Cen MT" panose="020B0602020104020603" pitchFamily="34" charset="0"/>
              </a:defRPr>
            </a:lvl1pPr>
            <a:lvl2pPr marL="742950" indent="-285750" eaLnBrk="0" hangingPunct="0">
              <a:spcBef>
                <a:spcPct val="20000"/>
              </a:spcBef>
              <a:buChar char="–"/>
              <a:defRPr sz="2800">
                <a:solidFill>
                  <a:schemeClr val="tx1"/>
                </a:solidFill>
                <a:latin typeface="Tw Cen MT" panose="020B0602020104020603" pitchFamily="34" charset="0"/>
              </a:defRPr>
            </a:lvl2pPr>
            <a:lvl3pPr marL="1143000" indent="-228600" eaLnBrk="0" hangingPunct="0">
              <a:spcBef>
                <a:spcPct val="20000"/>
              </a:spcBef>
              <a:buChar char="•"/>
              <a:defRPr sz="2400">
                <a:solidFill>
                  <a:schemeClr val="tx1"/>
                </a:solidFill>
                <a:latin typeface="Tw Cen MT" panose="020B0602020104020603" pitchFamily="34" charset="0"/>
              </a:defRPr>
            </a:lvl3pPr>
            <a:lvl4pPr marL="1600200" indent="-228600" eaLnBrk="0" hangingPunct="0">
              <a:spcBef>
                <a:spcPct val="20000"/>
              </a:spcBef>
              <a:buChar char="–"/>
              <a:defRPr sz="2000">
                <a:solidFill>
                  <a:schemeClr val="tx1"/>
                </a:solidFill>
                <a:latin typeface="Tw Cen MT" panose="020B0602020104020603" pitchFamily="34" charset="0"/>
              </a:defRPr>
            </a:lvl4pPr>
            <a:lvl5pPr marL="2057400" indent="-228600" eaLnBrk="0" hangingPunct="0">
              <a:spcBef>
                <a:spcPct val="20000"/>
              </a:spcBef>
              <a:buChar char="»"/>
              <a:defRPr sz="2000">
                <a:solidFill>
                  <a:schemeClr val="tx1"/>
                </a:solidFill>
                <a:latin typeface="Tw Cen MT" panose="020B0602020104020603" pitchFamily="34" charset="0"/>
              </a:defRPr>
            </a:lvl5pPr>
            <a:lvl6pPr marL="2514600" indent="-228600" eaLnBrk="0" fontAlgn="base" hangingPunct="0">
              <a:spcBef>
                <a:spcPct val="20000"/>
              </a:spcBef>
              <a:spcAft>
                <a:spcPct val="0"/>
              </a:spcAft>
              <a:buChar char="»"/>
              <a:defRPr sz="2000">
                <a:solidFill>
                  <a:schemeClr val="tx1"/>
                </a:solidFill>
                <a:latin typeface="Tw Cen MT" panose="020B0602020104020603" pitchFamily="34" charset="0"/>
              </a:defRPr>
            </a:lvl6pPr>
            <a:lvl7pPr marL="2971800" indent="-228600" eaLnBrk="0" fontAlgn="base" hangingPunct="0">
              <a:spcBef>
                <a:spcPct val="20000"/>
              </a:spcBef>
              <a:spcAft>
                <a:spcPct val="0"/>
              </a:spcAft>
              <a:buChar char="»"/>
              <a:defRPr sz="2000">
                <a:solidFill>
                  <a:schemeClr val="tx1"/>
                </a:solidFill>
                <a:latin typeface="Tw Cen MT" panose="020B0602020104020603" pitchFamily="34" charset="0"/>
              </a:defRPr>
            </a:lvl7pPr>
            <a:lvl8pPr marL="3429000" indent="-228600" eaLnBrk="0" fontAlgn="base" hangingPunct="0">
              <a:spcBef>
                <a:spcPct val="20000"/>
              </a:spcBef>
              <a:spcAft>
                <a:spcPct val="0"/>
              </a:spcAft>
              <a:buChar char="»"/>
              <a:defRPr sz="2000">
                <a:solidFill>
                  <a:schemeClr val="tx1"/>
                </a:solidFill>
                <a:latin typeface="Tw Cen MT" panose="020B0602020104020603" pitchFamily="34" charset="0"/>
              </a:defRPr>
            </a:lvl8pPr>
            <a:lvl9pPr marL="3886200" indent="-228600" eaLnBrk="0" fontAlgn="base" hangingPunct="0">
              <a:spcBef>
                <a:spcPct val="20000"/>
              </a:spcBef>
              <a:spcAft>
                <a:spcPct val="0"/>
              </a:spcAft>
              <a:buChar char="»"/>
              <a:defRPr sz="2000">
                <a:solidFill>
                  <a:schemeClr val="tx1"/>
                </a:solidFill>
                <a:latin typeface="Tw Cen MT" panose="020B0602020104020603" pitchFamily="34" charset="0"/>
              </a:defRPr>
            </a:lvl9pPr>
          </a:lstStyle>
          <a:p>
            <a:pPr algn="ctr" eaLnBrk="1" hangingPunct="1">
              <a:spcBef>
                <a:spcPct val="0"/>
              </a:spcBef>
              <a:buFontTx/>
              <a:buNone/>
            </a:pPr>
            <a:r>
              <a:rPr lang="en-US" altLang="en-US" sz="2400" i="0">
                <a:latin typeface="Tahoma" panose="020B0604030504040204" pitchFamily="34" charset="0"/>
              </a:rPr>
              <a:t>Human (or People) (F) 60.8</a:t>
            </a:r>
          </a:p>
        </p:txBody>
      </p:sp>
      <p:sp>
        <p:nvSpPr>
          <p:cNvPr id="12297" name="Rectangle 21">
            <a:extLst>
              <a:ext uri="{FF2B5EF4-FFF2-40B4-BE49-F238E27FC236}">
                <a16:creationId xmlns:a16="http://schemas.microsoft.com/office/drawing/2014/main" id="{97BB838B-2CD5-4B64-B1D5-409DB07FFD86}"/>
              </a:ext>
            </a:extLst>
          </p:cNvPr>
          <p:cNvSpPr>
            <a:spLocks noChangeArrowheads="1"/>
          </p:cNvSpPr>
          <p:nvPr/>
        </p:nvSpPr>
        <p:spPr bwMode="auto">
          <a:xfrm>
            <a:off x="3429000" y="3886200"/>
            <a:ext cx="2743200" cy="457200"/>
          </a:xfrm>
          <a:prstGeom prst="rect">
            <a:avLst/>
          </a:prstGeom>
          <a:solidFill>
            <a:schemeClr val="accent1"/>
          </a:solidFill>
          <a:ln w="9525">
            <a:solidFill>
              <a:schemeClr val="tx1"/>
            </a:solidFill>
            <a:miter lim="800000"/>
            <a:headEnd/>
            <a:tailEnd/>
          </a:ln>
        </p:spPr>
        <p:txBody>
          <a:bodyPr wrap="none" anchor="ctr"/>
          <a:lstStyle>
            <a:lvl1pPr eaLnBrk="0" hangingPunct="0">
              <a:spcBef>
                <a:spcPct val="20000"/>
              </a:spcBef>
              <a:buChar char="•"/>
              <a:defRPr sz="2800">
                <a:solidFill>
                  <a:schemeClr val="tx1"/>
                </a:solidFill>
                <a:latin typeface="Tw Cen MT" panose="020B0602020104020603" pitchFamily="34" charset="0"/>
              </a:defRPr>
            </a:lvl1pPr>
            <a:lvl2pPr marL="742950" indent="-285750" eaLnBrk="0" hangingPunct="0">
              <a:spcBef>
                <a:spcPct val="20000"/>
              </a:spcBef>
              <a:buChar char="–"/>
              <a:defRPr sz="2800">
                <a:solidFill>
                  <a:schemeClr val="tx1"/>
                </a:solidFill>
                <a:latin typeface="Tw Cen MT" panose="020B0602020104020603" pitchFamily="34" charset="0"/>
              </a:defRPr>
            </a:lvl2pPr>
            <a:lvl3pPr marL="1143000" indent="-228600" eaLnBrk="0" hangingPunct="0">
              <a:spcBef>
                <a:spcPct val="20000"/>
              </a:spcBef>
              <a:buChar char="•"/>
              <a:defRPr sz="2400">
                <a:solidFill>
                  <a:schemeClr val="tx1"/>
                </a:solidFill>
                <a:latin typeface="Tw Cen MT" panose="020B0602020104020603" pitchFamily="34" charset="0"/>
              </a:defRPr>
            </a:lvl3pPr>
            <a:lvl4pPr marL="1600200" indent="-228600" eaLnBrk="0" hangingPunct="0">
              <a:spcBef>
                <a:spcPct val="20000"/>
              </a:spcBef>
              <a:buChar char="–"/>
              <a:defRPr sz="2000">
                <a:solidFill>
                  <a:schemeClr val="tx1"/>
                </a:solidFill>
                <a:latin typeface="Tw Cen MT" panose="020B0602020104020603" pitchFamily="34" charset="0"/>
              </a:defRPr>
            </a:lvl4pPr>
            <a:lvl5pPr marL="2057400" indent="-228600" eaLnBrk="0" hangingPunct="0">
              <a:spcBef>
                <a:spcPct val="20000"/>
              </a:spcBef>
              <a:buChar char="»"/>
              <a:defRPr sz="2000">
                <a:solidFill>
                  <a:schemeClr val="tx1"/>
                </a:solidFill>
                <a:latin typeface="Tw Cen MT" panose="020B0602020104020603" pitchFamily="34" charset="0"/>
              </a:defRPr>
            </a:lvl5pPr>
            <a:lvl6pPr marL="2514600" indent="-228600" eaLnBrk="0" fontAlgn="base" hangingPunct="0">
              <a:spcBef>
                <a:spcPct val="20000"/>
              </a:spcBef>
              <a:spcAft>
                <a:spcPct val="0"/>
              </a:spcAft>
              <a:buChar char="»"/>
              <a:defRPr sz="2000">
                <a:solidFill>
                  <a:schemeClr val="tx1"/>
                </a:solidFill>
                <a:latin typeface="Tw Cen MT" panose="020B0602020104020603" pitchFamily="34" charset="0"/>
              </a:defRPr>
            </a:lvl6pPr>
            <a:lvl7pPr marL="2971800" indent="-228600" eaLnBrk="0" fontAlgn="base" hangingPunct="0">
              <a:spcBef>
                <a:spcPct val="20000"/>
              </a:spcBef>
              <a:spcAft>
                <a:spcPct val="0"/>
              </a:spcAft>
              <a:buChar char="»"/>
              <a:defRPr sz="2000">
                <a:solidFill>
                  <a:schemeClr val="tx1"/>
                </a:solidFill>
                <a:latin typeface="Tw Cen MT" panose="020B0602020104020603" pitchFamily="34" charset="0"/>
              </a:defRPr>
            </a:lvl7pPr>
            <a:lvl8pPr marL="3429000" indent="-228600" eaLnBrk="0" fontAlgn="base" hangingPunct="0">
              <a:spcBef>
                <a:spcPct val="20000"/>
              </a:spcBef>
              <a:spcAft>
                <a:spcPct val="0"/>
              </a:spcAft>
              <a:buChar char="»"/>
              <a:defRPr sz="2000">
                <a:solidFill>
                  <a:schemeClr val="tx1"/>
                </a:solidFill>
                <a:latin typeface="Tw Cen MT" panose="020B0602020104020603" pitchFamily="34" charset="0"/>
              </a:defRPr>
            </a:lvl8pPr>
            <a:lvl9pPr marL="3886200" indent="-228600" eaLnBrk="0" fontAlgn="base" hangingPunct="0">
              <a:spcBef>
                <a:spcPct val="20000"/>
              </a:spcBef>
              <a:spcAft>
                <a:spcPct val="0"/>
              </a:spcAft>
              <a:buChar char="»"/>
              <a:defRPr sz="2000">
                <a:solidFill>
                  <a:schemeClr val="tx1"/>
                </a:solidFill>
                <a:latin typeface="Tw Cen MT" panose="020B0602020104020603" pitchFamily="34" charset="0"/>
              </a:defRPr>
            </a:lvl9pPr>
          </a:lstStyle>
          <a:p>
            <a:pPr algn="ctr" eaLnBrk="1" hangingPunct="1">
              <a:spcBef>
                <a:spcPct val="0"/>
              </a:spcBef>
              <a:buFontTx/>
              <a:buNone/>
            </a:pPr>
            <a:r>
              <a:rPr lang="en-US" altLang="en-US" sz="2400" i="0">
                <a:latin typeface="Tahoma" panose="020B0604030504040204" pitchFamily="34" charset="0"/>
              </a:rPr>
              <a:t>Intelligent (G) 54.4</a:t>
            </a:r>
          </a:p>
        </p:txBody>
      </p:sp>
      <p:sp>
        <p:nvSpPr>
          <p:cNvPr id="12298" name="Rectangle 22">
            <a:extLst>
              <a:ext uri="{FF2B5EF4-FFF2-40B4-BE49-F238E27FC236}">
                <a16:creationId xmlns:a16="http://schemas.microsoft.com/office/drawing/2014/main" id="{AAE1FD5B-0659-43F8-91BD-1E1971B7605F}"/>
              </a:ext>
            </a:extLst>
          </p:cNvPr>
          <p:cNvSpPr>
            <a:spLocks noChangeArrowheads="1"/>
          </p:cNvSpPr>
          <p:nvPr/>
        </p:nvSpPr>
        <p:spPr bwMode="auto">
          <a:xfrm>
            <a:off x="914400" y="4648200"/>
            <a:ext cx="2362200" cy="457200"/>
          </a:xfrm>
          <a:prstGeom prst="rect">
            <a:avLst/>
          </a:prstGeom>
          <a:solidFill>
            <a:schemeClr val="accent1"/>
          </a:solidFill>
          <a:ln w="9525">
            <a:solidFill>
              <a:schemeClr val="tx1"/>
            </a:solidFill>
            <a:miter lim="800000"/>
            <a:headEnd/>
            <a:tailEnd/>
          </a:ln>
        </p:spPr>
        <p:txBody>
          <a:bodyPr wrap="none" anchor="ctr"/>
          <a:lstStyle>
            <a:lvl1pPr eaLnBrk="0" hangingPunct="0">
              <a:spcBef>
                <a:spcPct val="20000"/>
              </a:spcBef>
              <a:buChar char="•"/>
              <a:defRPr sz="2800">
                <a:solidFill>
                  <a:schemeClr val="tx1"/>
                </a:solidFill>
                <a:latin typeface="Tw Cen MT" panose="020B0602020104020603" pitchFamily="34" charset="0"/>
              </a:defRPr>
            </a:lvl1pPr>
            <a:lvl2pPr marL="742950" indent="-285750" eaLnBrk="0" hangingPunct="0">
              <a:spcBef>
                <a:spcPct val="20000"/>
              </a:spcBef>
              <a:buChar char="–"/>
              <a:defRPr sz="2800">
                <a:solidFill>
                  <a:schemeClr val="tx1"/>
                </a:solidFill>
                <a:latin typeface="Tw Cen MT" panose="020B0602020104020603" pitchFamily="34" charset="0"/>
              </a:defRPr>
            </a:lvl2pPr>
            <a:lvl3pPr marL="1143000" indent="-228600" eaLnBrk="0" hangingPunct="0">
              <a:spcBef>
                <a:spcPct val="20000"/>
              </a:spcBef>
              <a:buChar char="•"/>
              <a:defRPr sz="2400">
                <a:solidFill>
                  <a:schemeClr val="tx1"/>
                </a:solidFill>
                <a:latin typeface="Tw Cen MT" panose="020B0602020104020603" pitchFamily="34" charset="0"/>
              </a:defRPr>
            </a:lvl3pPr>
            <a:lvl4pPr marL="1600200" indent="-228600" eaLnBrk="0" hangingPunct="0">
              <a:spcBef>
                <a:spcPct val="20000"/>
              </a:spcBef>
              <a:buChar char="–"/>
              <a:defRPr sz="2000">
                <a:solidFill>
                  <a:schemeClr val="tx1"/>
                </a:solidFill>
                <a:latin typeface="Tw Cen MT" panose="020B0602020104020603" pitchFamily="34" charset="0"/>
              </a:defRPr>
            </a:lvl4pPr>
            <a:lvl5pPr marL="2057400" indent="-228600" eaLnBrk="0" hangingPunct="0">
              <a:spcBef>
                <a:spcPct val="20000"/>
              </a:spcBef>
              <a:buChar char="»"/>
              <a:defRPr sz="2000">
                <a:solidFill>
                  <a:schemeClr val="tx1"/>
                </a:solidFill>
                <a:latin typeface="Tw Cen MT" panose="020B0602020104020603" pitchFamily="34" charset="0"/>
              </a:defRPr>
            </a:lvl5pPr>
            <a:lvl6pPr marL="2514600" indent="-228600" eaLnBrk="0" fontAlgn="base" hangingPunct="0">
              <a:spcBef>
                <a:spcPct val="20000"/>
              </a:spcBef>
              <a:spcAft>
                <a:spcPct val="0"/>
              </a:spcAft>
              <a:buChar char="»"/>
              <a:defRPr sz="2000">
                <a:solidFill>
                  <a:schemeClr val="tx1"/>
                </a:solidFill>
                <a:latin typeface="Tw Cen MT" panose="020B0602020104020603" pitchFamily="34" charset="0"/>
              </a:defRPr>
            </a:lvl6pPr>
            <a:lvl7pPr marL="2971800" indent="-228600" eaLnBrk="0" fontAlgn="base" hangingPunct="0">
              <a:spcBef>
                <a:spcPct val="20000"/>
              </a:spcBef>
              <a:spcAft>
                <a:spcPct val="0"/>
              </a:spcAft>
              <a:buChar char="»"/>
              <a:defRPr sz="2000">
                <a:solidFill>
                  <a:schemeClr val="tx1"/>
                </a:solidFill>
                <a:latin typeface="Tw Cen MT" panose="020B0602020104020603" pitchFamily="34" charset="0"/>
              </a:defRPr>
            </a:lvl7pPr>
            <a:lvl8pPr marL="3429000" indent="-228600" eaLnBrk="0" fontAlgn="base" hangingPunct="0">
              <a:spcBef>
                <a:spcPct val="20000"/>
              </a:spcBef>
              <a:spcAft>
                <a:spcPct val="0"/>
              </a:spcAft>
              <a:buChar char="»"/>
              <a:defRPr sz="2000">
                <a:solidFill>
                  <a:schemeClr val="tx1"/>
                </a:solidFill>
                <a:latin typeface="Tw Cen MT" panose="020B0602020104020603" pitchFamily="34" charset="0"/>
              </a:defRPr>
            </a:lvl8pPr>
            <a:lvl9pPr marL="3886200" indent="-228600" eaLnBrk="0" fontAlgn="base" hangingPunct="0">
              <a:spcBef>
                <a:spcPct val="20000"/>
              </a:spcBef>
              <a:spcAft>
                <a:spcPct val="0"/>
              </a:spcAft>
              <a:buChar char="»"/>
              <a:defRPr sz="2000">
                <a:solidFill>
                  <a:schemeClr val="tx1"/>
                </a:solidFill>
                <a:latin typeface="Tw Cen MT" panose="020B0602020104020603" pitchFamily="34" charset="0"/>
              </a:defRPr>
            </a:lvl9pPr>
          </a:lstStyle>
          <a:p>
            <a:pPr algn="ctr" eaLnBrk="1" hangingPunct="1">
              <a:spcBef>
                <a:spcPct val="0"/>
              </a:spcBef>
              <a:buFontTx/>
              <a:buNone/>
            </a:pPr>
            <a:r>
              <a:rPr lang="en-US" altLang="en-US" sz="2400" i="0">
                <a:latin typeface="Tahoma" panose="020B0604030504040204" pitchFamily="34" charset="0"/>
              </a:rPr>
              <a:t>Behavior (I) 32.0</a:t>
            </a:r>
          </a:p>
        </p:txBody>
      </p:sp>
      <p:sp>
        <p:nvSpPr>
          <p:cNvPr id="12299" name="Rectangle 23">
            <a:extLst>
              <a:ext uri="{FF2B5EF4-FFF2-40B4-BE49-F238E27FC236}">
                <a16:creationId xmlns:a16="http://schemas.microsoft.com/office/drawing/2014/main" id="{5C8421CB-3478-45D3-BA3F-335432E9BD85}"/>
              </a:ext>
            </a:extLst>
          </p:cNvPr>
          <p:cNvSpPr>
            <a:spLocks noChangeArrowheads="1"/>
          </p:cNvSpPr>
          <p:nvPr/>
        </p:nvSpPr>
        <p:spPr bwMode="auto">
          <a:xfrm>
            <a:off x="5638800" y="4648200"/>
            <a:ext cx="2590800" cy="457200"/>
          </a:xfrm>
          <a:prstGeom prst="rect">
            <a:avLst/>
          </a:prstGeom>
          <a:solidFill>
            <a:schemeClr val="accent1"/>
          </a:solidFill>
          <a:ln w="9525">
            <a:solidFill>
              <a:schemeClr val="tx1"/>
            </a:solidFill>
            <a:miter lim="800000"/>
            <a:headEnd/>
            <a:tailEnd/>
          </a:ln>
        </p:spPr>
        <p:txBody>
          <a:bodyPr wrap="none" anchor="ctr"/>
          <a:lstStyle>
            <a:lvl1pPr eaLnBrk="0" hangingPunct="0">
              <a:spcBef>
                <a:spcPct val="20000"/>
              </a:spcBef>
              <a:buChar char="•"/>
              <a:defRPr sz="2800">
                <a:solidFill>
                  <a:schemeClr val="tx1"/>
                </a:solidFill>
                <a:latin typeface="Tw Cen MT" panose="020B0602020104020603" pitchFamily="34" charset="0"/>
              </a:defRPr>
            </a:lvl1pPr>
            <a:lvl2pPr marL="742950" indent="-285750" eaLnBrk="0" hangingPunct="0">
              <a:spcBef>
                <a:spcPct val="20000"/>
              </a:spcBef>
              <a:buChar char="–"/>
              <a:defRPr sz="2800">
                <a:solidFill>
                  <a:schemeClr val="tx1"/>
                </a:solidFill>
                <a:latin typeface="Tw Cen MT" panose="020B0602020104020603" pitchFamily="34" charset="0"/>
              </a:defRPr>
            </a:lvl2pPr>
            <a:lvl3pPr marL="1143000" indent="-228600" eaLnBrk="0" hangingPunct="0">
              <a:spcBef>
                <a:spcPct val="20000"/>
              </a:spcBef>
              <a:buChar char="•"/>
              <a:defRPr sz="2400">
                <a:solidFill>
                  <a:schemeClr val="tx1"/>
                </a:solidFill>
                <a:latin typeface="Tw Cen MT" panose="020B0602020104020603" pitchFamily="34" charset="0"/>
              </a:defRPr>
            </a:lvl3pPr>
            <a:lvl4pPr marL="1600200" indent="-228600" eaLnBrk="0" hangingPunct="0">
              <a:spcBef>
                <a:spcPct val="20000"/>
              </a:spcBef>
              <a:buChar char="–"/>
              <a:defRPr sz="2000">
                <a:solidFill>
                  <a:schemeClr val="tx1"/>
                </a:solidFill>
                <a:latin typeface="Tw Cen MT" panose="020B0602020104020603" pitchFamily="34" charset="0"/>
              </a:defRPr>
            </a:lvl4pPr>
            <a:lvl5pPr marL="2057400" indent="-228600" eaLnBrk="0" hangingPunct="0">
              <a:spcBef>
                <a:spcPct val="20000"/>
              </a:spcBef>
              <a:buChar char="»"/>
              <a:defRPr sz="2000">
                <a:solidFill>
                  <a:schemeClr val="tx1"/>
                </a:solidFill>
                <a:latin typeface="Tw Cen MT" panose="020B0602020104020603" pitchFamily="34" charset="0"/>
              </a:defRPr>
            </a:lvl5pPr>
            <a:lvl6pPr marL="2514600" indent="-228600" eaLnBrk="0" fontAlgn="base" hangingPunct="0">
              <a:spcBef>
                <a:spcPct val="20000"/>
              </a:spcBef>
              <a:spcAft>
                <a:spcPct val="0"/>
              </a:spcAft>
              <a:buChar char="»"/>
              <a:defRPr sz="2000">
                <a:solidFill>
                  <a:schemeClr val="tx1"/>
                </a:solidFill>
                <a:latin typeface="Tw Cen MT" panose="020B0602020104020603" pitchFamily="34" charset="0"/>
              </a:defRPr>
            </a:lvl6pPr>
            <a:lvl7pPr marL="2971800" indent="-228600" eaLnBrk="0" fontAlgn="base" hangingPunct="0">
              <a:spcBef>
                <a:spcPct val="20000"/>
              </a:spcBef>
              <a:spcAft>
                <a:spcPct val="0"/>
              </a:spcAft>
              <a:buChar char="»"/>
              <a:defRPr sz="2000">
                <a:solidFill>
                  <a:schemeClr val="tx1"/>
                </a:solidFill>
                <a:latin typeface="Tw Cen MT" panose="020B0602020104020603" pitchFamily="34" charset="0"/>
              </a:defRPr>
            </a:lvl7pPr>
            <a:lvl8pPr marL="3429000" indent="-228600" eaLnBrk="0" fontAlgn="base" hangingPunct="0">
              <a:spcBef>
                <a:spcPct val="20000"/>
              </a:spcBef>
              <a:spcAft>
                <a:spcPct val="0"/>
              </a:spcAft>
              <a:buChar char="»"/>
              <a:defRPr sz="2000">
                <a:solidFill>
                  <a:schemeClr val="tx1"/>
                </a:solidFill>
                <a:latin typeface="Tw Cen MT" panose="020B0602020104020603" pitchFamily="34" charset="0"/>
              </a:defRPr>
            </a:lvl8pPr>
            <a:lvl9pPr marL="3886200" indent="-228600" eaLnBrk="0" fontAlgn="base" hangingPunct="0">
              <a:spcBef>
                <a:spcPct val="20000"/>
              </a:spcBef>
              <a:spcAft>
                <a:spcPct val="0"/>
              </a:spcAft>
              <a:buChar char="»"/>
              <a:defRPr sz="2000">
                <a:solidFill>
                  <a:schemeClr val="tx1"/>
                </a:solidFill>
                <a:latin typeface="Tw Cen MT" panose="020B0602020104020603" pitchFamily="34" charset="0"/>
              </a:defRPr>
            </a:lvl9pPr>
          </a:lstStyle>
          <a:p>
            <a:pPr algn="ctr" eaLnBrk="1" hangingPunct="1">
              <a:spcBef>
                <a:spcPct val="0"/>
              </a:spcBef>
              <a:buFontTx/>
              <a:buNone/>
            </a:pPr>
            <a:r>
              <a:rPr lang="en-US" altLang="en-US" sz="2400" i="0">
                <a:latin typeface="Tahoma" panose="020B0604030504040204" pitchFamily="34" charset="0"/>
              </a:rPr>
              <a:t>Processes (H) 24.0</a:t>
            </a:r>
          </a:p>
        </p:txBody>
      </p:sp>
      <p:sp>
        <p:nvSpPr>
          <p:cNvPr id="12300" name="Rectangle 24">
            <a:extLst>
              <a:ext uri="{FF2B5EF4-FFF2-40B4-BE49-F238E27FC236}">
                <a16:creationId xmlns:a16="http://schemas.microsoft.com/office/drawing/2014/main" id="{B400AE19-5E9D-4C77-9DDA-7EEDFFCFBB94}"/>
              </a:ext>
            </a:extLst>
          </p:cNvPr>
          <p:cNvSpPr>
            <a:spLocks noChangeArrowheads="1"/>
          </p:cNvSpPr>
          <p:nvPr/>
        </p:nvSpPr>
        <p:spPr bwMode="auto">
          <a:xfrm>
            <a:off x="1066800" y="5791200"/>
            <a:ext cx="2667000" cy="457200"/>
          </a:xfrm>
          <a:prstGeom prst="rect">
            <a:avLst/>
          </a:prstGeom>
          <a:solidFill>
            <a:schemeClr val="accent1"/>
          </a:solidFill>
          <a:ln w="9525">
            <a:solidFill>
              <a:schemeClr val="tx1"/>
            </a:solidFill>
            <a:miter lim="800000"/>
            <a:headEnd/>
            <a:tailEnd/>
          </a:ln>
        </p:spPr>
        <p:txBody>
          <a:bodyPr wrap="none" anchor="ctr"/>
          <a:lstStyle>
            <a:lvl1pPr eaLnBrk="0" hangingPunct="0">
              <a:spcBef>
                <a:spcPct val="20000"/>
              </a:spcBef>
              <a:buChar char="•"/>
              <a:defRPr sz="2800">
                <a:solidFill>
                  <a:schemeClr val="tx1"/>
                </a:solidFill>
                <a:latin typeface="Tw Cen MT" panose="020B0602020104020603" pitchFamily="34" charset="0"/>
              </a:defRPr>
            </a:lvl1pPr>
            <a:lvl2pPr marL="742950" indent="-285750" eaLnBrk="0" hangingPunct="0">
              <a:spcBef>
                <a:spcPct val="20000"/>
              </a:spcBef>
              <a:buChar char="–"/>
              <a:defRPr sz="2800">
                <a:solidFill>
                  <a:schemeClr val="tx1"/>
                </a:solidFill>
                <a:latin typeface="Tw Cen MT" panose="020B0602020104020603" pitchFamily="34" charset="0"/>
              </a:defRPr>
            </a:lvl2pPr>
            <a:lvl3pPr marL="1143000" indent="-228600" eaLnBrk="0" hangingPunct="0">
              <a:spcBef>
                <a:spcPct val="20000"/>
              </a:spcBef>
              <a:buChar char="•"/>
              <a:defRPr sz="2400">
                <a:solidFill>
                  <a:schemeClr val="tx1"/>
                </a:solidFill>
                <a:latin typeface="Tw Cen MT" panose="020B0602020104020603" pitchFamily="34" charset="0"/>
              </a:defRPr>
            </a:lvl3pPr>
            <a:lvl4pPr marL="1600200" indent="-228600" eaLnBrk="0" hangingPunct="0">
              <a:spcBef>
                <a:spcPct val="20000"/>
              </a:spcBef>
              <a:buChar char="–"/>
              <a:defRPr sz="2000">
                <a:solidFill>
                  <a:schemeClr val="tx1"/>
                </a:solidFill>
                <a:latin typeface="Tw Cen MT" panose="020B0602020104020603" pitchFamily="34" charset="0"/>
              </a:defRPr>
            </a:lvl4pPr>
            <a:lvl5pPr marL="2057400" indent="-228600" eaLnBrk="0" hangingPunct="0">
              <a:spcBef>
                <a:spcPct val="20000"/>
              </a:spcBef>
              <a:buChar char="»"/>
              <a:defRPr sz="2000">
                <a:solidFill>
                  <a:schemeClr val="tx1"/>
                </a:solidFill>
                <a:latin typeface="Tw Cen MT" panose="020B0602020104020603" pitchFamily="34" charset="0"/>
              </a:defRPr>
            </a:lvl5pPr>
            <a:lvl6pPr marL="2514600" indent="-228600" eaLnBrk="0" fontAlgn="base" hangingPunct="0">
              <a:spcBef>
                <a:spcPct val="20000"/>
              </a:spcBef>
              <a:spcAft>
                <a:spcPct val="0"/>
              </a:spcAft>
              <a:buChar char="»"/>
              <a:defRPr sz="2000">
                <a:solidFill>
                  <a:schemeClr val="tx1"/>
                </a:solidFill>
                <a:latin typeface="Tw Cen MT" panose="020B0602020104020603" pitchFamily="34" charset="0"/>
              </a:defRPr>
            </a:lvl6pPr>
            <a:lvl7pPr marL="2971800" indent="-228600" eaLnBrk="0" fontAlgn="base" hangingPunct="0">
              <a:spcBef>
                <a:spcPct val="20000"/>
              </a:spcBef>
              <a:spcAft>
                <a:spcPct val="0"/>
              </a:spcAft>
              <a:buChar char="»"/>
              <a:defRPr sz="2000">
                <a:solidFill>
                  <a:schemeClr val="tx1"/>
                </a:solidFill>
                <a:latin typeface="Tw Cen MT" panose="020B0602020104020603" pitchFamily="34" charset="0"/>
              </a:defRPr>
            </a:lvl7pPr>
            <a:lvl8pPr marL="3429000" indent="-228600" eaLnBrk="0" fontAlgn="base" hangingPunct="0">
              <a:spcBef>
                <a:spcPct val="20000"/>
              </a:spcBef>
              <a:spcAft>
                <a:spcPct val="0"/>
              </a:spcAft>
              <a:buChar char="»"/>
              <a:defRPr sz="2000">
                <a:solidFill>
                  <a:schemeClr val="tx1"/>
                </a:solidFill>
                <a:latin typeface="Tw Cen MT" panose="020B0602020104020603" pitchFamily="34" charset="0"/>
              </a:defRPr>
            </a:lvl8pPr>
            <a:lvl9pPr marL="3886200" indent="-228600" eaLnBrk="0" fontAlgn="base" hangingPunct="0">
              <a:spcBef>
                <a:spcPct val="20000"/>
              </a:spcBef>
              <a:spcAft>
                <a:spcPct val="0"/>
              </a:spcAft>
              <a:buChar char="»"/>
              <a:defRPr sz="2000">
                <a:solidFill>
                  <a:schemeClr val="tx1"/>
                </a:solidFill>
                <a:latin typeface="Tw Cen MT" panose="020B0602020104020603" pitchFamily="34" charset="0"/>
              </a:defRPr>
            </a:lvl9pPr>
          </a:lstStyle>
          <a:p>
            <a:pPr algn="ctr" eaLnBrk="1" hangingPunct="1">
              <a:spcBef>
                <a:spcPct val="0"/>
              </a:spcBef>
              <a:buFontTx/>
              <a:buNone/>
            </a:pPr>
            <a:r>
              <a:rPr lang="en-US" altLang="en-US" sz="2400" i="0">
                <a:latin typeface="Tahoma" panose="020B0604030504040204" pitchFamily="34" charset="0"/>
              </a:rPr>
              <a:t>Computers (L) 38.4</a:t>
            </a:r>
          </a:p>
        </p:txBody>
      </p:sp>
      <p:sp>
        <p:nvSpPr>
          <p:cNvPr id="12301" name="Rectangle 25">
            <a:extLst>
              <a:ext uri="{FF2B5EF4-FFF2-40B4-BE49-F238E27FC236}">
                <a16:creationId xmlns:a16="http://schemas.microsoft.com/office/drawing/2014/main" id="{C4648F7D-4E34-46B5-BBEA-A68720E8ADD4}"/>
              </a:ext>
            </a:extLst>
          </p:cNvPr>
          <p:cNvSpPr>
            <a:spLocks noChangeArrowheads="1"/>
          </p:cNvSpPr>
          <p:nvPr/>
        </p:nvSpPr>
        <p:spPr bwMode="auto">
          <a:xfrm>
            <a:off x="5181600" y="5791200"/>
            <a:ext cx="2667000" cy="457200"/>
          </a:xfrm>
          <a:prstGeom prst="rect">
            <a:avLst/>
          </a:prstGeom>
          <a:solidFill>
            <a:schemeClr val="accent1"/>
          </a:solidFill>
          <a:ln w="9525">
            <a:solidFill>
              <a:schemeClr val="tx1"/>
            </a:solidFill>
            <a:miter lim="800000"/>
            <a:headEnd/>
            <a:tailEnd/>
          </a:ln>
        </p:spPr>
        <p:txBody>
          <a:bodyPr wrap="none" anchor="ctr"/>
          <a:lstStyle>
            <a:lvl1pPr eaLnBrk="0" hangingPunct="0">
              <a:spcBef>
                <a:spcPct val="20000"/>
              </a:spcBef>
              <a:buChar char="•"/>
              <a:defRPr sz="2800">
                <a:solidFill>
                  <a:schemeClr val="tx1"/>
                </a:solidFill>
                <a:latin typeface="Tw Cen MT" panose="020B0602020104020603" pitchFamily="34" charset="0"/>
              </a:defRPr>
            </a:lvl1pPr>
            <a:lvl2pPr marL="742950" indent="-285750" eaLnBrk="0" hangingPunct="0">
              <a:spcBef>
                <a:spcPct val="20000"/>
              </a:spcBef>
              <a:buChar char="–"/>
              <a:defRPr sz="2800">
                <a:solidFill>
                  <a:schemeClr val="tx1"/>
                </a:solidFill>
                <a:latin typeface="Tw Cen MT" panose="020B0602020104020603" pitchFamily="34" charset="0"/>
              </a:defRPr>
            </a:lvl2pPr>
            <a:lvl3pPr marL="1143000" indent="-228600" eaLnBrk="0" hangingPunct="0">
              <a:spcBef>
                <a:spcPct val="20000"/>
              </a:spcBef>
              <a:buChar char="•"/>
              <a:defRPr sz="2400">
                <a:solidFill>
                  <a:schemeClr val="tx1"/>
                </a:solidFill>
                <a:latin typeface="Tw Cen MT" panose="020B0602020104020603" pitchFamily="34" charset="0"/>
              </a:defRPr>
            </a:lvl3pPr>
            <a:lvl4pPr marL="1600200" indent="-228600" eaLnBrk="0" hangingPunct="0">
              <a:spcBef>
                <a:spcPct val="20000"/>
              </a:spcBef>
              <a:buChar char="–"/>
              <a:defRPr sz="2000">
                <a:solidFill>
                  <a:schemeClr val="tx1"/>
                </a:solidFill>
                <a:latin typeface="Tw Cen MT" panose="020B0602020104020603" pitchFamily="34" charset="0"/>
              </a:defRPr>
            </a:lvl4pPr>
            <a:lvl5pPr marL="2057400" indent="-228600" eaLnBrk="0" hangingPunct="0">
              <a:spcBef>
                <a:spcPct val="20000"/>
              </a:spcBef>
              <a:buChar char="»"/>
              <a:defRPr sz="2000">
                <a:solidFill>
                  <a:schemeClr val="tx1"/>
                </a:solidFill>
                <a:latin typeface="Tw Cen MT" panose="020B0602020104020603" pitchFamily="34" charset="0"/>
              </a:defRPr>
            </a:lvl5pPr>
            <a:lvl6pPr marL="2514600" indent="-228600" eaLnBrk="0" fontAlgn="base" hangingPunct="0">
              <a:spcBef>
                <a:spcPct val="20000"/>
              </a:spcBef>
              <a:spcAft>
                <a:spcPct val="0"/>
              </a:spcAft>
              <a:buChar char="»"/>
              <a:defRPr sz="2000">
                <a:solidFill>
                  <a:schemeClr val="tx1"/>
                </a:solidFill>
                <a:latin typeface="Tw Cen MT" panose="020B0602020104020603" pitchFamily="34" charset="0"/>
              </a:defRPr>
            </a:lvl6pPr>
            <a:lvl7pPr marL="2971800" indent="-228600" eaLnBrk="0" fontAlgn="base" hangingPunct="0">
              <a:spcBef>
                <a:spcPct val="20000"/>
              </a:spcBef>
              <a:spcAft>
                <a:spcPct val="0"/>
              </a:spcAft>
              <a:buChar char="»"/>
              <a:defRPr sz="2000">
                <a:solidFill>
                  <a:schemeClr val="tx1"/>
                </a:solidFill>
                <a:latin typeface="Tw Cen MT" panose="020B0602020104020603" pitchFamily="34" charset="0"/>
              </a:defRPr>
            </a:lvl7pPr>
            <a:lvl8pPr marL="3429000" indent="-228600" eaLnBrk="0" fontAlgn="base" hangingPunct="0">
              <a:spcBef>
                <a:spcPct val="20000"/>
              </a:spcBef>
              <a:spcAft>
                <a:spcPct val="0"/>
              </a:spcAft>
              <a:buChar char="»"/>
              <a:defRPr sz="2000">
                <a:solidFill>
                  <a:schemeClr val="tx1"/>
                </a:solidFill>
                <a:latin typeface="Tw Cen MT" panose="020B0602020104020603" pitchFamily="34" charset="0"/>
              </a:defRPr>
            </a:lvl8pPr>
            <a:lvl9pPr marL="3886200" indent="-228600" eaLnBrk="0" fontAlgn="base" hangingPunct="0">
              <a:spcBef>
                <a:spcPct val="20000"/>
              </a:spcBef>
              <a:spcAft>
                <a:spcPct val="0"/>
              </a:spcAft>
              <a:buChar char="»"/>
              <a:defRPr sz="2000">
                <a:solidFill>
                  <a:schemeClr val="tx1"/>
                </a:solidFill>
                <a:latin typeface="Tw Cen MT" panose="020B0602020104020603" pitchFamily="34" charset="0"/>
              </a:defRPr>
            </a:lvl9pPr>
          </a:lstStyle>
          <a:p>
            <a:pPr algn="ctr" eaLnBrk="1" hangingPunct="1">
              <a:spcBef>
                <a:spcPct val="0"/>
              </a:spcBef>
              <a:buFontTx/>
              <a:buNone/>
            </a:pPr>
            <a:r>
              <a:rPr lang="en-US" altLang="en-US" sz="2400" i="0">
                <a:latin typeface="Tahoma" panose="020B0604030504040204" pitchFamily="34" charset="0"/>
              </a:rPr>
              <a:t>Programs (M) 13.2</a:t>
            </a:r>
          </a:p>
        </p:txBody>
      </p:sp>
      <p:sp>
        <p:nvSpPr>
          <p:cNvPr id="12302" name="Oval 27">
            <a:extLst>
              <a:ext uri="{FF2B5EF4-FFF2-40B4-BE49-F238E27FC236}">
                <a16:creationId xmlns:a16="http://schemas.microsoft.com/office/drawing/2014/main" id="{D90F6347-1454-4C29-BCA5-9079344CA4CD}"/>
              </a:ext>
            </a:extLst>
          </p:cNvPr>
          <p:cNvSpPr>
            <a:spLocks noChangeArrowheads="1"/>
          </p:cNvSpPr>
          <p:nvPr/>
        </p:nvSpPr>
        <p:spPr bwMode="auto">
          <a:xfrm>
            <a:off x="4267200" y="1676400"/>
            <a:ext cx="685800" cy="381000"/>
          </a:xfrm>
          <a:prstGeom prst="ellipse">
            <a:avLst/>
          </a:prstGeom>
          <a:solidFill>
            <a:srgbClr val="FF0000"/>
          </a:solidFill>
          <a:ln w="9525">
            <a:solidFill>
              <a:schemeClr val="tx1"/>
            </a:solidFill>
            <a:round/>
            <a:headEnd/>
            <a:tailEnd/>
          </a:ln>
        </p:spPr>
        <p:txBody>
          <a:bodyPr wrap="none" anchor="ctr"/>
          <a:lstStyle>
            <a:lvl1pPr eaLnBrk="0" hangingPunct="0">
              <a:spcBef>
                <a:spcPct val="20000"/>
              </a:spcBef>
              <a:buChar char="•"/>
              <a:defRPr sz="2800">
                <a:solidFill>
                  <a:schemeClr val="tx1"/>
                </a:solidFill>
                <a:latin typeface="Tw Cen MT" panose="020B0602020104020603" pitchFamily="34" charset="0"/>
              </a:defRPr>
            </a:lvl1pPr>
            <a:lvl2pPr marL="742950" indent="-285750" eaLnBrk="0" hangingPunct="0">
              <a:spcBef>
                <a:spcPct val="20000"/>
              </a:spcBef>
              <a:buChar char="–"/>
              <a:defRPr sz="2800">
                <a:solidFill>
                  <a:schemeClr val="tx1"/>
                </a:solidFill>
                <a:latin typeface="Tw Cen MT" panose="020B0602020104020603" pitchFamily="34" charset="0"/>
              </a:defRPr>
            </a:lvl2pPr>
            <a:lvl3pPr marL="1143000" indent="-228600" eaLnBrk="0" hangingPunct="0">
              <a:spcBef>
                <a:spcPct val="20000"/>
              </a:spcBef>
              <a:buChar char="•"/>
              <a:defRPr sz="2400">
                <a:solidFill>
                  <a:schemeClr val="tx1"/>
                </a:solidFill>
                <a:latin typeface="Tw Cen MT" panose="020B0602020104020603" pitchFamily="34" charset="0"/>
              </a:defRPr>
            </a:lvl3pPr>
            <a:lvl4pPr marL="1600200" indent="-228600" eaLnBrk="0" hangingPunct="0">
              <a:spcBef>
                <a:spcPct val="20000"/>
              </a:spcBef>
              <a:buChar char="–"/>
              <a:defRPr sz="2000">
                <a:solidFill>
                  <a:schemeClr val="tx1"/>
                </a:solidFill>
                <a:latin typeface="Tw Cen MT" panose="020B0602020104020603" pitchFamily="34" charset="0"/>
              </a:defRPr>
            </a:lvl4pPr>
            <a:lvl5pPr marL="2057400" indent="-228600" eaLnBrk="0" hangingPunct="0">
              <a:spcBef>
                <a:spcPct val="20000"/>
              </a:spcBef>
              <a:buChar char="»"/>
              <a:defRPr sz="2000">
                <a:solidFill>
                  <a:schemeClr val="tx1"/>
                </a:solidFill>
                <a:latin typeface="Tw Cen MT" panose="020B0602020104020603" pitchFamily="34" charset="0"/>
              </a:defRPr>
            </a:lvl5pPr>
            <a:lvl6pPr marL="2514600" indent="-228600" eaLnBrk="0" fontAlgn="base" hangingPunct="0">
              <a:spcBef>
                <a:spcPct val="20000"/>
              </a:spcBef>
              <a:spcAft>
                <a:spcPct val="0"/>
              </a:spcAft>
              <a:buChar char="»"/>
              <a:defRPr sz="2000">
                <a:solidFill>
                  <a:schemeClr val="tx1"/>
                </a:solidFill>
                <a:latin typeface="Tw Cen MT" panose="020B0602020104020603" pitchFamily="34" charset="0"/>
              </a:defRPr>
            </a:lvl6pPr>
            <a:lvl7pPr marL="2971800" indent="-228600" eaLnBrk="0" fontAlgn="base" hangingPunct="0">
              <a:spcBef>
                <a:spcPct val="20000"/>
              </a:spcBef>
              <a:spcAft>
                <a:spcPct val="0"/>
              </a:spcAft>
              <a:buChar char="»"/>
              <a:defRPr sz="2000">
                <a:solidFill>
                  <a:schemeClr val="tx1"/>
                </a:solidFill>
                <a:latin typeface="Tw Cen MT" panose="020B0602020104020603" pitchFamily="34" charset="0"/>
              </a:defRPr>
            </a:lvl7pPr>
            <a:lvl8pPr marL="3429000" indent="-228600" eaLnBrk="0" fontAlgn="base" hangingPunct="0">
              <a:spcBef>
                <a:spcPct val="20000"/>
              </a:spcBef>
              <a:spcAft>
                <a:spcPct val="0"/>
              </a:spcAft>
              <a:buChar char="»"/>
              <a:defRPr sz="2000">
                <a:solidFill>
                  <a:schemeClr val="tx1"/>
                </a:solidFill>
                <a:latin typeface="Tw Cen MT" panose="020B0602020104020603" pitchFamily="34" charset="0"/>
              </a:defRPr>
            </a:lvl8pPr>
            <a:lvl9pPr marL="3886200" indent="-228600" eaLnBrk="0" fontAlgn="base" hangingPunct="0">
              <a:spcBef>
                <a:spcPct val="20000"/>
              </a:spcBef>
              <a:spcAft>
                <a:spcPct val="0"/>
              </a:spcAft>
              <a:buChar char="»"/>
              <a:defRPr sz="2000">
                <a:solidFill>
                  <a:schemeClr val="tx1"/>
                </a:solidFill>
                <a:latin typeface="Tw Cen MT" panose="020B0602020104020603" pitchFamily="34" charset="0"/>
              </a:defRPr>
            </a:lvl9pPr>
          </a:lstStyle>
          <a:p>
            <a:pPr algn="ctr" eaLnBrk="1" hangingPunct="1">
              <a:spcBef>
                <a:spcPct val="0"/>
              </a:spcBef>
              <a:buFontTx/>
              <a:buNone/>
            </a:pPr>
            <a:r>
              <a:rPr lang="en-US" altLang="en-US" sz="2400" i="0">
                <a:latin typeface="Tahoma" panose="020B0604030504040204" pitchFamily="34" charset="0"/>
              </a:rPr>
              <a:t>to</a:t>
            </a:r>
          </a:p>
        </p:txBody>
      </p:sp>
      <p:cxnSp>
        <p:nvCxnSpPr>
          <p:cNvPr id="12303" name="AutoShape 29">
            <a:extLst>
              <a:ext uri="{FF2B5EF4-FFF2-40B4-BE49-F238E27FC236}">
                <a16:creationId xmlns:a16="http://schemas.microsoft.com/office/drawing/2014/main" id="{CAB76EA3-85BC-477E-BD55-1564CE60ED0E}"/>
              </a:ext>
            </a:extLst>
          </p:cNvPr>
          <p:cNvCxnSpPr>
            <a:cxnSpLocks noChangeShapeType="1"/>
            <a:stCxn id="12302" idx="2"/>
            <a:endCxn id="12292" idx="0"/>
          </p:cNvCxnSpPr>
          <p:nvPr/>
        </p:nvCxnSpPr>
        <p:spPr bwMode="auto">
          <a:xfrm rot="10800000" flipV="1">
            <a:off x="1828800" y="1866900"/>
            <a:ext cx="2438400" cy="342900"/>
          </a:xfrm>
          <a:prstGeom prst="bentConnector2">
            <a:avLst/>
          </a:prstGeom>
          <a:noFill/>
          <a:ln w="9525">
            <a:solidFill>
              <a:schemeClr val="tx1"/>
            </a:solidFill>
            <a:miter lim="800000"/>
            <a:headEnd/>
            <a:tailEnd type="triangle" w="med" len="med"/>
          </a:ln>
          <a:extLst>
            <a:ext uri="{909E8E84-426E-40DD-AFC4-6F175D3DCCD1}">
              <a14:hiddenFill xmlns:a14="http://schemas.microsoft.com/office/drawing/2010/main">
                <a:noFill/>
              </a14:hiddenFill>
            </a:ext>
          </a:extLst>
        </p:spPr>
      </p:cxnSp>
      <p:cxnSp>
        <p:nvCxnSpPr>
          <p:cNvPr id="12304" name="AutoShape 30">
            <a:extLst>
              <a:ext uri="{FF2B5EF4-FFF2-40B4-BE49-F238E27FC236}">
                <a16:creationId xmlns:a16="http://schemas.microsoft.com/office/drawing/2014/main" id="{B750361F-4440-427D-AA86-9630E4973067}"/>
              </a:ext>
            </a:extLst>
          </p:cNvPr>
          <p:cNvCxnSpPr>
            <a:cxnSpLocks noChangeShapeType="1"/>
            <a:stCxn id="12291" idx="2"/>
            <a:endCxn id="12302" idx="0"/>
          </p:cNvCxnSpPr>
          <p:nvPr/>
        </p:nvCxnSpPr>
        <p:spPr bwMode="auto">
          <a:xfrm rot="16200000" flipH="1">
            <a:off x="4476750" y="1543050"/>
            <a:ext cx="228600" cy="38100"/>
          </a:xfrm>
          <a:prstGeom prst="bentConnector3">
            <a:avLst>
              <a:gd name="adj1" fmla="val 50000"/>
            </a:avLst>
          </a:prstGeom>
          <a:noFill/>
          <a:ln w="9525">
            <a:solidFill>
              <a:schemeClr val="tx1"/>
            </a:solidFill>
            <a:miter lim="800000"/>
            <a:headEnd/>
            <a:tailEnd type="triangle" w="med" len="med"/>
          </a:ln>
          <a:extLst>
            <a:ext uri="{909E8E84-426E-40DD-AFC4-6F175D3DCCD1}">
              <a14:hiddenFill xmlns:a14="http://schemas.microsoft.com/office/drawing/2010/main">
                <a:noFill/>
              </a14:hiddenFill>
            </a:ext>
          </a:extLst>
        </p:spPr>
      </p:cxnSp>
      <p:cxnSp>
        <p:nvCxnSpPr>
          <p:cNvPr id="12305" name="AutoShape 31">
            <a:extLst>
              <a:ext uri="{FF2B5EF4-FFF2-40B4-BE49-F238E27FC236}">
                <a16:creationId xmlns:a16="http://schemas.microsoft.com/office/drawing/2014/main" id="{5C999B4B-23E8-4D10-BAF6-E0E49811CE76}"/>
              </a:ext>
            </a:extLst>
          </p:cNvPr>
          <p:cNvCxnSpPr>
            <a:cxnSpLocks noChangeShapeType="1"/>
            <a:stCxn id="12302" idx="4"/>
            <a:endCxn id="12293" idx="0"/>
          </p:cNvCxnSpPr>
          <p:nvPr/>
        </p:nvCxnSpPr>
        <p:spPr bwMode="auto">
          <a:xfrm rot="16200000" flipH="1">
            <a:off x="4591050" y="2076450"/>
            <a:ext cx="228600" cy="190500"/>
          </a:xfrm>
          <a:prstGeom prst="bentConnector3">
            <a:avLst>
              <a:gd name="adj1" fmla="val 50000"/>
            </a:avLst>
          </a:prstGeom>
          <a:noFill/>
          <a:ln w="9525">
            <a:solidFill>
              <a:schemeClr val="tx1"/>
            </a:solidFill>
            <a:miter lim="800000"/>
            <a:headEnd/>
            <a:tailEnd type="triangle" w="med" len="med"/>
          </a:ln>
          <a:extLst>
            <a:ext uri="{909E8E84-426E-40DD-AFC4-6F175D3DCCD1}">
              <a14:hiddenFill xmlns:a14="http://schemas.microsoft.com/office/drawing/2010/main">
                <a:noFill/>
              </a14:hiddenFill>
            </a:ext>
          </a:extLst>
        </p:spPr>
      </p:cxnSp>
      <p:cxnSp>
        <p:nvCxnSpPr>
          <p:cNvPr id="12306" name="AutoShape 32">
            <a:extLst>
              <a:ext uri="{FF2B5EF4-FFF2-40B4-BE49-F238E27FC236}">
                <a16:creationId xmlns:a16="http://schemas.microsoft.com/office/drawing/2014/main" id="{396F22FF-C269-4B44-ACD7-344878C806C7}"/>
              </a:ext>
            </a:extLst>
          </p:cNvPr>
          <p:cNvCxnSpPr>
            <a:cxnSpLocks noChangeShapeType="1"/>
            <a:stCxn id="12302" idx="6"/>
            <a:endCxn id="12294" idx="0"/>
          </p:cNvCxnSpPr>
          <p:nvPr/>
        </p:nvCxnSpPr>
        <p:spPr bwMode="auto">
          <a:xfrm>
            <a:off x="4953000" y="1866900"/>
            <a:ext cx="2514600" cy="419100"/>
          </a:xfrm>
          <a:prstGeom prst="bentConnector2">
            <a:avLst/>
          </a:prstGeom>
          <a:noFill/>
          <a:ln w="9525">
            <a:solidFill>
              <a:schemeClr val="tx1"/>
            </a:solidFill>
            <a:miter lim="800000"/>
            <a:headEnd/>
            <a:tailEnd type="triangle" w="med" len="med"/>
          </a:ln>
          <a:extLst>
            <a:ext uri="{909E8E84-426E-40DD-AFC4-6F175D3DCCD1}">
              <a14:hiddenFill xmlns:a14="http://schemas.microsoft.com/office/drawing/2010/main">
                <a:noFill/>
              </a14:hiddenFill>
            </a:ext>
          </a:extLst>
        </p:spPr>
      </p:cxnSp>
      <p:cxnSp>
        <p:nvCxnSpPr>
          <p:cNvPr id="12307" name="AutoShape 33">
            <a:extLst>
              <a:ext uri="{FF2B5EF4-FFF2-40B4-BE49-F238E27FC236}">
                <a16:creationId xmlns:a16="http://schemas.microsoft.com/office/drawing/2014/main" id="{BA64D364-DD29-44CF-BF40-0E9B42344F7F}"/>
              </a:ext>
            </a:extLst>
          </p:cNvPr>
          <p:cNvCxnSpPr>
            <a:cxnSpLocks noChangeShapeType="1"/>
            <a:stCxn id="12292" idx="2"/>
            <a:endCxn id="12295" idx="0"/>
          </p:cNvCxnSpPr>
          <p:nvPr/>
        </p:nvCxnSpPr>
        <p:spPr bwMode="auto">
          <a:xfrm rot="5400000">
            <a:off x="1562100" y="2705100"/>
            <a:ext cx="304800" cy="228600"/>
          </a:xfrm>
          <a:prstGeom prst="bentConnector3">
            <a:avLst>
              <a:gd name="adj1" fmla="val 50000"/>
            </a:avLst>
          </a:prstGeom>
          <a:noFill/>
          <a:ln w="9525">
            <a:solidFill>
              <a:schemeClr val="tx1"/>
            </a:solidFill>
            <a:miter lim="800000"/>
            <a:headEnd/>
            <a:tailEnd type="triangle" w="med" len="med"/>
          </a:ln>
          <a:extLst>
            <a:ext uri="{909E8E84-426E-40DD-AFC4-6F175D3DCCD1}">
              <a14:hiddenFill xmlns:a14="http://schemas.microsoft.com/office/drawing/2010/main">
                <a:noFill/>
              </a14:hiddenFill>
            </a:ext>
          </a:extLst>
        </p:spPr>
      </p:cxnSp>
      <p:cxnSp>
        <p:nvCxnSpPr>
          <p:cNvPr id="12308" name="AutoShape 35">
            <a:extLst>
              <a:ext uri="{FF2B5EF4-FFF2-40B4-BE49-F238E27FC236}">
                <a16:creationId xmlns:a16="http://schemas.microsoft.com/office/drawing/2014/main" id="{F057C7C3-1C7C-46F9-B55A-77EBA2368534}"/>
              </a:ext>
            </a:extLst>
          </p:cNvPr>
          <p:cNvCxnSpPr>
            <a:cxnSpLocks noChangeShapeType="1"/>
            <a:stCxn id="12293" idx="2"/>
            <a:endCxn id="12296" idx="0"/>
          </p:cNvCxnSpPr>
          <p:nvPr/>
        </p:nvCxnSpPr>
        <p:spPr bwMode="auto">
          <a:xfrm rot="16200000" flipH="1">
            <a:off x="4991100" y="2552700"/>
            <a:ext cx="304800" cy="685800"/>
          </a:xfrm>
          <a:prstGeom prst="bentConnector3">
            <a:avLst>
              <a:gd name="adj1" fmla="val 50000"/>
            </a:avLst>
          </a:prstGeom>
          <a:noFill/>
          <a:ln w="9525">
            <a:solidFill>
              <a:schemeClr val="tx1"/>
            </a:solidFill>
            <a:miter lim="800000"/>
            <a:headEnd/>
            <a:tailEnd type="triangle" w="med" len="med"/>
          </a:ln>
          <a:extLst>
            <a:ext uri="{909E8E84-426E-40DD-AFC4-6F175D3DCCD1}">
              <a14:hiddenFill xmlns:a14="http://schemas.microsoft.com/office/drawing/2010/main">
                <a:noFill/>
              </a14:hiddenFill>
            </a:ext>
          </a:extLst>
        </p:spPr>
      </p:cxnSp>
      <p:cxnSp>
        <p:nvCxnSpPr>
          <p:cNvPr id="12309" name="AutoShape 36">
            <a:extLst>
              <a:ext uri="{FF2B5EF4-FFF2-40B4-BE49-F238E27FC236}">
                <a16:creationId xmlns:a16="http://schemas.microsoft.com/office/drawing/2014/main" id="{6C8040B0-23EB-475C-87BD-61780FA790B9}"/>
              </a:ext>
            </a:extLst>
          </p:cNvPr>
          <p:cNvCxnSpPr>
            <a:cxnSpLocks noChangeShapeType="1"/>
            <a:stCxn id="12294" idx="2"/>
            <a:endCxn id="12296" idx="0"/>
          </p:cNvCxnSpPr>
          <p:nvPr/>
        </p:nvCxnSpPr>
        <p:spPr bwMode="auto">
          <a:xfrm rot="5400000">
            <a:off x="6324600" y="1905000"/>
            <a:ext cx="304800" cy="1981200"/>
          </a:xfrm>
          <a:prstGeom prst="bentConnector3">
            <a:avLst>
              <a:gd name="adj1" fmla="val 50000"/>
            </a:avLst>
          </a:prstGeom>
          <a:noFill/>
          <a:ln w="9525">
            <a:solidFill>
              <a:schemeClr val="tx1"/>
            </a:solidFill>
            <a:miter lim="800000"/>
            <a:headEnd/>
            <a:tailEnd type="triangle" w="med" len="med"/>
          </a:ln>
          <a:extLst>
            <a:ext uri="{909E8E84-426E-40DD-AFC4-6F175D3DCCD1}">
              <a14:hiddenFill xmlns:a14="http://schemas.microsoft.com/office/drawing/2010/main">
                <a:noFill/>
              </a14:hiddenFill>
            </a:ext>
          </a:extLst>
        </p:spPr>
      </p:cxnSp>
      <p:cxnSp>
        <p:nvCxnSpPr>
          <p:cNvPr id="12310" name="AutoShape 37">
            <a:extLst>
              <a:ext uri="{FF2B5EF4-FFF2-40B4-BE49-F238E27FC236}">
                <a16:creationId xmlns:a16="http://schemas.microsoft.com/office/drawing/2014/main" id="{FEFC2A6C-28C2-4AC2-8F97-04CECD3493D8}"/>
              </a:ext>
            </a:extLst>
          </p:cNvPr>
          <p:cNvCxnSpPr>
            <a:cxnSpLocks noChangeShapeType="1"/>
            <a:stCxn id="12296" idx="2"/>
            <a:endCxn id="12297" idx="0"/>
          </p:cNvCxnSpPr>
          <p:nvPr/>
        </p:nvCxnSpPr>
        <p:spPr bwMode="auto">
          <a:xfrm rot="5400000">
            <a:off x="4953000" y="3352800"/>
            <a:ext cx="381000" cy="685800"/>
          </a:xfrm>
          <a:prstGeom prst="bentConnector3">
            <a:avLst>
              <a:gd name="adj1" fmla="val 50000"/>
            </a:avLst>
          </a:prstGeom>
          <a:noFill/>
          <a:ln w="9525">
            <a:solidFill>
              <a:schemeClr val="tx1"/>
            </a:solidFill>
            <a:miter lim="800000"/>
            <a:headEnd/>
            <a:tailEnd type="triangle" w="med" len="med"/>
          </a:ln>
          <a:extLst>
            <a:ext uri="{909E8E84-426E-40DD-AFC4-6F175D3DCCD1}">
              <a14:hiddenFill xmlns:a14="http://schemas.microsoft.com/office/drawing/2010/main">
                <a:noFill/>
              </a14:hiddenFill>
            </a:ext>
          </a:extLst>
        </p:spPr>
      </p:cxnSp>
      <p:cxnSp>
        <p:nvCxnSpPr>
          <p:cNvPr id="12311" name="AutoShape 38">
            <a:extLst>
              <a:ext uri="{FF2B5EF4-FFF2-40B4-BE49-F238E27FC236}">
                <a16:creationId xmlns:a16="http://schemas.microsoft.com/office/drawing/2014/main" id="{4C8549C6-CDE8-4B12-9B55-124CC7D7B239}"/>
              </a:ext>
            </a:extLst>
          </p:cNvPr>
          <p:cNvCxnSpPr>
            <a:cxnSpLocks noChangeShapeType="1"/>
            <a:stCxn id="12297" idx="2"/>
            <a:endCxn id="12298" idx="0"/>
          </p:cNvCxnSpPr>
          <p:nvPr/>
        </p:nvCxnSpPr>
        <p:spPr bwMode="auto">
          <a:xfrm rot="5400000">
            <a:off x="3295650" y="3143250"/>
            <a:ext cx="304800" cy="2705100"/>
          </a:xfrm>
          <a:prstGeom prst="bentConnector3">
            <a:avLst>
              <a:gd name="adj1" fmla="val 50000"/>
            </a:avLst>
          </a:prstGeom>
          <a:noFill/>
          <a:ln w="9525">
            <a:solidFill>
              <a:schemeClr val="tx1"/>
            </a:solidFill>
            <a:miter lim="800000"/>
            <a:headEnd/>
            <a:tailEnd type="triangle" w="med" len="med"/>
          </a:ln>
          <a:extLst>
            <a:ext uri="{909E8E84-426E-40DD-AFC4-6F175D3DCCD1}">
              <a14:hiddenFill xmlns:a14="http://schemas.microsoft.com/office/drawing/2010/main">
                <a:noFill/>
              </a14:hiddenFill>
            </a:ext>
          </a:extLst>
        </p:spPr>
      </p:cxnSp>
      <p:cxnSp>
        <p:nvCxnSpPr>
          <p:cNvPr id="12312" name="AutoShape 39">
            <a:extLst>
              <a:ext uri="{FF2B5EF4-FFF2-40B4-BE49-F238E27FC236}">
                <a16:creationId xmlns:a16="http://schemas.microsoft.com/office/drawing/2014/main" id="{0409EFE7-066B-4110-9C9C-A164311E5011}"/>
              </a:ext>
            </a:extLst>
          </p:cNvPr>
          <p:cNvCxnSpPr>
            <a:cxnSpLocks noChangeShapeType="1"/>
            <a:stCxn id="12297" idx="2"/>
            <a:endCxn id="12299" idx="0"/>
          </p:cNvCxnSpPr>
          <p:nvPr/>
        </p:nvCxnSpPr>
        <p:spPr bwMode="auto">
          <a:xfrm rot="16200000" flipH="1">
            <a:off x="5715000" y="3429000"/>
            <a:ext cx="304800" cy="2133600"/>
          </a:xfrm>
          <a:prstGeom prst="bentConnector3">
            <a:avLst>
              <a:gd name="adj1" fmla="val 50000"/>
            </a:avLst>
          </a:prstGeom>
          <a:noFill/>
          <a:ln w="9525">
            <a:solidFill>
              <a:schemeClr val="tx1"/>
            </a:solidFill>
            <a:miter lim="800000"/>
            <a:headEnd/>
            <a:tailEnd type="triangle" w="med" len="med"/>
          </a:ln>
          <a:extLst>
            <a:ext uri="{909E8E84-426E-40DD-AFC4-6F175D3DCCD1}">
              <a14:hiddenFill xmlns:a14="http://schemas.microsoft.com/office/drawing/2010/main">
                <a:noFill/>
              </a14:hiddenFill>
            </a:ext>
          </a:extLst>
        </p:spPr>
      </p:cxnSp>
      <p:sp>
        <p:nvSpPr>
          <p:cNvPr id="12313" name="Oval 41">
            <a:extLst>
              <a:ext uri="{FF2B5EF4-FFF2-40B4-BE49-F238E27FC236}">
                <a16:creationId xmlns:a16="http://schemas.microsoft.com/office/drawing/2014/main" id="{D2EBAF79-8A9D-4307-8948-616EA4909D11}"/>
              </a:ext>
            </a:extLst>
          </p:cNvPr>
          <p:cNvSpPr>
            <a:spLocks noChangeArrowheads="1"/>
          </p:cNvSpPr>
          <p:nvPr/>
        </p:nvSpPr>
        <p:spPr bwMode="auto">
          <a:xfrm>
            <a:off x="3581400" y="5105400"/>
            <a:ext cx="1752600" cy="457200"/>
          </a:xfrm>
          <a:prstGeom prst="ellipse">
            <a:avLst/>
          </a:prstGeom>
          <a:solidFill>
            <a:srgbClr val="FF0000"/>
          </a:solidFill>
          <a:ln w="9525">
            <a:solidFill>
              <a:schemeClr val="tx1"/>
            </a:solidFill>
            <a:round/>
            <a:headEnd/>
            <a:tailEnd/>
          </a:ln>
        </p:spPr>
        <p:txBody>
          <a:bodyPr wrap="none" anchor="ctr"/>
          <a:lstStyle>
            <a:lvl1pPr eaLnBrk="0" hangingPunct="0">
              <a:spcBef>
                <a:spcPct val="20000"/>
              </a:spcBef>
              <a:buChar char="•"/>
              <a:defRPr sz="2800">
                <a:solidFill>
                  <a:schemeClr val="tx1"/>
                </a:solidFill>
                <a:latin typeface="Tw Cen MT" panose="020B0602020104020603" pitchFamily="34" charset="0"/>
              </a:defRPr>
            </a:lvl1pPr>
            <a:lvl2pPr marL="742950" indent="-285750" eaLnBrk="0" hangingPunct="0">
              <a:spcBef>
                <a:spcPct val="20000"/>
              </a:spcBef>
              <a:buChar char="–"/>
              <a:defRPr sz="2800">
                <a:solidFill>
                  <a:schemeClr val="tx1"/>
                </a:solidFill>
                <a:latin typeface="Tw Cen MT" panose="020B0602020104020603" pitchFamily="34" charset="0"/>
              </a:defRPr>
            </a:lvl2pPr>
            <a:lvl3pPr marL="1143000" indent="-228600" eaLnBrk="0" hangingPunct="0">
              <a:spcBef>
                <a:spcPct val="20000"/>
              </a:spcBef>
              <a:buChar char="•"/>
              <a:defRPr sz="2400">
                <a:solidFill>
                  <a:schemeClr val="tx1"/>
                </a:solidFill>
                <a:latin typeface="Tw Cen MT" panose="020B0602020104020603" pitchFamily="34" charset="0"/>
              </a:defRPr>
            </a:lvl3pPr>
            <a:lvl4pPr marL="1600200" indent="-228600" eaLnBrk="0" hangingPunct="0">
              <a:spcBef>
                <a:spcPct val="20000"/>
              </a:spcBef>
              <a:buChar char="–"/>
              <a:defRPr sz="2000">
                <a:solidFill>
                  <a:schemeClr val="tx1"/>
                </a:solidFill>
                <a:latin typeface="Tw Cen MT" panose="020B0602020104020603" pitchFamily="34" charset="0"/>
              </a:defRPr>
            </a:lvl4pPr>
            <a:lvl5pPr marL="2057400" indent="-228600" eaLnBrk="0" hangingPunct="0">
              <a:spcBef>
                <a:spcPct val="20000"/>
              </a:spcBef>
              <a:buChar char="»"/>
              <a:defRPr sz="2000">
                <a:solidFill>
                  <a:schemeClr val="tx1"/>
                </a:solidFill>
                <a:latin typeface="Tw Cen MT" panose="020B0602020104020603" pitchFamily="34" charset="0"/>
              </a:defRPr>
            </a:lvl5pPr>
            <a:lvl6pPr marL="2514600" indent="-228600" eaLnBrk="0" fontAlgn="base" hangingPunct="0">
              <a:spcBef>
                <a:spcPct val="20000"/>
              </a:spcBef>
              <a:spcAft>
                <a:spcPct val="0"/>
              </a:spcAft>
              <a:buChar char="»"/>
              <a:defRPr sz="2000">
                <a:solidFill>
                  <a:schemeClr val="tx1"/>
                </a:solidFill>
                <a:latin typeface="Tw Cen MT" panose="020B0602020104020603" pitchFamily="34" charset="0"/>
              </a:defRPr>
            </a:lvl6pPr>
            <a:lvl7pPr marL="2971800" indent="-228600" eaLnBrk="0" fontAlgn="base" hangingPunct="0">
              <a:spcBef>
                <a:spcPct val="20000"/>
              </a:spcBef>
              <a:spcAft>
                <a:spcPct val="0"/>
              </a:spcAft>
              <a:buChar char="»"/>
              <a:defRPr sz="2000">
                <a:solidFill>
                  <a:schemeClr val="tx1"/>
                </a:solidFill>
                <a:latin typeface="Tw Cen MT" panose="020B0602020104020603" pitchFamily="34" charset="0"/>
              </a:defRPr>
            </a:lvl7pPr>
            <a:lvl8pPr marL="3429000" indent="-228600" eaLnBrk="0" fontAlgn="base" hangingPunct="0">
              <a:spcBef>
                <a:spcPct val="20000"/>
              </a:spcBef>
              <a:spcAft>
                <a:spcPct val="0"/>
              </a:spcAft>
              <a:buChar char="»"/>
              <a:defRPr sz="2000">
                <a:solidFill>
                  <a:schemeClr val="tx1"/>
                </a:solidFill>
                <a:latin typeface="Tw Cen MT" panose="020B0602020104020603" pitchFamily="34" charset="0"/>
              </a:defRPr>
            </a:lvl8pPr>
            <a:lvl9pPr marL="3886200" indent="-228600" eaLnBrk="0" fontAlgn="base" hangingPunct="0">
              <a:spcBef>
                <a:spcPct val="20000"/>
              </a:spcBef>
              <a:spcAft>
                <a:spcPct val="0"/>
              </a:spcAft>
              <a:buChar char="»"/>
              <a:defRPr sz="2000">
                <a:solidFill>
                  <a:schemeClr val="tx1"/>
                </a:solidFill>
                <a:latin typeface="Tw Cen MT" panose="020B0602020104020603" pitchFamily="34" charset="0"/>
              </a:defRPr>
            </a:lvl9pPr>
          </a:lstStyle>
          <a:p>
            <a:pPr algn="ctr" eaLnBrk="1" hangingPunct="1">
              <a:spcBef>
                <a:spcPct val="0"/>
              </a:spcBef>
              <a:buFontTx/>
              <a:buNone/>
            </a:pPr>
            <a:r>
              <a:rPr lang="en-US" altLang="en-US" sz="2400" i="0">
                <a:latin typeface="Tahoma" panose="020B0604030504040204" pitchFamily="34" charset="0"/>
              </a:rPr>
              <a:t>by means of</a:t>
            </a:r>
          </a:p>
        </p:txBody>
      </p:sp>
      <p:cxnSp>
        <p:nvCxnSpPr>
          <p:cNvPr id="12314" name="AutoShape 42">
            <a:extLst>
              <a:ext uri="{FF2B5EF4-FFF2-40B4-BE49-F238E27FC236}">
                <a16:creationId xmlns:a16="http://schemas.microsoft.com/office/drawing/2014/main" id="{A0BF7E35-3BB2-40AA-9380-C7568EA032F3}"/>
              </a:ext>
            </a:extLst>
          </p:cNvPr>
          <p:cNvCxnSpPr>
            <a:cxnSpLocks noChangeShapeType="1"/>
            <a:stCxn id="12298" idx="2"/>
            <a:endCxn id="12313" idx="0"/>
          </p:cNvCxnSpPr>
          <p:nvPr/>
        </p:nvCxnSpPr>
        <p:spPr bwMode="auto">
          <a:xfrm rot="16200000" flipH="1">
            <a:off x="3275806" y="3925094"/>
            <a:ext cx="1588" cy="2362200"/>
          </a:xfrm>
          <a:prstGeom prst="bentConnector5">
            <a:avLst>
              <a:gd name="adj1" fmla="val 14400005"/>
              <a:gd name="adj2" fmla="val 56454"/>
              <a:gd name="adj3" fmla="val -14400005"/>
            </a:avLst>
          </a:prstGeom>
          <a:noFill/>
          <a:ln w="9525">
            <a:solidFill>
              <a:schemeClr val="tx1"/>
            </a:solidFill>
            <a:miter lim="800000"/>
            <a:headEnd/>
            <a:tailEnd type="triangle" w="med" len="med"/>
          </a:ln>
          <a:extLst>
            <a:ext uri="{909E8E84-426E-40DD-AFC4-6F175D3DCCD1}">
              <a14:hiddenFill xmlns:a14="http://schemas.microsoft.com/office/drawing/2010/main">
                <a:noFill/>
              </a14:hiddenFill>
            </a:ext>
          </a:extLst>
        </p:spPr>
      </p:cxnSp>
      <p:cxnSp>
        <p:nvCxnSpPr>
          <p:cNvPr id="12315" name="AutoShape 43">
            <a:extLst>
              <a:ext uri="{FF2B5EF4-FFF2-40B4-BE49-F238E27FC236}">
                <a16:creationId xmlns:a16="http://schemas.microsoft.com/office/drawing/2014/main" id="{23F4A12E-9F84-4733-A218-1406F86B65A7}"/>
              </a:ext>
            </a:extLst>
          </p:cNvPr>
          <p:cNvCxnSpPr>
            <a:cxnSpLocks noChangeShapeType="1"/>
            <a:stCxn id="12299" idx="2"/>
            <a:endCxn id="12313" idx="0"/>
          </p:cNvCxnSpPr>
          <p:nvPr/>
        </p:nvCxnSpPr>
        <p:spPr bwMode="auto">
          <a:xfrm rot="5400000">
            <a:off x="5695156" y="3867944"/>
            <a:ext cx="1588" cy="2476500"/>
          </a:xfrm>
          <a:prstGeom prst="bentConnector5">
            <a:avLst>
              <a:gd name="adj1" fmla="val 14400005"/>
              <a:gd name="adj2" fmla="val 58463"/>
              <a:gd name="adj3" fmla="val -14400005"/>
            </a:avLst>
          </a:prstGeom>
          <a:noFill/>
          <a:ln w="9525">
            <a:solidFill>
              <a:schemeClr val="tx1"/>
            </a:solidFill>
            <a:miter lim="800000"/>
            <a:headEnd/>
            <a:tailEnd type="triangle" w="med" len="med"/>
          </a:ln>
          <a:extLst>
            <a:ext uri="{909E8E84-426E-40DD-AFC4-6F175D3DCCD1}">
              <a14:hiddenFill xmlns:a14="http://schemas.microsoft.com/office/drawing/2010/main">
                <a:noFill/>
              </a14:hiddenFill>
            </a:ext>
          </a:extLst>
        </p:spPr>
      </p:cxnSp>
      <p:cxnSp>
        <p:nvCxnSpPr>
          <p:cNvPr id="12316" name="AutoShape 44">
            <a:extLst>
              <a:ext uri="{FF2B5EF4-FFF2-40B4-BE49-F238E27FC236}">
                <a16:creationId xmlns:a16="http://schemas.microsoft.com/office/drawing/2014/main" id="{6B4526EE-4674-46B7-A382-19C478845E17}"/>
              </a:ext>
            </a:extLst>
          </p:cNvPr>
          <p:cNvCxnSpPr>
            <a:cxnSpLocks noChangeShapeType="1"/>
            <a:stCxn id="12313" idx="4"/>
            <a:endCxn id="12300" idx="0"/>
          </p:cNvCxnSpPr>
          <p:nvPr/>
        </p:nvCxnSpPr>
        <p:spPr bwMode="auto">
          <a:xfrm rot="5400000">
            <a:off x="3314700" y="4648200"/>
            <a:ext cx="228600" cy="2057400"/>
          </a:xfrm>
          <a:prstGeom prst="bentConnector3">
            <a:avLst>
              <a:gd name="adj1" fmla="val 50000"/>
            </a:avLst>
          </a:prstGeom>
          <a:noFill/>
          <a:ln w="9525">
            <a:solidFill>
              <a:schemeClr val="tx1"/>
            </a:solidFill>
            <a:miter lim="800000"/>
            <a:headEnd/>
            <a:tailEnd type="triangle" w="med" len="med"/>
          </a:ln>
          <a:extLst>
            <a:ext uri="{909E8E84-426E-40DD-AFC4-6F175D3DCCD1}">
              <a14:hiddenFill xmlns:a14="http://schemas.microsoft.com/office/drawing/2010/main">
                <a:noFill/>
              </a14:hiddenFill>
            </a:ext>
          </a:extLst>
        </p:spPr>
      </p:cxnSp>
      <p:cxnSp>
        <p:nvCxnSpPr>
          <p:cNvPr id="12317" name="AutoShape 45">
            <a:extLst>
              <a:ext uri="{FF2B5EF4-FFF2-40B4-BE49-F238E27FC236}">
                <a16:creationId xmlns:a16="http://schemas.microsoft.com/office/drawing/2014/main" id="{2E7478FB-8571-43F6-8895-BE282510C3DF}"/>
              </a:ext>
            </a:extLst>
          </p:cNvPr>
          <p:cNvCxnSpPr>
            <a:cxnSpLocks noChangeShapeType="1"/>
            <a:stCxn id="12313" idx="4"/>
            <a:endCxn id="12301" idx="0"/>
          </p:cNvCxnSpPr>
          <p:nvPr/>
        </p:nvCxnSpPr>
        <p:spPr bwMode="auto">
          <a:xfrm rot="16200000" flipH="1">
            <a:off x="5372100" y="4648200"/>
            <a:ext cx="228600" cy="2057400"/>
          </a:xfrm>
          <a:prstGeom prst="bentConnector3">
            <a:avLst>
              <a:gd name="adj1" fmla="val 50000"/>
            </a:avLst>
          </a:prstGeom>
          <a:noFill/>
          <a:ln w="9525">
            <a:solidFill>
              <a:schemeClr val="tx1"/>
            </a:solidFill>
            <a:miter lim="800000"/>
            <a:headEnd/>
            <a:tailEnd type="triangle" w="med" len="med"/>
          </a:ln>
          <a:extLst>
            <a:ext uri="{909E8E84-426E-40DD-AFC4-6F175D3DCCD1}">
              <a14:hiddenFill xmlns:a14="http://schemas.microsoft.com/office/drawing/2010/main">
                <a:noFill/>
              </a14:hiddenFill>
            </a:ext>
          </a:extLst>
        </p:spPr>
      </p:cxnSp>
      <p:sp>
        <p:nvSpPr>
          <p:cNvPr id="12318" name="Oval 46">
            <a:extLst>
              <a:ext uri="{FF2B5EF4-FFF2-40B4-BE49-F238E27FC236}">
                <a16:creationId xmlns:a16="http://schemas.microsoft.com/office/drawing/2014/main" id="{EAAFD854-0ADD-460D-9E1E-595E5D601292}"/>
              </a:ext>
            </a:extLst>
          </p:cNvPr>
          <p:cNvSpPr>
            <a:spLocks noChangeArrowheads="1"/>
          </p:cNvSpPr>
          <p:nvPr/>
        </p:nvSpPr>
        <p:spPr bwMode="auto">
          <a:xfrm>
            <a:off x="2819400" y="2667000"/>
            <a:ext cx="685800" cy="381000"/>
          </a:xfrm>
          <a:prstGeom prst="ellipse">
            <a:avLst/>
          </a:prstGeom>
          <a:solidFill>
            <a:srgbClr val="FF0000"/>
          </a:solidFill>
          <a:ln w="9525">
            <a:solidFill>
              <a:schemeClr val="tx1"/>
            </a:solidFill>
            <a:round/>
            <a:headEnd/>
            <a:tailEnd/>
          </a:ln>
        </p:spPr>
        <p:txBody>
          <a:bodyPr wrap="none" anchor="ctr"/>
          <a:lstStyle>
            <a:lvl1pPr eaLnBrk="0" hangingPunct="0">
              <a:spcBef>
                <a:spcPct val="20000"/>
              </a:spcBef>
              <a:buChar char="•"/>
              <a:defRPr sz="2800">
                <a:solidFill>
                  <a:schemeClr val="tx1"/>
                </a:solidFill>
                <a:latin typeface="Tw Cen MT" panose="020B0602020104020603" pitchFamily="34" charset="0"/>
              </a:defRPr>
            </a:lvl1pPr>
            <a:lvl2pPr marL="742950" indent="-285750" eaLnBrk="0" hangingPunct="0">
              <a:spcBef>
                <a:spcPct val="20000"/>
              </a:spcBef>
              <a:buChar char="–"/>
              <a:defRPr sz="2800">
                <a:solidFill>
                  <a:schemeClr val="tx1"/>
                </a:solidFill>
                <a:latin typeface="Tw Cen MT" panose="020B0602020104020603" pitchFamily="34" charset="0"/>
              </a:defRPr>
            </a:lvl2pPr>
            <a:lvl3pPr marL="1143000" indent="-228600" eaLnBrk="0" hangingPunct="0">
              <a:spcBef>
                <a:spcPct val="20000"/>
              </a:spcBef>
              <a:buChar char="•"/>
              <a:defRPr sz="2400">
                <a:solidFill>
                  <a:schemeClr val="tx1"/>
                </a:solidFill>
                <a:latin typeface="Tw Cen MT" panose="020B0602020104020603" pitchFamily="34" charset="0"/>
              </a:defRPr>
            </a:lvl3pPr>
            <a:lvl4pPr marL="1600200" indent="-228600" eaLnBrk="0" hangingPunct="0">
              <a:spcBef>
                <a:spcPct val="20000"/>
              </a:spcBef>
              <a:buChar char="–"/>
              <a:defRPr sz="2000">
                <a:solidFill>
                  <a:schemeClr val="tx1"/>
                </a:solidFill>
                <a:latin typeface="Tw Cen MT" panose="020B0602020104020603" pitchFamily="34" charset="0"/>
              </a:defRPr>
            </a:lvl4pPr>
            <a:lvl5pPr marL="2057400" indent="-228600" eaLnBrk="0" hangingPunct="0">
              <a:spcBef>
                <a:spcPct val="20000"/>
              </a:spcBef>
              <a:buChar char="»"/>
              <a:defRPr sz="2000">
                <a:solidFill>
                  <a:schemeClr val="tx1"/>
                </a:solidFill>
                <a:latin typeface="Tw Cen MT" panose="020B0602020104020603" pitchFamily="34" charset="0"/>
              </a:defRPr>
            </a:lvl5pPr>
            <a:lvl6pPr marL="2514600" indent="-228600" eaLnBrk="0" fontAlgn="base" hangingPunct="0">
              <a:spcBef>
                <a:spcPct val="20000"/>
              </a:spcBef>
              <a:spcAft>
                <a:spcPct val="0"/>
              </a:spcAft>
              <a:buChar char="»"/>
              <a:defRPr sz="2000">
                <a:solidFill>
                  <a:schemeClr val="tx1"/>
                </a:solidFill>
                <a:latin typeface="Tw Cen MT" panose="020B0602020104020603" pitchFamily="34" charset="0"/>
              </a:defRPr>
            </a:lvl6pPr>
            <a:lvl7pPr marL="2971800" indent="-228600" eaLnBrk="0" fontAlgn="base" hangingPunct="0">
              <a:spcBef>
                <a:spcPct val="20000"/>
              </a:spcBef>
              <a:spcAft>
                <a:spcPct val="0"/>
              </a:spcAft>
              <a:buChar char="»"/>
              <a:defRPr sz="2000">
                <a:solidFill>
                  <a:schemeClr val="tx1"/>
                </a:solidFill>
                <a:latin typeface="Tw Cen MT" panose="020B0602020104020603" pitchFamily="34" charset="0"/>
              </a:defRPr>
            </a:lvl7pPr>
            <a:lvl8pPr marL="3429000" indent="-228600" eaLnBrk="0" fontAlgn="base" hangingPunct="0">
              <a:spcBef>
                <a:spcPct val="20000"/>
              </a:spcBef>
              <a:spcAft>
                <a:spcPct val="0"/>
              </a:spcAft>
              <a:buChar char="»"/>
              <a:defRPr sz="2000">
                <a:solidFill>
                  <a:schemeClr val="tx1"/>
                </a:solidFill>
                <a:latin typeface="Tw Cen MT" panose="020B0602020104020603" pitchFamily="34" charset="0"/>
              </a:defRPr>
            </a:lvl8pPr>
            <a:lvl9pPr marL="3886200" indent="-228600" eaLnBrk="0" fontAlgn="base" hangingPunct="0">
              <a:spcBef>
                <a:spcPct val="20000"/>
              </a:spcBef>
              <a:spcAft>
                <a:spcPct val="0"/>
              </a:spcAft>
              <a:buChar char="»"/>
              <a:defRPr sz="2000">
                <a:solidFill>
                  <a:schemeClr val="tx1"/>
                </a:solidFill>
                <a:latin typeface="Tw Cen MT" panose="020B0602020104020603" pitchFamily="34" charset="0"/>
              </a:defRPr>
            </a:lvl9pPr>
          </a:lstStyle>
          <a:p>
            <a:pPr algn="ctr" eaLnBrk="1" hangingPunct="1">
              <a:spcBef>
                <a:spcPct val="0"/>
              </a:spcBef>
              <a:buFontTx/>
              <a:buNone/>
            </a:pPr>
            <a:r>
              <a:rPr lang="en-US" altLang="en-US" sz="2400" i="0">
                <a:latin typeface="Tahoma" panose="020B0604030504040204" pitchFamily="34" charset="0"/>
              </a:rPr>
              <a:t>that</a:t>
            </a:r>
          </a:p>
        </p:txBody>
      </p:sp>
      <p:cxnSp>
        <p:nvCxnSpPr>
          <p:cNvPr id="12319" name="AutoShape 47">
            <a:extLst>
              <a:ext uri="{FF2B5EF4-FFF2-40B4-BE49-F238E27FC236}">
                <a16:creationId xmlns:a16="http://schemas.microsoft.com/office/drawing/2014/main" id="{54A8DBBB-06EC-4FAC-ABD7-1276005F18C8}"/>
              </a:ext>
            </a:extLst>
          </p:cNvPr>
          <p:cNvCxnSpPr>
            <a:cxnSpLocks noChangeShapeType="1"/>
            <a:stCxn id="12295" idx="3"/>
            <a:endCxn id="12318" idx="4"/>
          </p:cNvCxnSpPr>
          <p:nvPr/>
        </p:nvCxnSpPr>
        <p:spPr bwMode="auto">
          <a:xfrm flipV="1">
            <a:off x="2819400" y="3048000"/>
            <a:ext cx="342900" cy="152400"/>
          </a:xfrm>
          <a:prstGeom prst="bentConnector2">
            <a:avLst/>
          </a:prstGeom>
          <a:noFill/>
          <a:ln w="9525">
            <a:solidFill>
              <a:schemeClr val="tx1"/>
            </a:solidFill>
            <a:miter lim="800000"/>
            <a:headEnd/>
            <a:tailEnd type="triangle" w="med" len="med"/>
          </a:ln>
          <a:extLst>
            <a:ext uri="{909E8E84-426E-40DD-AFC4-6F175D3DCCD1}">
              <a14:hiddenFill xmlns:a14="http://schemas.microsoft.com/office/drawing/2010/main">
                <a:noFill/>
              </a14:hiddenFill>
            </a:ext>
          </a:extLst>
        </p:spPr>
      </p:cxnSp>
      <p:cxnSp>
        <p:nvCxnSpPr>
          <p:cNvPr id="12320" name="AutoShape 48">
            <a:extLst>
              <a:ext uri="{FF2B5EF4-FFF2-40B4-BE49-F238E27FC236}">
                <a16:creationId xmlns:a16="http://schemas.microsoft.com/office/drawing/2014/main" id="{BD35B1E7-2177-44B5-9AB0-C01925C1064A}"/>
              </a:ext>
            </a:extLst>
          </p:cNvPr>
          <p:cNvCxnSpPr>
            <a:cxnSpLocks noChangeShapeType="1"/>
            <a:stCxn id="12318" idx="0"/>
            <a:endCxn id="12293" idx="1"/>
          </p:cNvCxnSpPr>
          <p:nvPr/>
        </p:nvCxnSpPr>
        <p:spPr bwMode="auto">
          <a:xfrm rot="-5400000">
            <a:off x="3295650" y="2381250"/>
            <a:ext cx="152400" cy="419100"/>
          </a:xfrm>
          <a:prstGeom prst="bentConnector2">
            <a:avLst/>
          </a:prstGeom>
          <a:noFill/>
          <a:ln w="9525">
            <a:solidFill>
              <a:schemeClr val="tx1"/>
            </a:solidFill>
            <a:miter lim="800000"/>
            <a:headEnd/>
            <a:tailEnd type="triangle" w="med" len="med"/>
          </a:ln>
          <a:extLst>
            <a:ext uri="{909E8E84-426E-40DD-AFC4-6F175D3DCCD1}">
              <a14:hiddenFill xmlns:a14="http://schemas.microsoft.com/office/drawing/2010/main">
                <a:noFill/>
              </a14:hiddenFill>
            </a:ext>
          </a:extLst>
        </p:spPr>
      </p:cxn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Number Placeholder 4"/>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fld id="{0BC47D6F-7B6D-46E6-B1F6-E207D48B9D5A}" type="slidenum">
              <a:rPr lang="zh-CN" altLang="en-US" sz="1400" smtClean="0">
                <a:ea typeface="宋体" charset="-122"/>
              </a:rPr>
              <a:pPr/>
              <a:t>70</a:t>
            </a:fld>
            <a:endParaRPr lang="en-US" altLang="zh-CN" sz="1400">
              <a:ea typeface="宋体" charset="-122"/>
            </a:endParaRPr>
          </a:p>
        </p:txBody>
      </p:sp>
      <p:sp>
        <p:nvSpPr>
          <p:cNvPr id="41987" name="Rectangle 2"/>
          <p:cNvSpPr>
            <a:spLocks noGrp="1" noChangeArrowheads="1"/>
          </p:cNvSpPr>
          <p:nvPr>
            <p:ph type="title"/>
          </p:nvPr>
        </p:nvSpPr>
        <p:spPr>
          <a:xfrm>
            <a:off x="685800" y="152400"/>
            <a:ext cx="7772400" cy="914400"/>
          </a:xfrm>
        </p:spPr>
        <p:txBody>
          <a:bodyPr/>
          <a:lstStyle/>
          <a:p>
            <a:pPr eaLnBrk="1" hangingPunct="1"/>
            <a:r>
              <a:rPr lang="en-US" altLang="zh-CN" sz="5400">
                <a:ea typeface="宋体" charset="-122"/>
              </a:rPr>
              <a:t>Contents</a:t>
            </a:r>
          </a:p>
        </p:txBody>
      </p:sp>
      <p:sp>
        <p:nvSpPr>
          <p:cNvPr id="41988" name="Rectangle 3"/>
          <p:cNvSpPr>
            <a:spLocks noGrp="1" noChangeArrowheads="1"/>
          </p:cNvSpPr>
          <p:nvPr>
            <p:ph type="body" idx="1"/>
          </p:nvPr>
        </p:nvSpPr>
        <p:spPr>
          <a:xfrm>
            <a:off x="381000" y="1371600"/>
            <a:ext cx="8534400" cy="5105400"/>
          </a:xfrm>
        </p:spPr>
        <p:txBody>
          <a:bodyPr/>
          <a:lstStyle/>
          <a:p>
            <a:pPr eaLnBrk="1" hangingPunct="1"/>
            <a:r>
              <a:rPr lang="en-US" altLang="zh-CN" sz="4000">
                <a:ea typeface="宋体" charset="-122"/>
              </a:rPr>
              <a:t>Causal Bayesian Networks</a:t>
            </a:r>
          </a:p>
          <a:p>
            <a:pPr eaLnBrk="1" hangingPunct="1"/>
            <a:r>
              <a:rPr lang="en-US" altLang="zh-CN" sz="4000">
                <a:ea typeface="宋体" charset="-122"/>
              </a:rPr>
              <a:t>Identifiability Problems</a:t>
            </a:r>
          </a:p>
          <a:p>
            <a:pPr eaLnBrk="1" hangingPunct="1"/>
            <a:r>
              <a:rPr lang="en-US" altLang="zh-CN" sz="4000">
                <a:solidFill>
                  <a:srgbClr val="FF0000"/>
                </a:solidFill>
                <a:ea typeface="宋体" charset="-122"/>
              </a:rPr>
              <a:t>Parameterization and Label Swapping</a:t>
            </a:r>
          </a:p>
          <a:p>
            <a:pPr eaLnBrk="1" hangingPunct="1"/>
            <a:r>
              <a:rPr lang="en-US" altLang="zh-CN" sz="4000">
                <a:ea typeface="宋体" charset="-122"/>
              </a:rPr>
              <a:t>Markov Equivalence and Identifiability</a:t>
            </a:r>
          </a:p>
          <a:p>
            <a:pPr eaLnBrk="1" hangingPunct="1"/>
            <a:r>
              <a:rPr lang="en-US" altLang="zh-CN" sz="4000">
                <a:ea typeface="宋体" charset="-122"/>
              </a:rPr>
              <a:t>Two Special Models</a:t>
            </a:r>
          </a:p>
          <a:p>
            <a:pPr eaLnBrk="1" hangingPunct="1"/>
            <a:r>
              <a:rPr lang="en-US" altLang="zh-CN" sz="4000">
                <a:ea typeface="宋体" charset="-122"/>
              </a:rPr>
              <a:t>Results for Small Binary Bayesian Nets</a:t>
            </a:r>
          </a:p>
          <a:p>
            <a:pPr eaLnBrk="1" hangingPunct="1"/>
            <a:r>
              <a:rPr lang="en-US" altLang="zh-CN" sz="4000">
                <a:ea typeface="宋体" charset="-122"/>
              </a:rPr>
              <a:t>Summary and Conclusion </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p:cNvSpPr>
            <a:spLocks noGrp="1"/>
          </p:cNvSpPr>
          <p:nvPr>
            <p:ph type="title"/>
          </p:nvPr>
        </p:nvSpPr>
        <p:spPr>
          <a:xfrm>
            <a:off x="381000" y="304800"/>
            <a:ext cx="8610600" cy="1066800"/>
          </a:xfrm>
        </p:spPr>
        <p:txBody>
          <a:bodyPr/>
          <a:lstStyle/>
          <a:p>
            <a:r>
              <a:rPr lang="en-US" altLang="en-US"/>
              <a:t>Parameterization</a:t>
            </a:r>
          </a:p>
        </p:txBody>
      </p:sp>
      <p:pic>
        <p:nvPicPr>
          <p:cNvPr id="43011" name="Picture 2"/>
          <p:cNvPicPr>
            <a:picLocks noChangeAspect="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381000" y="1447800"/>
            <a:ext cx="8335963" cy="458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2" name="Slide Number Placeholder 4"/>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fld id="{B7C0066B-3A50-4B61-B1AC-5F92A17B8BEA}" type="slidenum">
              <a:rPr lang="zh-CN" altLang="en-US" sz="1400" smtClean="0">
                <a:ea typeface="宋体" charset="-122"/>
              </a:rPr>
              <a:pPr/>
              <a:t>71</a:t>
            </a:fld>
            <a:endParaRPr lang="en-US" altLang="zh-CN" sz="1400">
              <a:ea typeface="宋体" charset="-122"/>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1"/>
          <p:cNvSpPr>
            <a:spLocks noGrp="1"/>
          </p:cNvSpPr>
          <p:nvPr>
            <p:ph type="title"/>
          </p:nvPr>
        </p:nvSpPr>
        <p:spPr>
          <a:xfrm>
            <a:off x="381000" y="304800"/>
            <a:ext cx="8610600" cy="1066800"/>
          </a:xfrm>
        </p:spPr>
        <p:txBody>
          <a:bodyPr/>
          <a:lstStyle/>
          <a:p>
            <a:r>
              <a:rPr lang="en-US" altLang="en-US"/>
              <a:t>Label Swapping</a:t>
            </a:r>
          </a:p>
        </p:txBody>
      </p:sp>
      <p:pic>
        <p:nvPicPr>
          <p:cNvPr id="44035" name="Picture 2"/>
          <p:cNvPicPr>
            <a:picLocks noChangeAspect="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381000" y="1905000"/>
            <a:ext cx="8337550" cy="245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6" name="Slide Number Placeholder 4"/>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fld id="{76C620BD-D37F-4D29-BAB3-246F4829E197}" type="slidenum">
              <a:rPr lang="zh-CN" altLang="en-US" sz="1400" smtClean="0">
                <a:ea typeface="宋体" charset="-122"/>
              </a:rPr>
              <a:pPr/>
              <a:t>72</a:t>
            </a:fld>
            <a:endParaRPr lang="en-US" altLang="zh-CN" sz="1400">
              <a:ea typeface="宋体" charset="-122"/>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Number Placeholder 4"/>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fld id="{B7D5AC9C-1C33-44BC-AE70-F275789FE5F8}" type="slidenum">
              <a:rPr lang="zh-CN" altLang="en-US" sz="1400" smtClean="0">
                <a:ea typeface="宋体" charset="-122"/>
              </a:rPr>
              <a:pPr/>
              <a:t>73</a:t>
            </a:fld>
            <a:endParaRPr lang="en-US" altLang="zh-CN" sz="1400">
              <a:ea typeface="宋体" charset="-122"/>
            </a:endParaRPr>
          </a:p>
        </p:txBody>
      </p:sp>
      <p:sp>
        <p:nvSpPr>
          <p:cNvPr id="45059" name="Rectangle 2"/>
          <p:cNvSpPr>
            <a:spLocks noGrp="1" noChangeArrowheads="1"/>
          </p:cNvSpPr>
          <p:nvPr>
            <p:ph type="title"/>
          </p:nvPr>
        </p:nvSpPr>
        <p:spPr>
          <a:xfrm>
            <a:off x="685800" y="152400"/>
            <a:ext cx="7772400" cy="914400"/>
          </a:xfrm>
        </p:spPr>
        <p:txBody>
          <a:bodyPr/>
          <a:lstStyle/>
          <a:p>
            <a:pPr eaLnBrk="1" hangingPunct="1"/>
            <a:r>
              <a:rPr lang="en-US" altLang="zh-CN" sz="5400">
                <a:ea typeface="宋体" charset="-122"/>
              </a:rPr>
              <a:t>Contents</a:t>
            </a:r>
          </a:p>
        </p:txBody>
      </p:sp>
      <p:sp>
        <p:nvSpPr>
          <p:cNvPr id="45060" name="Rectangle 3"/>
          <p:cNvSpPr>
            <a:spLocks noGrp="1" noChangeArrowheads="1"/>
          </p:cNvSpPr>
          <p:nvPr>
            <p:ph type="body" idx="1"/>
          </p:nvPr>
        </p:nvSpPr>
        <p:spPr>
          <a:xfrm>
            <a:off x="381000" y="1371600"/>
            <a:ext cx="8534400" cy="5105400"/>
          </a:xfrm>
        </p:spPr>
        <p:txBody>
          <a:bodyPr/>
          <a:lstStyle/>
          <a:p>
            <a:pPr eaLnBrk="1" hangingPunct="1"/>
            <a:r>
              <a:rPr lang="en-US" altLang="zh-CN" sz="4000">
                <a:ea typeface="宋体" charset="-122"/>
              </a:rPr>
              <a:t>Causal Bayesian Networks</a:t>
            </a:r>
          </a:p>
          <a:p>
            <a:pPr eaLnBrk="1" hangingPunct="1"/>
            <a:r>
              <a:rPr lang="en-US" altLang="zh-CN" sz="4000">
                <a:ea typeface="宋体" charset="-122"/>
              </a:rPr>
              <a:t>Identifiability Problems</a:t>
            </a:r>
          </a:p>
          <a:p>
            <a:pPr eaLnBrk="1" hangingPunct="1"/>
            <a:r>
              <a:rPr lang="en-US" altLang="zh-CN" sz="4000">
                <a:ea typeface="宋体" charset="-122"/>
              </a:rPr>
              <a:t>Parameterization and Label Swapping</a:t>
            </a:r>
          </a:p>
          <a:p>
            <a:pPr eaLnBrk="1" hangingPunct="1"/>
            <a:r>
              <a:rPr lang="en-US" altLang="zh-CN" sz="4000">
                <a:solidFill>
                  <a:srgbClr val="FF0000"/>
                </a:solidFill>
                <a:ea typeface="宋体" charset="-122"/>
              </a:rPr>
              <a:t>Markov Equivalence and Identifiability</a:t>
            </a:r>
          </a:p>
          <a:p>
            <a:pPr eaLnBrk="1" hangingPunct="1"/>
            <a:r>
              <a:rPr lang="en-US" altLang="zh-CN" sz="4000">
                <a:ea typeface="宋体" charset="-122"/>
              </a:rPr>
              <a:t>Two Special Models</a:t>
            </a:r>
          </a:p>
          <a:p>
            <a:pPr eaLnBrk="1" hangingPunct="1"/>
            <a:r>
              <a:rPr lang="en-US" altLang="zh-CN" sz="4000">
                <a:ea typeface="宋体" charset="-122"/>
              </a:rPr>
              <a:t>Results for Small Binary Bayesian Nets</a:t>
            </a:r>
          </a:p>
          <a:p>
            <a:pPr eaLnBrk="1" hangingPunct="1"/>
            <a:r>
              <a:rPr lang="en-US" altLang="zh-CN" sz="4000">
                <a:ea typeface="宋体" charset="-122"/>
              </a:rPr>
              <a:t>Summary and Conclusion </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le 1"/>
          <p:cNvSpPr>
            <a:spLocks noGrp="1"/>
          </p:cNvSpPr>
          <p:nvPr>
            <p:ph type="title"/>
          </p:nvPr>
        </p:nvSpPr>
        <p:spPr>
          <a:xfrm>
            <a:off x="685800" y="152400"/>
            <a:ext cx="7772400" cy="762000"/>
          </a:xfrm>
        </p:spPr>
        <p:txBody>
          <a:bodyPr/>
          <a:lstStyle/>
          <a:p>
            <a:r>
              <a:rPr lang="en-US" altLang="en-US"/>
              <a:t>Markov Equivalence</a:t>
            </a:r>
          </a:p>
        </p:txBody>
      </p:sp>
      <p:sp>
        <p:nvSpPr>
          <p:cNvPr id="46083" name="Content Placeholder 2"/>
          <p:cNvSpPr>
            <a:spLocks noGrp="1"/>
          </p:cNvSpPr>
          <p:nvPr>
            <p:ph idx="1"/>
          </p:nvPr>
        </p:nvSpPr>
        <p:spPr>
          <a:xfrm>
            <a:off x="685800" y="1066800"/>
            <a:ext cx="7772400" cy="4876800"/>
          </a:xfrm>
        </p:spPr>
        <p:txBody>
          <a:bodyPr/>
          <a:lstStyle/>
          <a:p>
            <a:pPr>
              <a:buFontTx/>
              <a:buNone/>
            </a:pPr>
            <a:r>
              <a:rPr lang="en-US" altLang="en-US"/>
              <a:t>Two DAGs on the same sets of observable and hidden nodes are said to be </a:t>
            </a:r>
            <a:r>
              <a:rPr lang="en-US" altLang="en-US" i="1"/>
              <a:t>Markov equivalent</a:t>
            </a:r>
            <a:r>
              <a:rPr lang="en-US" altLang="en-US"/>
              <a:t> if they entail the same conditional independence statements through d-separation. (Note this notion does not distinguish between observable and hidden variables; all are treated as observable.) </a:t>
            </a:r>
          </a:p>
          <a:p>
            <a:pPr>
              <a:buFontTx/>
              <a:buNone/>
            </a:pPr>
            <a:r>
              <a:rPr lang="en-US" altLang="en-US"/>
              <a:t>Thus for fixed choices of state spaces of the variables, two different but Markov equivalent Bayesian networks,  G</a:t>
            </a:r>
            <a:r>
              <a:rPr lang="en-US" altLang="en-US" baseline="-25000"/>
              <a:t>1</a:t>
            </a:r>
            <a:r>
              <a:rPr lang="en-US" altLang="en-US"/>
              <a:t> and G</a:t>
            </a:r>
            <a:r>
              <a:rPr lang="en-US" altLang="en-US" sz="3000" baseline="-25000"/>
              <a:t>2</a:t>
            </a:r>
            <a:r>
              <a:rPr lang="en-US" altLang="en-US"/>
              <a:t>, have different parameter spaces     ,     and different parameterization maps, yet </a:t>
            </a:r>
          </a:p>
          <a:p>
            <a:pPr>
              <a:buFontTx/>
              <a:buNone/>
            </a:pPr>
            <a:endParaRPr lang="en-US" altLang="en-US"/>
          </a:p>
          <a:p>
            <a:pPr>
              <a:buFontTx/>
              <a:buNone/>
            </a:pPr>
            <a:endParaRPr lang="en-US" altLang="en-US"/>
          </a:p>
        </p:txBody>
      </p:sp>
      <p:sp>
        <p:nvSpPr>
          <p:cNvPr id="46084"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fld id="{4784FF18-49E2-4E7D-8342-64CAA59FB8D2}" type="slidenum">
              <a:rPr lang="zh-CN" altLang="en-US" sz="1400" smtClean="0">
                <a:ea typeface="宋体" charset="-122"/>
              </a:rPr>
              <a:pPr/>
              <a:t>74</a:t>
            </a:fld>
            <a:endParaRPr lang="en-US" altLang="zh-CN" sz="1400">
              <a:ea typeface="宋体" charset="-122"/>
            </a:endParaRPr>
          </a:p>
        </p:txBody>
      </p:sp>
      <p:graphicFrame>
        <p:nvGraphicFramePr>
          <p:cNvPr id="46085" name="Object 4"/>
          <p:cNvGraphicFramePr>
            <a:graphicFrameLocks noChangeAspect="1"/>
          </p:cNvGraphicFramePr>
          <p:nvPr/>
        </p:nvGraphicFramePr>
        <p:xfrm>
          <a:off x="3810000" y="5105400"/>
          <a:ext cx="304800" cy="320675"/>
        </p:xfrm>
        <a:graphic>
          <a:graphicData uri="http://schemas.openxmlformats.org/presentationml/2006/ole">
            <mc:AlternateContent xmlns:mc="http://schemas.openxmlformats.org/markup-compatibility/2006">
              <mc:Choice xmlns:v="urn:schemas-microsoft-com:vml" Requires="v">
                <p:oleObj spid="_x0000_s46152" name="Equation" r:id="rId5" imgW="0" imgH="0" progId="Equation.3">
                  <p:embed/>
                </p:oleObj>
              </mc:Choice>
              <mc:Fallback>
                <p:oleObj name="Equation" r:id="rId5" imgW="0" imgH="0" progId="Equation.3">
                  <p:embed/>
                  <p:pic>
                    <p:nvPicPr>
                      <p:cNvPr id="0"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10000" y="5105400"/>
                        <a:ext cx="304800"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46086" name="Object 5"/>
          <p:cNvGraphicFramePr>
            <a:graphicFrameLocks noChangeAspect="1"/>
          </p:cNvGraphicFramePr>
          <p:nvPr/>
        </p:nvGraphicFramePr>
        <p:xfrm>
          <a:off x="4343400" y="5105400"/>
          <a:ext cx="350838" cy="350838"/>
        </p:xfrm>
        <a:graphic>
          <a:graphicData uri="http://schemas.openxmlformats.org/presentationml/2006/ole">
            <mc:AlternateContent xmlns:mc="http://schemas.openxmlformats.org/markup-compatibility/2006">
              <mc:Choice xmlns:v="urn:schemas-microsoft-com:vml" Requires="v">
                <p:oleObj spid="_x0000_s46153" name="Equation" r:id="rId7" imgW="0" imgH="0" progId="Equation.3">
                  <p:embed/>
                </p:oleObj>
              </mc:Choice>
              <mc:Fallback>
                <p:oleObj name="Equation" r:id="rId7" imgW="0" imgH="0" progId="Equation.3">
                  <p:embed/>
                  <p:pic>
                    <p:nvPicPr>
                      <p:cNvPr id="0" name="Object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343400" y="5105400"/>
                        <a:ext cx="350838"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46087" name="Picture 7"/>
          <p:cNvPicPr>
            <a:picLocks noChangeAspect="1"/>
          </p:cNvPicPr>
          <p:nvPr>
            <p:custDataLst>
              <p:tags r:id="rId2"/>
            </p:custDataLst>
          </p:nvPr>
        </p:nvPicPr>
        <p:blipFill>
          <a:blip r:embed="rId9" cstate="print">
            <a:extLst>
              <a:ext uri="{28A0092B-C50C-407E-A947-70E740481C1C}">
                <a14:useLocalDpi xmlns:a14="http://schemas.microsoft.com/office/drawing/2010/main" val="0"/>
              </a:ext>
            </a:extLst>
          </a:blip>
          <a:srcRect/>
          <a:stretch>
            <a:fillRect/>
          </a:stretch>
        </p:blipFill>
        <p:spPr bwMode="auto">
          <a:xfrm>
            <a:off x="5410200" y="5486400"/>
            <a:ext cx="2865438"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le 1"/>
          <p:cNvSpPr>
            <a:spLocks noGrp="1"/>
          </p:cNvSpPr>
          <p:nvPr>
            <p:ph type="title"/>
          </p:nvPr>
        </p:nvSpPr>
        <p:spPr>
          <a:xfrm>
            <a:off x="685800" y="228600"/>
            <a:ext cx="7772400" cy="914400"/>
          </a:xfrm>
        </p:spPr>
        <p:txBody>
          <a:bodyPr/>
          <a:lstStyle/>
          <a:p>
            <a:r>
              <a:rPr lang="en-US" altLang="en-US"/>
              <a:t>A Simple Example</a:t>
            </a:r>
          </a:p>
        </p:txBody>
      </p:sp>
      <p:sp>
        <p:nvSpPr>
          <p:cNvPr id="3" name="Content Placeholder 2"/>
          <p:cNvSpPr>
            <a:spLocks noGrp="1"/>
          </p:cNvSpPr>
          <p:nvPr>
            <p:ph idx="1"/>
          </p:nvPr>
        </p:nvSpPr>
        <p:spPr>
          <a:xfrm>
            <a:off x="304800" y="1143000"/>
            <a:ext cx="8686800" cy="5029200"/>
          </a:xfrm>
        </p:spPr>
        <p:txBody>
          <a:bodyPr>
            <a:normAutofit lnSpcReduction="10000"/>
          </a:bodyPr>
          <a:lstStyle/>
          <a:p>
            <a:pPr marL="0" indent="0">
              <a:buFontTx/>
              <a:buNone/>
              <a:defRPr/>
            </a:pPr>
            <a:r>
              <a:rPr lang="en-US" dirty="0"/>
              <a:t>Consider the Markov Equivalent DAGs  1</a:t>
            </a:r>
            <a:r>
              <a:rPr lang="en-US" dirty="0">
                <a:sym typeface="Wingdings" pitchFamily="2" charset="2"/>
              </a:rPr>
              <a:t>2, 12.</a:t>
            </a:r>
          </a:p>
          <a:p>
            <a:pPr marL="0" indent="0">
              <a:buFontTx/>
              <a:buNone/>
              <a:defRPr/>
            </a:pPr>
            <a:r>
              <a:rPr lang="en-US" dirty="0">
                <a:sym typeface="Wingdings" pitchFamily="2" charset="2"/>
              </a:rPr>
              <a:t>The particular distribution                             with</a:t>
            </a:r>
          </a:p>
          <a:p>
            <a:pPr marL="0" indent="0">
              <a:buFontTx/>
              <a:buNone/>
              <a:defRPr/>
            </a:pPr>
            <a:endParaRPr lang="en-US" dirty="0">
              <a:sym typeface="Wingdings" pitchFamily="2" charset="2"/>
            </a:endParaRPr>
          </a:p>
          <a:p>
            <a:pPr marL="0" indent="0">
              <a:buFontTx/>
              <a:buNone/>
              <a:defRPr/>
            </a:pPr>
            <a:r>
              <a:rPr lang="en-US" dirty="0">
                <a:sym typeface="Wingdings" pitchFamily="2" charset="2"/>
              </a:rPr>
              <a:t>requires parameters on the first DAG to be</a:t>
            </a:r>
          </a:p>
          <a:p>
            <a:pPr marL="0" indent="0">
              <a:buFontTx/>
              <a:buNone/>
              <a:defRPr/>
            </a:pPr>
            <a:endParaRPr lang="en-US" dirty="0">
              <a:sym typeface="Wingdings" pitchFamily="2" charset="2"/>
            </a:endParaRPr>
          </a:p>
          <a:p>
            <a:pPr marL="0" indent="0">
              <a:buFontTx/>
              <a:buNone/>
              <a:defRPr/>
            </a:pPr>
            <a:r>
              <a:rPr lang="en-US" dirty="0">
                <a:sym typeface="Wingdings" pitchFamily="2" charset="2"/>
              </a:rPr>
              <a:t>while parameters on the second DAG can be</a:t>
            </a:r>
          </a:p>
          <a:p>
            <a:pPr marL="0" indent="0">
              <a:buFontTx/>
              <a:buNone/>
              <a:defRPr/>
            </a:pPr>
            <a:endParaRPr lang="en-US" dirty="0">
              <a:sym typeface="Wingdings" pitchFamily="2" charset="2"/>
            </a:endParaRPr>
          </a:p>
          <a:p>
            <a:pPr marL="0" indent="0">
              <a:buFontTx/>
              <a:buNone/>
              <a:defRPr/>
            </a:pPr>
            <a:r>
              <a:rPr lang="en-US" dirty="0">
                <a:sym typeface="Wingdings" pitchFamily="2" charset="2"/>
              </a:rPr>
              <a:t>for any </a:t>
            </a:r>
            <a:r>
              <a:rPr lang="en-US" i="1" dirty="0">
                <a:sym typeface="Wingdings" pitchFamily="2" charset="2"/>
              </a:rPr>
              <a:t>t</a:t>
            </a:r>
            <a:r>
              <a:rPr lang="en-US" dirty="0">
                <a:sym typeface="Wingdings" pitchFamily="2" charset="2"/>
              </a:rPr>
              <a:t> between 0 and 1. (Note that, as in the rest of the presentation, we do not use </a:t>
            </a:r>
            <a:r>
              <a:rPr lang="en-US" dirty="0" err="1">
                <a:sym typeface="Wingdings" pitchFamily="2" charset="2"/>
              </a:rPr>
              <a:t>Hugin</a:t>
            </a:r>
            <a:r>
              <a:rPr lang="en-US" dirty="0">
                <a:sym typeface="Wingdings" pitchFamily="2" charset="2"/>
              </a:rPr>
              <a:t> order in the </a:t>
            </a:r>
            <a:r>
              <a:rPr lang="en-US" dirty="0" err="1">
                <a:sym typeface="Wingdings" pitchFamily="2" charset="2"/>
              </a:rPr>
              <a:t>CPTs.</a:t>
            </a:r>
            <a:r>
              <a:rPr lang="en-US" dirty="0">
                <a:sym typeface="Wingdings" pitchFamily="2" charset="2"/>
              </a:rPr>
              <a:t>)</a:t>
            </a:r>
          </a:p>
          <a:p>
            <a:pPr marL="0" indent="0">
              <a:buFontTx/>
              <a:buNone/>
              <a:defRPr/>
            </a:pPr>
            <a:r>
              <a:rPr lang="en-US" dirty="0">
                <a:sym typeface="Wingdings" pitchFamily="2" charset="2"/>
              </a:rPr>
              <a:t>Thus this particular distribution has identifiable parameters for only one of these DAGs. </a:t>
            </a:r>
            <a:endParaRPr lang="en-US" dirty="0"/>
          </a:p>
        </p:txBody>
      </p:sp>
      <p:sp>
        <p:nvSpPr>
          <p:cNvPr id="47108"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fld id="{CF2B8FD9-F457-4F75-A4F8-ACFDB393B64F}" type="slidenum">
              <a:rPr lang="zh-CN" altLang="en-US" sz="1400" smtClean="0">
                <a:ea typeface="宋体" charset="-122"/>
              </a:rPr>
              <a:pPr/>
              <a:t>75</a:t>
            </a:fld>
            <a:endParaRPr lang="en-US" altLang="zh-CN" sz="1400">
              <a:ea typeface="宋体" charset="-122"/>
            </a:endParaRPr>
          </a:p>
        </p:txBody>
      </p:sp>
      <p:graphicFrame>
        <p:nvGraphicFramePr>
          <p:cNvPr id="47109" name="Object 4"/>
          <p:cNvGraphicFramePr>
            <a:graphicFrameLocks noChangeAspect="1"/>
          </p:cNvGraphicFramePr>
          <p:nvPr/>
        </p:nvGraphicFramePr>
        <p:xfrm>
          <a:off x="4146550" y="1655763"/>
          <a:ext cx="2717800" cy="477837"/>
        </p:xfrm>
        <a:graphic>
          <a:graphicData uri="http://schemas.openxmlformats.org/presentationml/2006/ole">
            <mc:AlternateContent xmlns:mc="http://schemas.openxmlformats.org/markup-compatibility/2006">
              <mc:Choice xmlns:v="urn:schemas-microsoft-com:vml" Requires="v">
                <p:oleObj spid="_x0000_s47145" name="Equation" r:id="rId7" imgW="0" imgH="0" progId="Equation.3">
                  <p:embed/>
                </p:oleObj>
              </mc:Choice>
              <mc:Fallback>
                <p:oleObj name="Equation" r:id="rId7" imgW="0" imgH="0" progId="Equation.3">
                  <p:embed/>
                  <p:pic>
                    <p:nvPicPr>
                      <p:cNvPr id="0" name="Object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146550" y="1655763"/>
                        <a:ext cx="2717800" cy="47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47110" name="Picture 5"/>
          <p:cNvPicPr>
            <a:picLocks noChangeAspect="1"/>
          </p:cNvPicPr>
          <p:nvPr>
            <p:custDataLst>
              <p:tags r:id="rId2"/>
            </p:custDataLst>
          </p:nvPr>
        </p:nvPicPr>
        <p:blipFill>
          <a:blip r:embed="rId9" cstate="print">
            <a:extLst>
              <a:ext uri="{28A0092B-C50C-407E-A947-70E740481C1C}">
                <a14:useLocalDpi xmlns:a14="http://schemas.microsoft.com/office/drawing/2010/main" val="0"/>
              </a:ext>
            </a:extLst>
          </a:blip>
          <a:srcRect/>
          <a:stretch>
            <a:fillRect/>
          </a:stretch>
        </p:blipFill>
        <p:spPr bwMode="auto">
          <a:xfrm>
            <a:off x="2514600" y="2057400"/>
            <a:ext cx="160655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11" name="Picture 12"/>
          <p:cNvPicPr>
            <a:picLocks noChangeAspect="1"/>
          </p:cNvPicPr>
          <p:nvPr>
            <p:custDataLst>
              <p:tags r:id="rId3"/>
            </p:custDataLst>
          </p:nvPr>
        </p:nvPicPr>
        <p:blipFill>
          <a:blip r:embed="rId10" cstate="print">
            <a:extLst>
              <a:ext uri="{28A0092B-C50C-407E-A947-70E740481C1C}">
                <a14:useLocalDpi xmlns:a14="http://schemas.microsoft.com/office/drawing/2010/main" val="0"/>
              </a:ext>
            </a:extLst>
          </a:blip>
          <a:srcRect/>
          <a:stretch>
            <a:fillRect/>
          </a:stretch>
        </p:blipFill>
        <p:spPr bwMode="auto">
          <a:xfrm>
            <a:off x="1895475" y="2965450"/>
            <a:ext cx="4789488"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12" name="Picture 7"/>
          <p:cNvPicPr>
            <a:picLocks noChangeAspect="1"/>
          </p:cNvPicPr>
          <p:nvPr>
            <p:custDataLst>
              <p:tags r:id="rId4"/>
            </p:custDataLst>
          </p:nvPr>
        </p:nvPicPr>
        <p:blipFill>
          <a:blip r:embed="rId11" cstate="print">
            <a:extLst>
              <a:ext uri="{28A0092B-C50C-407E-A947-70E740481C1C}">
                <a14:useLocalDpi xmlns:a14="http://schemas.microsoft.com/office/drawing/2010/main" val="0"/>
              </a:ext>
            </a:extLst>
          </a:blip>
          <a:srcRect/>
          <a:stretch>
            <a:fillRect/>
          </a:stretch>
        </p:blipFill>
        <p:spPr bwMode="auto">
          <a:xfrm>
            <a:off x="1751013" y="3935413"/>
            <a:ext cx="4791075"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304800"/>
            <a:ext cx="7772400" cy="990600"/>
          </a:xfrm>
        </p:spPr>
        <p:txBody>
          <a:bodyPr>
            <a:normAutofit fontScale="90000"/>
          </a:bodyPr>
          <a:lstStyle/>
          <a:p>
            <a:pPr>
              <a:defRPr/>
            </a:pPr>
            <a:r>
              <a:rPr lang="en-US" dirty="0"/>
              <a:t>Markov Equivalence and Identifiability</a:t>
            </a:r>
          </a:p>
        </p:txBody>
      </p:sp>
      <p:sp>
        <p:nvSpPr>
          <p:cNvPr id="48131" name="Content Placeholder 2"/>
          <p:cNvSpPr>
            <a:spLocks noGrp="1"/>
          </p:cNvSpPr>
          <p:nvPr>
            <p:ph idx="1"/>
          </p:nvPr>
        </p:nvSpPr>
        <p:spPr>
          <a:xfrm>
            <a:off x="685800" y="1752600"/>
            <a:ext cx="7772400" cy="4343400"/>
          </a:xfrm>
        </p:spPr>
        <p:txBody>
          <a:bodyPr/>
          <a:lstStyle/>
          <a:p>
            <a:pPr>
              <a:buFontTx/>
              <a:buNone/>
            </a:pPr>
            <a:r>
              <a:rPr lang="en-US" altLang="en-US" dirty="0"/>
              <a:t>With all variables having finite state spaces, consider two Markov equivalent DAGs, G</a:t>
            </a:r>
            <a:r>
              <a:rPr lang="en-US" altLang="en-US" baseline="-25000" dirty="0"/>
              <a:t>1</a:t>
            </a:r>
            <a:r>
              <a:rPr lang="en-US" altLang="en-US" dirty="0"/>
              <a:t> and G</a:t>
            </a:r>
            <a:r>
              <a:rPr lang="en-US" altLang="en-US" baseline="-25000" dirty="0"/>
              <a:t>2</a:t>
            </a:r>
            <a:r>
              <a:rPr lang="en-US" altLang="en-US" dirty="0"/>
              <a:t>, possibly with hidden nodes.  If the parameterization map    is generically </a:t>
            </a:r>
            <a:r>
              <a:rPr lang="en-US" altLang="en-US" i="1" dirty="0"/>
              <a:t>k</a:t>
            </a:r>
            <a:r>
              <a:rPr lang="en-US" altLang="en-US" dirty="0"/>
              <a:t>-to-one, then     is also generically </a:t>
            </a:r>
            <a:r>
              <a:rPr lang="en-US" altLang="en-US" i="1" dirty="0"/>
              <a:t>k</a:t>
            </a:r>
            <a:r>
              <a:rPr lang="en-US" altLang="en-US" dirty="0"/>
              <a:t>-to-one.</a:t>
            </a:r>
          </a:p>
          <a:p>
            <a:pPr>
              <a:buFontTx/>
              <a:buNone/>
            </a:pPr>
            <a:r>
              <a:rPr lang="en-US" altLang="en-US" dirty="0"/>
              <a:t>In particular if such a model has parameters that are generically identifiable up to label swapping, so does every Markov equivalent model.</a:t>
            </a:r>
          </a:p>
          <a:p>
            <a:pPr>
              <a:buFontTx/>
              <a:buNone/>
            </a:pPr>
            <a:endParaRPr lang="en-US" altLang="en-US" dirty="0"/>
          </a:p>
        </p:txBody>
      </p:sp>
      <p:sp>
        <p:nvSpPr>
          <p:cNvPr id="48132"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fld id="{A5611244-2E21-482E-A102-D469A2828EB6}" type="slidenum">
              <a:rPr lang="zh-CN" altLang="en-US" sz="1400" smtClean="0">
                <a:ea typeface="宋体" charset="-122"/>
              </a:rPr>
              <a:pPr/>
              <a:t>76</a:t>
            </a:fld>
            <a:endParaRPr lang="en-US" altLang="zh-CN" sz="1400">
              <a:ea typeface="宋体" charset="-122"/>
            </a:endParaRPr>
          </a:p>
        </p:txBody>
      </p:sp>
      <p:graphicFrame>
        <p:nvGraphicFramePr>
          <p:cNvPr id="48133" name="Object 4"/>
          <p:cNvGraphicFramePr>
            <a:graphicFrameLocks noChangeAspect="1"/>
          </p:cNvGraphicFramePr>
          <p:nvPr/>
        </p:nvGraphicFramePr>
        <p:xfrm>
          <a:off x="5181600" y="3200400"/>
          <a:ext cx="304800" cy="466725"/>
        </p:xfrm>
        <a:graphic>
          <a:graphicData uri="http://schemas.openxmlformats.org/presentationml/2006/ole">
            <mc:AlternateContent xmlns:mc="http://schemas.openxmlformats.org/markup-compatibility/2006">
              <mc:Choice xmlns:v="urn:schemas-microsoft-com:vml" Requires="v">
                <p:oleObj spid="_x0000_s48199" name="Equation" r:id="rId4" imgW="0" imgH="0" progId="Equation.3">
                  <p:embed/>
                </p:oleObj>
              </mc:Choice>
              <mc:Fallback>
                <p:oleObj name="Equation" r:id="rId4" imgW="0" imgH="0" progId="Equation.3">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81600" y="3200400"/>
                        <a:ext cx="304800"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48134" name="Object 5"/>
          <p:cNvGraphicFramePr>
            <a:graphicFrameLocks noChangeAspect="1"/>
          </p:cNvGraphicFramePr>
          <p:nvPr/>
        </p:nvGraphicFramePr>
        <p:xfrm>
          <a:off x="8077200" y="2743200"/>
          <a:ext cx="304800" cy="466725"/>
        </p:xfrm>
        <a:graphic>
          <a:graphicData uri="http://schemas.openxmlformats.org/presentationml/2006/ole">
            <mc:AlternateContent xmlns:mc="http://schemas.openxmlformats.org/markup-compatibility/2006">
              <mc:Choice xmlns:v="urn:schemas-microsoft-com:vml" Requires="v">
                <p:oleObj spid="_x0000_s48200" name="Equation" r:id="rId6" imgW="215806" imgH="330057" progId="Equation.3">
                  <p:embed/>
                </p:oleObj>
              </mc:Choice>
              <mc:Fallback>
                <p:oleObj name="Equation" r:id="rId6" imgW="215806" imgH="330057" progId="Equation.3">
                  <p:embed/>
                  <p:pic>
                    <p:nvPicPr>
                      <p:cNvPr id="0" name="Object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077200" y="2743200"/>
                        <a:ext cx="304800"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le 1"/>
          <p:cNvSpPr>
            <a:spLocks noGrp="1"/>
          </p:cNvSpPr>
          <p:nvPr>
            <p:ph type="title"/>
          </p:nvPr>
        </p:nvSpPr>
        <p:spPr/>
        <p:txBody>
          <a:bodyPr/>
          <a:lstStyle/>
          <a:p>
            <a:r>
              <a:rPr lang="en-US" altLang="en-US"/>
              <a:t>ME and Identifiability: Details</a:t>
            </a:r>
          </a:p>
        </p:txBody>
      </p:sp>
      <p:sp>
        <p:nvSpPr>
          <p:cNvPr id="3" name="Content Placeholder 2"/>
          <p:cNvSpPr>
            <a:spLocks noGrp="1"/>
          </p:cNvSpPr>
          <p:nvPr>
            <p:ph idx="1"/>
          </p:nvPr>
        </p:nvSpPr>
        <p:spPr>
          <a:xfrm>
            <a:off x="685800" y="1371600"/>
            <a:ext cx="2286000" cy="4800600"/>
          </a:xfrm>
        </p:spPr>
        <p:txBody>
          <a:bodyPr>
            <a:normAutofit fontScale="92500" lnSpcReduction="20000"/>
          </a:bodyPr>
          <a:lstStyle/>
          <a:p>
            <a:pPr marL="0" indent="0">
              <a:buFontTx/>
              <a:buNone/>
              <a:defRPr/>
            </a:pPr>
            <a:r>
              <a:rPr lang="en-US" dirty="0"/>
              <a:t>The key observation is due to </a:t>
            </a:r>
            <a:r>
              <a:rPr lang="en-US" dirty="0" err="1"/>
              <a:t>Chickering</a:t>
            </a:r>
            <a:r>
              <a:rPr lang="en-US" dirty="0"/>
              <a:t> (1995): Markov equivalent Bayesian networks differ by applying a sequence of reversals of covered edges.</a:t>
            </a:r>
          </a:p>
          <a:p>
            <a:pPr marL="0" indent="0">
              <a:buFontTx/>
              <a:buNone/>
              <a:defRPr/>
            </a:pPr>
            <a:r>
              <a:rPr lang="en-US" dirty="0"/>
              <a:t> </a:t>
            </a:r>
          </a:p>
        </p:txBody>
      </p:sp>
      <p:sp>
        <p:nvSpPr>
          <p:cNvPr id="49156"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fld id="{10FB513D-7952-46AF-8DB6-DF41242D4DF2}" type="slidenum">
              <a:rPr lang="zh-CN" altLang="en-US" sz="1400" smtClean="0">
                <a:ea typeface="宋体" charset="-122"/>
              </a:rPr>
              <a:pPr/>
              <a:t>77</a:t>
            </a:fld>
            <a:endParaRPr lang="en-US" altLang="zh-CN" sz="1400">
              <a:ea typeface="宋体" charset="-122"/>
            </a:endParaRPr>
          </a:p>
        </p:txBody>
      </p:sp>
      <p:pic>
        <p:nvPicPr>
          <p:cNvPr id="4915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0400" y="1371600"/>
            <a:ext cx="5467350" cy="466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Number Placeholder 4"/>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fld id="{259EE33D-1A05-41FE-894C-89D471E63CCA}" type="slidenum">
              <a:rPr lang="zh-CN" altLang="en-US" sz="1400" smtClean="0">
                <a:ea typeface="宋体" charset="-122"/>
              </a:rPr>
              <a:pPr/>
              <a:t>78</a:t>
            </a:fld>
            <a:endParaRPr lang="en-US" altLang="zh-CN" sz="1400">
              <a:ea typeface="宋体" charset="-122"/>
            </a:endParaRPr>
          </a:p>
        </p:txBody>
      </p:sp>
      <p:sp>
        <p:nvSpPr>
          <p:cNvPr id="50179" name="Rectangle 2"/>
          <p:cNvSpPr>
            <a:spLocks noGrp="1" noChangeArrowheads="1"/>
          </p:cNvSpPr>
          <p:nvPr>
            <p:ph type="title"/>
          </p:nvPr>
        </p:nvSpPr>
        <p:spPr>
          <a:xfrm>
            <a:off x="685800" y="152400"/>
            <a:ext cx="7772400" cy="914400"/>
          </a:xfrm>
        </p:spPr>
        <p:txBody>
          <a:bodyPr/>
          <a:lstStyle/>
          <a:p>
            <a:pPr eaLnBrk="1" hangingPunct="1"/>
            <a:r>
              <a:rPr lang="en-US" altLang="zh-CN" sz="5400">
                <a:ea typeface="宋体" charset="-122"/>
              </a:rPr>
              <a:t>Contents</a:t>
            </a:r>
          </a:p>
        </p:txBody>
      </p:sp>
      <p:sp>
        <p:nvSpPr>
          <p:cNvPr id="50180" name="Rectangle 3"/>
          <p:cNvSpPr>
            <a:spLocks noGrp="1" noChangeArrowheads="1"/>
          </p:cNvSpPr>
          <p:nvPr>
            <p:ph type="body" idx="1"/>
          </p:nvPr>
        </p:nvSpPr>
        <p:spPr>
          <a:xfrm>
            <a:off x="381000" y="1371600"/>
            <a:ext cx="8534400" cy="5105400"/>
          </a:xfrm>
        </p:spPr>
        <p:txBody>
          <a:bodyPr/>
          <a:lstStyle/>
          <a:p>
            <a:pPr eaLnBrk="1" hangingPunct="1"/>
            <a:r>
              <a:rPr lang="en-US" altLang="zh-CN" sz="4000">
                <a:ea typeface="宋体" charset="-122"/>
              </a:rPr>
              <a:t>Causal Bayesian Networks</a:t>
            </a:r>
          </a:p>
          <a:p>
            <a:pPr eaLnBrk="1" hangingPunct="1"/>
            <a:r>
              <a:rPr lang="en-US" altLang="zh-CN" sz="4000">
                <a:ea typeface="宋体" charset="-122"/>
              </a:rPr>
              <a:t>Identifiability Problems</a:t>
            </a:r>
          </a:p>
          <a:p>
            <a:pPr eaLnBrk="1" hangingPunct="1"/>
            <a:r>
              <a:rPr lang="en-US" altLang="zh-CN" sz="4000">
                <a:ea typeface="宋体" charset="-122"/>
              </a:rPr>
              <a:t>Parameterization and Label Swapping</a:t>
            </a:r>
          </a:p>
          <a:p>
            <a:pPr eaLnBrk="1" hangingPunct="1"/>
            <a:r>
              <a:rPr lang="en-US" altLang="zh-CN" sz="4000">
                <a:ea typeface="宋体" charset="-122"/>
              </a:rPr>
              <a:t>Markov Equivalence and Identifiability</a:t>
            </a:r>
          </a:p>
          <a:p>
            <a:pPr eaLnBrk="1" hangingPunct="1"/>
            <a:r>
              <a:rPr lang="en-US" altLang="zh-CN" sz="4000">
                <a:solidFill>
                  <a:srgbClr val="FF0000"/>
                </a:solidFill>
                <a:ea typeface="宋体" charset="-122"/>
              </a:rPr>
              <a:t>Two Special Models</a:t>
            </a:r>
          </a:p>
          <a:p>
            <a:pPr eaLnBrk="1" hangingPunct="1"/>
            <a:r>
              <a:rPr lang="en-US" altLang="zh-CN" sz="4000">
                <a:ea typeface="宋体" charset="-122"/>
              </a:rPr>
              <a:t>Results for Small Binary Bayesian Nets</a:t>
            </a:r>
          </a:p>
          <a:p>
            <a:pPr eaLnBrk="1" hangingPunct="1"/>
            <a:r>
              <a:rPr lang="en-US" altLang="zh-CN" sz="4000">
                <a:ea typeface="宋体" charset="-122"/>
              </a:rPr>
              <a:t>Summary and Conclusion </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le 1"/>
          <p:cNvSpPr>
            <a:spLocks noGrp="1"/>
          </p:cNvSpPr>
          <p:nvPr>
            <p:ph type="title"/>
          </p:nvPr>
        </p:nvSpPr>
        <p:spPr/>
        <p:txBody>
          <a:bodyPr/>
          <a:lstStyle/>
          <a:p>
            <a:r>
              <a:rPr lang="en-US" altLang="en-US"/>
              <a:t>Kruskal’s Theorem</a:t>
            </a:r>
          </a:p>
        </p:txBody>
      </p:sp>
      <p:sp>
        <p:nvSpPr>
          <p:cNvPr id="52227" name="Text Placeholder 2"/>
          <p:cNvSpPr>
            <a:spLocks noGrp="1"/>
          </p:cNvSpPr>
          <p:nvPr>
            <p:ph type="body" sz="half" idx="1"/>
          </p:nvPr>
        </p:nvSpPr>
        <p:spPr>
          <a:xfrm>
            <a:off x="685800" y="1371600"/>
            <a:ext cx="4572000" cy="5029200"/>
          </a:xfrm>
        </p:spPr>
        <p:txBody>
          <a:bodyPr/>
          <a:lstStyle/>
          <a:p>
            <a:r>
              <a:rPr lang="en-US" altLang="en-US"/>
              <a:t>Model with one hidden variable (r states) and three observable variables (s1, s2, s3 states)</a:t>
            </a:r>
          </a:p>
          <a:p>
            <a:r>
              <a:rPr lang="en-US" altLang="en-US"/>
              <a:t>Provided that s1, s2, s3 are “large enough” relative to r, the parameters are generically identifiable</a:t>
            </a:r>
          </a:p>
          <a:p>
            <a:r>
              <a:rPr lang="en-US" altLang="en-US"/>
              <a:t>In this presentation, we assume that all variables are binary; this is enough.</a:t>
            </a:r>
          </a:p>
        </p:txBody>
      </p:sp>
      <p:sp>
        <p:nvSpPr>
          <p:cNvPr id="4" name="Content Placeholder 3"/>
          <p:cNvSpPr>
            <a:spLocks noGrp="1"/>
          </p:cNvSpPr>
          <p:nvPr>
            <p:ph sz="half" idx="2"/>
          </p:nvPr>
        </p:nvSpPr>
        <p:spPr>
          <a:xfrm>
            <a:off x="5638800" y="1371600"/>
            <a:ext cx="2819400" cy="4724400"/>
          </a:xfrm>
        </p:spPr>
        <p:txBody>
          <a:bodyPr/>
          <a:lstStyle/>
          <a:p>
            <a:pPr>
              <a:defRPr/>
            </a:pPr>
            <a:endParaRPr lang="en-US" dirty="0"/>
          </a:p>
          <a:p>
            <a:pPr marL="0" indent="0">
              <a:buFontTx/>
              <a:buNone/>
              <a:defRPr/>
            </a:pPr>
            <a:endParaRPr lang="en-US" dirty="0"/>
          </a:p>
          <a:p>
            <a:pPr>
              <a:defRPr/>
            </a:pPr>
            <a:endParaRPr lang="en-US" dirty="0"/>
          </a:p>
          <a:p>
            <a:pPr>
              <a:defRPr/>
            </a:pPr>
            <a:endParaRPr lang="en-US" dirty="0"/>
          </a:p>
          <a:p>
            <a:pPr>
              <a:defRPr/>
            </a:pPr>
            <a:endParaRPr lang="en-US" dirty="0"/>
          </a:p>
          <a:p>
            <a:pPr marL="0" indent="0">
              <a:buFontTx/>
              <a:buNone/>
              <a:defRPr/>
            </a:pPr>
            <a:r>
              <a:rPr lang="en-US" dirty="0"/>
              <a:t>   </a:t>
            </a:r>
            <a:r>
              <a:rPr lang="en-US" dirty="0" err="1"/>
              <a:t>Kruskal</a:t>
            </a:r>
            <a:r>
              <a:rPr lang="en-US" dirty="0"/>
              <a:t> Graph</a:t>
            </a:r>
          </a:p>
          <a:p>
            <a:pPr marL="0" indent="0">
              <a:buFontTx/>
              <a:buNone/>
              <a:defRPr/>
            </a:pPr>
            <a:r>
              <a:rPr lang="en-US" dirty="0"/>
              <a:t>(3-0 in the paper)</a:t>
            </a:r>
          </a:p>
        </p:txBody>
      </p:sp>
      <p:sp>
        <p:nvSpPr>
          <p:cNvPr id="52229" name="Slide Number Placeholder 4"/>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fld id="{8C73F2AE-A3DE-4546-94CF-A4149D655F8F}" type="slidenum">
              <a:rPr lang="zh-CN" altLang="en-US" sz="1400" smtClean="0">
                <a:ea typeface="宋体" charset="-122"/>
              </a:rPr>
              <a:pPr/>
              <a:t>79</a:t>
            </a:fld>
            <a:endParaRPr lang="en-US" altLang="zh-CN" sz="1400">
              <a:ea typeface="宋体" charset="-122"/>
            </a:endParaRPr>
          </a:p>
        </p:txBody>
      </p:sp>
      <p:sp>
        <p:nvSpPr>
          <p:cNvPr id="52230" name="Oval 5"/>
          <p:cNvSpPr>
            <a:spLocks noChangeArrowheads="1"/>
          </p:cNvSpPr>
          <p:nvPr/>
        </p:nvSpPr>
        <p:spPr bwMode="auto">
          <a:xfrm>
            <a:off x="6858000" y="2095500"/>
            <a:ext cx="381000" cy="381000"/>
          </a:xfrm>
          <a:prstGeom prst="ellipse">
            <a:avLst/>
          </a:prstGeom>
          <a:solidFill>
            <a:schemeClr val="accent1"/>
          </a:solidFill>
          <a:ln w="12700" algn="ctr">
            <a:solidFill>
              <a:srgbClr val="FF0000"/>
            </a:solidFill>
            <a:round/>
            <a:headEnd type="none" w="sm" len="sm"/>
            <a:tailEnd type="triangle" w="sm" len="sm"/>
          </a:ln>
        </p:spPr>
        <p:txBody>
          <a:bodyPr wrap="none"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r>
              <a:rPr lang="en-US" altLang="en-US"/>
              <a:t>0</a:t>
            </a:r>
          </a:p>
        </p:txBody>
      </p:sp>
      <p:sp>
        <p:nvSpPr>
          <p:cNvPr id="52231" name="Oval 6"/>
          <p:cNvSpPr>
            <a:spLocks noChangeArrowheads="1"/>
          </p:cNvSpPr>
          <p:nvPr/>
        </p:nvSpPr>
        <p:spPr bwMode="auto">
          <a:xfrm>
            <a:off x="6057900" y="3276600"/>
            <a:ext cx="381000" cy="381000"/>
          </a:xfrm>
          <a:prstGeom prst="ellipse">
            <a:avLst/>
          </a:prstGeom>
          <a:solidFill>
            <a:schemeClr val="accent1"/>
          </a:solidFill>
          <a:ln w="12700" algn="ctr">
            <a:solidFill>
              <a:srgbClr val="FF0000"/>
            </a:solidFill>
            <a:round/>
            <a:headEnd type="none" w="sm" len="sm"/>
            <a:tailEnd type="triangle" w="sm" len="sm"/>
          </a:ln>
        </p:spPr>
        <p:txBody>
          <a:bodyPr wrap="none"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r>
              <a:rPr lang="en-US" altLang="en-US"/>
              <a:t>1</a:t>
            </a:r>
          </a:p>
        </p:txBody>
      </p:sp>
      <p:sp>
        <p:nvSpPr>
          <p:cNvPr id="52232" name="Oval 8"/>
          <p:cNvSpPr>
            <a:spLocks noChangeArrowheads="1"/>
          </p:cNvSpPr>
          <p:nvPr/>
        </p:nvSpPr>
        <p:spPr bwMode="auto">
          <a:xfrm>
            <a:off x="6858000" y="3276600"/>
            <a:ext cx="381000" cy="381000"/>
          </a:xfrm>
          <a:prstGeom prst="ellipse">
            <a:avLst/>
          </a:prstGeom>
          <a:solidFill>
            <a:schemeClr val="accent1"/>
          </a:solidFill>
          <a:ln w="12700" algn="ctr">
            <a:solidFill>
              <a:srgbClr val="FF0000"/>
            </a:solidFill>
            <a:round/>
            <a:headEnd type="none" w="sm" len="sm"/>
            <a:tailEnd type="triangle" w="sm" len="sm"/>
          </a:ln>
        </p:spPr>
        <p:txBody>
          <a:bodyPr wrap="none"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r>
              <a:rPr lang="en-US" altLang="en-US"/>
              <a:t>2</a:t>
            </a:r>
          </a:p>
        </p:txBody>
      </p:sp>
      <p:sp>
        <p:nvSpPr>
          <p:cNvPr id="52233" name="Oval 9"/>
          <p:cNvSpPr>
            <a:spLocks noChangeArrowheads="1"/>
          </p:cNvSpPr>
          <p:nvPr/>
        </p:nvSpPr>
        <p:spPr bwMode="auto">
          <a:xfrm>
            <a:off x="7772400" y="3276600"/>
            <a:ext cx="381000" cy="381000"/>
          </a:xfrm>
          <a:prstGeom prst="ellipse">
            <a:avLst/>
          </a:prstGeom>
          <a:solidFill>
            <a:schemeClr val="accent1"/>
          </a:solidFill>
          <a:ln w="12700" algn="ctr">
            <a:solidFill>
              <a:srgbClr val="FF0000"/>
            </a:solidFill>
            <a:round/>
            <a:headEnd type="none" w="sm" len="sm"/>
            <a:tailEnd type="triangle" w="sm" len="sm"/>
          </a:ln>
        </p:spPr>
        <p:txBody>
          <a:bodyPr wrap="none"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r>
              <a:rPr lang="en-US" altLang="en-US"/>
              <a:t>3</a:t>
            </a:r>
          </a:p>
        </p:txBody>
      </p:sp>
      <p:cxnSp>
        <p:nvCxnSpPr>
          <p:cNvPr id="52234" name="Straight Arrow Connector 11"/>
          <p:cNvCxnSpPr>
            <a:cxnSpLocks noChangeShapeType="1"/>
            <a:stCxn id="52230" idx="3"/>
            <a:endCxn id="52231" idx="7"/>
          </p:cNvCxnSpPr>
          <p:nvPr/>
        </p:nvCxnSpPr>
        <p:spPr bwMode="auto">
          <a:xfrm flipH="1">
            <a:off x="6383338" y="2420938"/>
            <a:ext cx="530225" cy="911225"/>
          </a:xfrm>
          <a:prstGeom prst="straightConnector1">
            <a:avLst/>
          </a:prstGeom>
          <a:noFill/>
          <a:ln w="12700" algn="ctr">
            <a:solidFill>
              <a:srgbClr val="FF0000"/>
            </a:solidFill>
            <a:round/>
            <a:headEnd type="none" w="sm" len="sm"/>
            <a:tailEnd type="arrow" w="med" len="med"/>
          </a:ln>
          <a:extLst>
            <a:ext uri="{909E8E84-426E-40DD-AFC4-6F175D3DCCD1}">
              <a14:hiddenFill xmlns:a14="http://schemas.microsoft.com/office/drawing/2010/main">
                <a:noFill/>
              </a14:hiddenFill>
            </a:ext>
          </a:extLst>
        </p:spPr>
      </p:cxnSp>
      <p:cxnSp>
        <p:nvCxnSpPr>
          <p:cNvPr id="52235" name="Straight Arrow Connector 13"/>
          <p:cNvCxnSpPr>
            <a:cxnSpLocks noChangeShapeType="1"/>
            <a:stCxn id="52230" idx="4"/>
          </p:cNvCxnSpPr>
          <p:nvPr/>
        </p:nvCxnSpPr>
        <p:spPr bwMode="auto">
          <a:xfrm>
            <a:off x="7048500" y="2476500"/>
            <a:ext cx="11113" cy="820738"/>
          </a:xfrm>
          <a:prstGeom prst="straightConnector1">
            <a:avLst/>
          </a:prstGeom>
          <a:noFill/>
          <a:ln w="12700" algn="ctr">
            <a:solidFill>
              <a:srgbClr val="FF0000"/>
            </a:solidFill>
            <a:round/>
            <a:headEnd type="none" w="sm" len="sm"/>
            <a:tailEnd type="arrow" w="med" len="med"/>
          </a:ln>
          <a:extLst>
            <a:ext uri="{909E8E84-426E-40DD-AFC4-6F175D3DCCD1}">
              <a14:hiddenFill xmlns:a14="http://schemas.microsoft.com/office/drawing/2010/main">
                <a:noFill/>
              </a14:hiddenFill>
            </a:ext>
          </a:extLst>
        </p:spPr>
      </p:cxnSp>
      <p:cxnSp>
        <p:nvCxnSpPr>
          <p:cNvPr id="52236" name="Straight Arrow Connector 15"/>
          <p:cNvCxnSpPr>
            <a:cxnSpLocks noChangeShapeType="1"/>
            <a:stCxn id="52230" idx="5"/>
            <a:endCxn id="52233" idx="1"/>
          </p:cNvCxnSpPr>
          <p:nvPr/>
        </p:nvCxnSpPr>
        <p:spPr bwMode="auto">
          <a:xfrm>
            <a:off x="7183438" y="2420938"/>
            <a:ext cx="644525" cy="911225"/>
          </a:xfrm>
          <a:prstGeom prst="straightConnector1">
            <a:avLst/>
          </a:prstGeom>
          <a:noFill/>
          <a:ln w="12700" algn="ctr">
            <a:solidFill>
              <a:srgbClr val="FF0000"/>
            </a:solidFill>
            <a:round/>
            <a:headEnd type="none" w="sm" len="sm"/>
            <a:tailEnd type="arrow" w="med" len="med"/>
          </a:ln>
          <a:extLst>
            <a:ext uri="{909E8E84-426E-40DD-AFC4-6F175D3DCCD1}">
              <a14:hiddenFill xmlns:a14="http://schemas.microsoft.com/office/drawing/2010/main">
                <a:noFill/>
              </a14:hiddenFill>
            </a:ext>
          </a:extLst>
        </p:spPr>
      </p:cxn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7C1F71A7-B31E-4769-8AE4-835B609D1640}"/>
              </a:ext>
            </a:extLst>
          </p:cNvPr>
          <p:cNvSpPr>
            <a:spLocks noGrp="1" noChangeArrowheads="1"/>
          </p:cNvSpPr>
          <p:nvPr>
            <p:ph type="title"/>
          </p:nvPr>
        </p:nvSpPr>
        <p:spPr>
          <a:xfrm>
            <a:off x="685800" y="228600"/>
            <a:ext cx="7772400" cy="711200"/>
          </a:xfrm>
        </p:spPr>
        <p:txBody>
          <a:bodyPr/>
          <a:lstStyle/>
          <a:p>
            <a:pPr eaLnBrk="1" hangingPunct="1"/>
            <a:r>
              <a:rPr lang="en-US" altLang="en-US" sz="4000"/>
              <a:t>What is AI?</a:t>
            </a:r>
          </a:p>
        </p:txBody>
      </p:sp>
      <p:graphicFrame>
        <p:nvGraphicFramePr>
          <p:cNvPr id="121969" name="Group 113">
            <a:extLst>
              <a:ext uri="{FF2B5EF4-FFF2-40B4-BE49-F238E27FC236}">
                <a16:creationId xmlns:a16="http://schemas.microsoft.com/office/drawing/2014/main" id="{464F8530-982A-42D6-B76A-2CE50B807EFC}"/>
              </a:ext>
            </a:extLst>
          </p:cNvPr>
          <p:cNvGraphicFramePr>
            <a:graphicFrameLocks noGrp="1"/>
          </p:cNvGraphicFramePr>
          <p:nvPr/>
        </p:nvGraphicFramePr>
        <p:xfrm>
          <a:off x="457200" y="990600"/>
          <a:ext cx="8229600" cy="5157788"/>
        </p:xfrm>
        <a:graphic>
          <a:graphicData uri="http://schemas.openxmlformats.org/drawingml/2006/table">
            <a:tbl>
              <a:tblPr/>
              <a:tblGrid>
                <a:gridCol w="3962400">
                  <a:extLst>
                    <a:ext uri="{9D8B030D-6E8A-4147-A177-3AD203B41FA5}">
                      <a16:colId xmlns:a16="http://schemas.microsoft.com/office/drawing/2014/main" val="20000"/>
                    </a:ext>
                  </a:extLst>
                </a:gridCol>
                <a:gridCol w="4267200">
                  <a:extLst>
                    <a:ext uri="{9D8B030D-6E8A-4147-A177-3AD203B41FA5}">
                      <a16:colId xmlns:a16="http://schemas.microsoft.com/office/drawing/2014/main" val="20001"/>
                    </a:ext>
                  </a:extLst>
                </a:gridCol>
              </a:tblGrid>
              <a:tr h="2578894">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1" i="0" u="sng" strike="noStrike" cap="none" normalizeH="0" baseline="0">
                          <a:ln>
                            <a:noFill/>
                          </a:ln>
                          <a:solidFill>
                            <a:schemeClr val="tx1"/>
                          </a:solidFill>
                          <a:effectLst/>
                          <a:latin typeface="Tw Cen MT" pitchFamily="34" charset="0"/>
                        </a:rPr>
                        <a:t>Systems that think like humans</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a:ln>
                            <a:noFill/>
                          </a:ln>
                          <a:solidFill>
                            <a:schemeClr val="tx1"/>
                          </a:solidFill>
                          <a:effectLst/>
                          <a:latin typeface="Tw Cen MT" pitchFamily="34" charset="0"/>
                        </a:rPr>
                        <a:t>“The exciting new effort to make computers think… machines with minds,in the full and literal sense.” (Haugeland, 1985)</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a:ln>
                            <a:noFill/>
                          </a:ln>
                          <a:solidFill>
                            <a:schemeClr val="tx1"/>
                          </a:solidFill>
                          <a:effectLst/>
                          <a:latin typeface="Tw Cen MT" pitchFamily="34" charset="0"/>
                        </a:rPr>
                        <a:t>“[The automation of] activities</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a:ln>
                            <a:noFill/>
                          </a:ln>
                          <a:solidFill>
                            <a:schemeClr val="tx1"/>
                          </a:solidFill>
                          <a:effectLst/>
                          <a:latin typeface="Tw Cen MT" pitchFamily="34" charset="0"/>
                        </a:rPr>
                        <a:t> that we associate with human </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a:ln>
                            <a:noFill/>
                          </a:ln>
                          <a:solidFill>
                            <a:schemeClr val="tx1"/>
                          </a:solidFill>
                          <a:effectLst/>
                          <a:latin typeface="Tw Cen MT" pitchFamily="34" charset="0"/>
                        </a:rPr>
                        <a:t>thinking, activities such as </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a:ln>
                            <a:noFill/>
                          </a:ln>
                          <a:solidFill>
                            <a:schemeClr val="tx1"/>
                          </a:solidFill>
                          <a:effectLst/>
                          <a:latin typeface="Tw Cen MT" pitchFamily="34" charset="0"/>
                        </a:rPr>
                        <a:t>decision-making, </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a:ln>
                            <a:noFill/>
                          </a:ln>
                          <a:solidFill>
                            <a:schemeClr val="tx1"/>
                          </a:solidFill>
                          <a:effectLst/>
                          <a:latin typeface="Tw Cen MT" pitchFamily="34" charset="0"/>
                        </a:rPr>
                        <a:t>problem solving, learning…” (Bellman, 1978)</a:t>
                      </a:r>
                    </a:p>
                  </a:txBody>
                  <a:tcPr marT="45725" marB="4572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1" i="0" u="sng" strike="noStrike" cap="none" normalizeH="0" baseline="0">
                          <a:ln>
                            <a:noFill/>
                          </a:ln>
                          <a:solidFill>
                            <a:schemeClr val="tx1"/>
                          </a:solidFill>
                          <a:effectLst/>
                          <a:latin typeface="Tw Cen MT" pitchFamily="34" charset="0"/>
                        </a:rPr>
                        <a:t>Systems that think rationally</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a:ln>
                            <a:noFill/>
                          </a:ln>
                          <a:solidFill>
                            <a:schemeClr val="tx1"/>
                          </a:solidFill>
                          <a:effectLst/>
                          <a:latin typeface="Tw Cen MT" pitchFamily="34" charset="0"/>
                        </a:rPr>
                        <a:t>“The study of mental faculties through the use of computational models.” (Charniak </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a:ln>
                            <a:noFill/>
                          </a:ln>
                          <a:solidFill>
                            <a:schemeClr val="tx1"/>
                          </a:solidFill>
                          <a:effectLst/>
                          <a:latin typeface="Tw Cen MT" pitchFamily="34" charset="0"/>
                        </a:rPr>
                        <a:t>and McDermott, 1985)</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a:ln>
                            <a:noFill/>
                          </a:ln>
                          <a:solidFill>
                            <a:schemeClr val="tx1"/>
                          </a:solidFill>
                          <a:effectLst/>
                          <a:latin typeface="Tw Cen MT" pitchFamily="34" charset="0"/>
                        </a:rPr>
                        <a:t>“The study of the computations </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a:ln>
                            <a:noFill/>
                          </a:ln>
                          <a:solidFill>
                            <a:schemeClr val="tx1"/>
                          </a:solidFill>
                          <a:effectLst/>
                          <a:latin typeface="Tw Cen MT" pitchFamily="34" charset="0"/>
                        </a:rPr>
                        <a:t>that make it possible to perceive, </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a:ln>
                            <a:noFill/>
                          </a:ln>
                          <a:solidFill>
                            <a:schemeClr val="tx1"/>
                          </a:solidFill>
                          <a:effectLst/>
                          <a:latin typeface="Tw Cen MT" pitchFamily="34" charset="0"/>
                        </a:rPr>
                        <a:t>reason, and act.” </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a:ln>
                            <a:noFill/>
                          </a:ln>
                          <a:solidFill>
                            <a:schemeClr val="tx1"/>
                          </a:solidFill>
                          <a:effectLst/>
                          <a:latin typeface="Tw Cen MT" pitchFamily="34" charset="0"/>
                        </a:rPr>
                        <a:t>(Winston, 1972)</a:t>
                      </a:r>
                    </a:p>
                  </a:txBody>
                  <a:tcPr marT="45725" marB="4572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2578894">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1" i="0" u="sng" strike="noStrike" cap="none" normalizeH="0" baseline="0">
                          <a:ln>
                            <a:noFill/>
                          </a:ln>
                          <a:solidFill>
                            <a:schemeClr val="tx1"/>
                          </a:solidFill>
                          <a:effectLst/>
                          <a:latin typeface="Tw Cen MT" pitchFamily="34" charset="0"/>
                        </a:rPr>
                        <a:t>Systems that act like humans</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a:ln>
                            <a:noFill/>
                          </a:ln>
                          <a:solidFill>
                            <a:schemeClr val="tx1"/>
                          </a:solidFill>
                          <a:effectLst/>
                          <a:latin typeface="Tw Cen MT" pitchFamily="34" charset="0"/>
                        </a:rPr>
                        <a:t>“The art of creating machines that perform functions that require intelligence when performed by people” (Kurzweil, 1990)</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a:ln>
                            <a:noFill/>
                          </a:ln>
                          <a:solidFill>
                            <a:schemeClr val="tx1"/>
                          </a:solidFill>
                          <a:effectLst/>
                          <a:latin typeface="Tw Cen MT" pitchFamily="34" charset="0"/>
                        </a:rPr>
                        <a:t>“The study of how to make computers</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a:ln>
                            <a:noFill/>
                          </a:ln>
                          <a:solidFill>
                            <a:schemeClr val="tx1"/>
                          </a:solidFill>
                          <a:effectLst/>
                          <a:latin typeface="Tw Cen MT" pitchFamily="34" charset="0"/>
                        </a:rPr>
                        <a:t> do things at which, at the moment, </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a:ln>
                            <a:noFill/>
                          </a:ln>
                          <a:solidFill>
                            <a:schemeClr val="tx1"/>
                          </a:solidFill>
                          <a:effectLst/>
                          <a:latin typeface="Tw Cen MT" pitchFamily="34" charset="0"/>
                        </a:rPr>
                        <a:t>people are better (Rich and Knight, </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a:ln>
                            <a:noFill/>
                          </a:ln>
                          <a:solidFill>
                            <a:schemeClr val="tx1"/>
                          </a:solidFill>
                          <a:effectLst/>
                          <a:latin typeface="Tw Cen MT" pitchFamily="34" charset="0"/>
                        </a:rPr>
                        <a:t>1991)</a:t>
                      </a:r>
                    </a:p>
                  </a:txBody>
                  <a:tcPr marT="45725" marB="4572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1" i="0" u="sng" strike="noStrike" cap="none" normalizeH="0" baseline="0">
                          <a:ln>
                            <a:noFill/>
                          </a:ln>
                          <a:solidFill>
                            <a:schemeClr val="tx1"/>
                          </a:solidFill>
                          <a:effectLst/>
                          <a:latin typeface="Tw Cen MT" pitchFamily="34" charset="0"/>
                        </a:rPr>
                        <a:t>Systems that act rationally</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a:ln>
                            <a:noFill/>
                          </a:ln>
                          <a:solidFill>
                            <a:schemeClr val="tx1"/>
                          </a:solidFill>
                          <a:effectLst/>
                          <a:latin typeface="Tw Cen MT" pitchFamily="34" charset="0"/>
                        </a:rPr>
                        <a:t>“The branch of computer science that is concerned with the automation of intelligent </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a:ln>
                            <a:noFill/>
                          </a:ln>
                          <a:solidFill>
                            <a:schemeClr val="tx1"/>
                          </a:solidFill>
                          <a:effectLst/>
                          <a:latin typeface="Tw Cen MT" pitchFamily="34" charset="0"/>
                        </a:rPr>
                        <a:t>behavior.” (Luger and Stubblefield, 1993)</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a:ln>
                            <a:noFill/>
                          </a:ln>
                          <a:solidFill>
                            <a:schemeClr val="tx1"/>
                          </a:solidFill>
                          <a:effectLst/>
                          <a:latin typeface="Tw Cen MT" pitchFamily="34" charset="0"/>
                        </a:rPr>
                        <a:t>“Computational intelligence is the study</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a:ln>
                            <a:noFill/>
                          </a:ln>
                          <a:solidFill>
                            <a:schemeClr val="tx1"/>
                          </a:solidFill>
                          <a:effectLst/>
                          <a:latin typeface="Tw Cen MT" pitchFamily="34" charset="0"/>
                        </a:rPr>
                        <a:t>of the design of intelligent agents.” </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a:ln>
                            <a:noFill/>
                          </a:ln>
                          <a:solidFill>
                            <a:schemeClr val="tx1"/>
                          </a:solidFill>
                          <a:effectLst/>
                          <a:latin typeface="Tw Cen MT" pitchFamily="34" charset="0"/>
                        </a:rPr>
                        <a:t>(Poole et al., 1998)</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a:ln>
                            <a:noFill/>
                          </a:ln>
                          <a:solidFill>
                            <a:schemeClr val="tx1"/>
                          </a:solidFill>
                          <a:effectLst/>
                          <a:latin typeface="Tw Cen MT" pitchFamily="34" charset="0"/>
                        </a:rPr>
                        <a:t>“AI… is concerned with intelligent behavior in artifacts.” (Nilsson, 1998)</a:t>
                      </a:r>
                    </a:p>
                  </a:txBody>
                  <a:tcPr marT="45725" marB="4572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bl>
          </a:graphicData>
        </a:graphic>
      </p:graphicFrame>
      <p:pic>
        <p:nvPicPr>
          <p:cNvPr id="7182" name="Picture 80" descr="See full size image">
            <a:hlinkClick r:id="rId3"/>
            <a:extLst>
              <a:ext uri="{FF2B5EF4-FFF2-40B4-BE49-F238E27FC236}">
                <a16:creationId xmlns:a16="http://schemas.microsoft.com/office/drawing/2014/main" id="{9146C321-5418-4511-8B25-3F3D669C0E1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43288" y="1828800"/>
            <a:ext cx="866775"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83" name="Picture 86" descr="200px-Aristotle_Altemps_Inv8575">
            <a:hlinkClick r:id="rId5"/>
            <a:extLst>
              <a:ext uri="{FF2B5EF4-FFF2-40B4-BE49-F238E27FC236}">
                <a16:creationId xmlns:a16="http://schemas.microsoft.com/office/drawing/2014/main" id="{3E97B4C9-7616-41C1-9DC9-F81E44298F4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8711" t="4395" r="8835" b="25275"/>
          <a:stretch>
            <a:fillRect/>
          </a:stretch>
        </p:blipFill>
        <p:spPr bwMode="auto">
          <a:xfrm>
            <a:off x="7543800" y="1828800"/>
            <a:ext cx="10668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84" name="Picture 88" descr="See full size image">
            <a:hlinkClick r:id="rId7"/>
            <a:extLst>
              <a:ext uri="{FF2B5EF4-FFF2-40B4-BE49-F238E27FC236}">
                <a16:creationId xmlns:a16="http://schemas.microsoft.com/office/drawing/2014/main" id="{968D3CB0-3512-4893-A03B-932AE88A5DE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578225" y="4800600"/>
            <a:ext cx="7207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85" name="Text Box 89">
            <a:extLst>
              <a:ext uri="{FF2B5EF4-FFF2-40B4-BE49-F238E27FC236}">
                <a16:creationId xmlns:a16="http://schemas.microsoft.com/office/drawing/2014/main" id="{562B97CA-3585-4152-A40C-D08A702B62A8}"/>
              </a:ext>
            </a:extLst>
          </p:cNvPr>
          <p:cNvSpPr txBox="1">
            <a:spLocks noChangeArrowheads="1"/>
          </p:cNvSpPr>
          <p:nvPr/>
        </p:nvSpPr>
        <p:spPr bwMode="auto">
          <a:xfrm>
            <a:off x="1905000" y="5715000"/>
            <a:ext cx="2438400" cy="3460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spcBef>
                <a:spcPct val="20000"/>
              </a:spcBef>
              <a:buChar char="•"/>
              <a:defRPr sz="2800">
                <a:solidFill>
                  <a:schemeClr val="tx1"/>
                </a:solidFill>
                <a:latin typeface="Tw Cen MT" panose="020B0602020104020603" pitchFamily="34" charset="0"/>
              </a:defRPr>
            </a:lvl1pPr>
            <a:lvl2pPr marL="742950" indent="-285750" eaLnBrk="0" hangingPunct="0">
              <a:spcBef>
                <a:spcPct val="20000"/>
              </a:spcBef>
              <a:buChar char="–"/>
              <a:defRPr sz="2800">
                <a:solidFill>
                  <a:schemeClr val="tx1"/>
                </a:solidFill>
                <a:latin typeface="Tw Cen MT" panose="020B0602020104020603" pitchFamily="34" charset="0"/>
              </a:defRPr>
            </a:lvl2pPr>
            <a:lvl3pPr marL="1143000" indent="-228600" eaLnBrk="0" hangingPunct="0">
              <a:spcBef>
                <a:spcPct val="20000"/>
              </a:spcBef>
              <a:buChar char="•"/>
              <a:defRPr sz="2400">
                <a:solidFill>
                  <a:schemeClr val="tx1"/>
                </a:solidFill>
                <a:latin typeface="Tw Cen MT" panose="020B0602020104020603" pitchFamily="34" charset="0"/>
              </a:defRPr>
            </a:lvl3pPr>
            <a:lvl4pPr marL="1600200" indent="-228600" eaLnBrk="0" hangingPunct="0">
              <a:spcBef>
                <a:spcPct val="20000"/>
              </a:spcBef>
              <a:buChar char="–"/>
              <a:defRPr sz="2000">
                <a:solidFill>
                  <a:schemeClr val="tx1"/>
                </a:solidFill>
                <a:latin typeface="Tw Cen MT" panose="020B0602020104020603" pitchFamily="34" charset="0"/>
              </a:defRPr>
            </a:lvl4pPr>
            <a:lvl5pPr marL="2057400" indent="-228600" eaLnBrk="0" hangingPunct="0">
              <a:spcBef>
                <a:spcPct val="20000"/>
              </a:spcBef>
              <a:buChar char="»"/>
              <a:defRPr sz="2000">
                <a:solidFill>
                  <a:schemeClr val="tx1"/>
                </a:solidFill>
                <a:latin typeface="Tw Cen MT" panose="020B0602020104020603" pitchFamily="34" charset="0"/>
              </a:defRPr>
            </a:lvl5pPr>
            <a:lvl6pPr marL="2514600" indent="-228600" eaLnBrk="0" fontAlgn="base" hangingPunct="0">
              <a:spcBef>
                <a:spcPct val="20000"/>
              </a:spcBef>
              <a:spcAft>
                <a:spcPct val="0"/>
              </a:spcAft>
              <a:buChar char="»"/>
              <a:defRPr sz="2000">
                <a:solidFill>
                  <a:schemeClr val="tx1"/>
                </a:solidFill>
                <a:latin typeface="Tw Cen MT" panose="020B0602020104020603" pitchFamily="34" charset="0"/>
              </a:defRPr>
            </a:lvl6pPr>
            <a:lvl7pPr marL="2971800" indent="-228600" eaLnBrk="0" fontAlgn="base" hangingPunct="0">
              <a:spcBef>
                <a:spcPct val="20000"/>
              </a:spcBef>
              <a:spcAft>
                <a:spcPct val="0"/>
              </a:spcAft>
              <a:buChar char="»"/>
              <a:defRPr sz="2000">
                <a:solidFill>
                  <a:schemeClr val="tx1"/>
                </a:solidFill>
                <a:latin typeface="Tw Cen MT" panose="020B0602020104020603" pitchFamily="34" charset="0"/>
              </a:defRPr>
            </a:lvl7pPr>
            <a:lvl8pPr marL="3429000" indent="-228600" eaLnBrk="0" fontAlgn="base" hangingPunct="0">
              <a:spcBef>
                <a:spcPct val="20000"/>
              </a:spcBef>
              <a:spcAft>
                <a:spcPct val="0"/>
              </a:spcAft>
              <a:buChar char="»"/>
              <a:defRPr sz="2000">
                <a:solidFill>
                  <a:schemeClr val="tx1"/>
                </a:solidFill>
                <a:latin typeface="Tw Cen MT" panose="020B0602020104020603" pitchFamily="34" charset="0"/>
              </a:defRPr>
            </a:lvl8pPr>
            <a:lvl9pPr marL="3886200" indent="-228600" eaLnBrk="0" fontAlgn="base" hangingPunct="0">
              <a:spcBef>
                <a:spcPct val="20000"/>
              </a:spcBef>
              <a:spcAft>
                <a:spcPct val="0"/>
              </a:spcAft>
              <a:buChar char="»"/>
              <a:defRPr sz="2000">
                <a:solidFill>
                  <a:schemeClr val="tx1"/>
                </a:solidFill>
                <a:latin typeface="Tw Cen MT" panose="020B0602020104020603" pitchFamily="34" charset="0"/>
              </a:defRPr>
            </a:lvl9pPr>
          </a:lstStyle>
          <a:p>
            <a:pPr eaLnBrk="1" hangingPunct="1">
              <a:spcBef>
                <a:spcPct val="0"/>
              </a:spcBef>
              <a:buFontTx/>
              <a:buNone/>
            </a:pPr>
            <a:r>
              <a:rPr lang="en-US" altLang="en-US" sz="1600" b="1" i="0"/>
              <a:t>Alan Turing (1912-1954)</a:t>
            </a:r>
          </a:p>
        </p:txBody>
      </p:sp>
      <p:sp>
        <p:nvSpPr>
          <p:cNvPr id="7186" name="Text Box 90">
            <a:extLst>
              <a:ext uri="{FF2B5EF4-FFF2-40B4-BE49-F238E27FC236}">
                <a16:creationId xmlns:a16="http://schemas.microsoft.com/office/drawing/2014/main" id="{D456BB97-08DC-4A06-85D0-9228D5A3568E}"/>
              </a:ext>
            </a:extLst>
          </p:cNvPr>
          <p:cNvSpPr txBox="1">
            <a:spLocks noChangeArrowheads="1"/>
          </p:cNvSpPr>
          <p:nvPr/>
        </p:nvSpPr>
        <p:spPr bwMode="auto">
          <a:xfrm>
            <a:off x="6324600" y="3159125"/>
            <a:ext cx="2438400" cy="3460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spcBef>
                <a:spcPct val="20000"/>
              </a:spcBef>
              <a:buChar char="•"/>
              <a:defRPr sz="2800">
                <a:solidFill>
                  <a:schemeClr val="tx1"/>
                </a:solidFill>
                <a:latin typeface="Tw Cen MT" panose="020B0602020104020603" pitchFamily="34" charset="0"/>
              </a:defRPr>
            </a:lvl1pPr>
            <a:lvl2pPr marL="742950" indent="-285750" eaLnBrk="0" hangingPunct="0">
              <a:spcBef>
                <a:spcPct val="20000"/>
              </a:spcBef>
              <a:buChar char="–"/>
              <a:defRPr sz="2800">
                <a:solidFill>
                  <a:schemeClr val="tx1"/>
                </a:solidFill>
                <a:latin typeface="Tw Cen MT" panose="020B0602020104020603" pitchFamily="34" charset="0"/>
              </a:defRPr>
            </a:lvl2pPr>
            <a:lvl3pPr marL="1143000" indent="-228600" eaLnBrk="0" hangingPunct="0">
              <a:spcBef>
                <a:spcPct val="20000"/>
              </a:spcBef>
              <a:buChar char="•"/>
              <a:defRPr sz="2400">
                <a:solidFill>
                  <a:schemeClr val="tx1"/>
                </a:solidFill>
                <a:latin typeface="Tw Cen MT" panose="020B0602020104020603" pitchFamily="34" charset="0"/>
              </a:defRPr>
            </a:lvl3pPr>
            <a:lvl4pPr marL="1600200" indent="-228600" eaLnBrk="0" hangingPunct="0">
              <a:spcBef>
                <a:spcPct val="20000"/>
              </a:spcBef>
              <a:buChar char="–"/>
              <a:defRPr sz="2000">
                <a:solidFill>
                  <a:schemeClr val="tx1"/>
                </a:solidFill>
                <a:latin typeface="Tw Cen MT" panose="020B0602020104020603" pitchFamily="34" charset="0"/>
              </a:defRPr>
            </a:lvl4pPr>
            <a:lvl5pPr marL="2057400" indent="-228600" eaLnBrk="0" hangingPunct="0">
              <a:spcBef>
                <a:spcPct val="20000"/>
              </a:spcBef>
              <a:buChar char="»"/>
              <a:defRPr sz="2000">
                <a:solidFill>
                  <a:schemeClr val="tx1"/>
                </a:solidFill>
                <a:latin typeface="Tw Cen MT" panose="020B0602020104020603" pitchFamily="34" charset="0"/>
              </a:defRPr>
            </a:lvl5pPr>
            <a:lvl6pPr marL="2514600" indent="-228600" eaLnBrk="0" fontAlgn="base" hangingPunct="0">
              <a:spcBef>
                <a:spcPct val="20000"/>
              </a:spcBef>
              <a:spcAft>
                <a:spcPct val="0"/>
              </a:spcAft>
              <a:buChar char="»"/>
              <a:defRPr sz="2000">
                <a:solidFill>
                  <a:schemeClr val="tx1"/>
                </a:solidFill>
                <a:latin typeface="Tw Cen MT" panose="020B0602020104020603" pitchFamily="34" charset="0"/>
              </a:defRPr>
            </a:lvl6pPr>
            <a:lvl7pPr marL="2971800" indent="-228600" eaLnBrk="0" fontAlgn="base" hangingPunct="0">
              <a:spcBef>
                <a:spcPct val="20000"/>
              </a:spcBef>
              <a:spcAft>
                <a:spcPct val="0"/>
              </a:spcAft>
              <a:buChar char="»"/>
              <a:defRPr sz="2000">
                <a:solidFill>
                  <a:schemeClr val="tx1"/>
                </a:solidFill>
                <a:latin typeface="Tw Cen MT" panose="020B0602020104020603" pitchFamily="34" charset="0"/>
              </a:defRPr>
            </a:lvl7pPr>
            <a:lvl8pPr marL="3429000" indent="-228600" eaLnBrk="0" fontAlgn="base" hangingPunct="0">
              <a:spcBef>
                <a:spcPct val="20000"/>
              </a:spcBef>
              <a:spcAft>
                <a:spcPct val="0"/>
              </a:spcAft>
              <a:buChar char="»"/>
              <a:defRPr sz="2000">
                <a:solidFill>
                  <a:schemeClr val="tx1"/>
                </a:solidFill>
                <a:latin typeface="Tw Cen MT" panose="020B0602020104020603" pitchFamily="34" charset="0"/>
              </a:defRPr>
            </a:lvl8pPr>
            <a:lvl9pPr marL="3886200" indent="-228600" eaLnBrk="0" fontAlgn="base" hangingPunct="0">
              <a:spcBef>
                <a:spcPct val="20000"/>
              </a:spcBef>
              <a:spcAft>
                <a:spcPct val="0"/>
              </a:spcAft>
              <a:buChar char="»"/>
              <a:defRPr sz="2000">
                <a:solidFill>
                  <a:schemeClr val="tx1"/>
                </a:solidFill>
                <a:latin typeface="Tw Cen MT" panose="020B0602020104020603" pitchFamily="34" charset="0"/>
              </a:defRPr>
            </a:lvl9pPr>
          </a:lstStyle>
          <a:p>
            <a:pPr eaLnBrk="1" hangingPunct="1">
              <a:spcBef>
                <a:spcPct val="0"/>
              </a:spcBef>
              <a:buFontTx/>
              <a:buNone/>
            </a:pPr>
            <a:r>
              <a:rPr lang="en-US" altLang="en-US" sz="1600" b="1" i="0"/>
              <a:t>Aristotle (384BC -322BC)</a:t>
            </a:r>
          </a:p>
        </p:txBody>
      </p:sp>
      <p:sp>
        <p:nvSpPr>
          <p:cNvPr id="7187" name="Text Box 91">
            <a:extLst>
              <a:ext uri="{FF2B5EF4-FFF2-40B4-BE49-F238E27FC236}">
                <a16:creationId xmlns:a16="http://schemas.microsoft.com/office/drawing/2014/main" id="{0AFC6BF0-0B33-4179-B147-8A2B4591E365}"/>
              </a:ext>
            </a:extLst>
          </p:cNvPr>
          <p:cNvSpPr txBox="1">
            <a:spLocks noChangeArrowheads="1"/>
          </p:cNvSpPr>
          <p:nvPr/>
        </p:nvSpPr>
        <p:spPr bwMode="auto">
          <a:xfrm>
            <a:off x="1905000" y="2971800"/>
            <a:ext cx="2590800" cy="3460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rIns="0">
            <a:spAutoFit/>
          </a:bodyPr>
          <a:lstStyle>
            <a:lvl1pPr eaLnBrk="0" hangingPunct="0">
              <a:spcBef>
                <a:spcPct val="20000"/>
              </a:spcBef>
              <a:buChar char="•"/>
              <a:defRPr sz="2800">
                <a:solidFill>
                  <a:schemeClr val="tx1"/>
                </a:solidFill>
                <a:latin typeface="Tw Cen MT" panose="020B0602020104020603" pitchFamily="34" charset="0"/>
              </a:defRPr>
            </a:lvl1pPr>
            <a:lvl2pPr marL="742950" indent="-285750" eaLnBrk="0" hangingPunct="0">
              <a:spcBef>
                <a:spcPct val="20000"/>
              </a:spcBef>
              <a:buChar char="–"/>
              <a:defRPr sz="2800">
                <a:solidFill>
                  <a:schemeClr val="tx1"/>
                </a:solidFill>
                <a:latin typeface="Tw Cen MT" panose="020B0602020104020603" pitchFamily="34" charset="0"/>
              </a:defRPr>
            </a:lvl2pPr>
            <a:lvl3pPr marL="1143000" indent="-228600" eaLnBrk="0" hangingPunct="0">
              <a:spcBef>
                <a:spcPct val="20000"/>
              </a:spcBef>
              <a:buChar char="•"/>
              <a:defRPr sz="2400">
                <a:solidFill>
                  <a:schemeClr val="tx1"/>
                </a:solidFill>
                <a:latin typeface="Tw Cen MT" panose="020B0602020104020603" pitchFamily="34" charset="0"/>
              </a:defRPr>
            </a:lvl3pPr>
            <a:lvl4pPr marL="1600200" indent="-228600" eaLnBrk="0" hangingPunct="0">
              <a:spcBef>
                <a:spcPct val="20000"/>
              </a:spcBef>
              <a:buChar char="–"/>
              <a:defRPr sz="2000">
                <a:solidFill>
                  <a:schemeClr val="tx1"/>
                </a:solidFill>
                <a:latin typeface="Tw Cen MT" panose="020B0602020104020603" pitchFamily="34" charset="0"/>
              </a:defRPr>
            </a:lvl4pPr>
            <a:lvl5pPr marL="2057400" indent="-228600" eaLnBrk="0" hangingPunct="0">
              <a:spcBef>
                <a:spcPct val="20000"/>
              </a:spcBef>
              <a:buChar char="»"/>
              <a:defRPr sz="2000">
                <a:solidFill>
                  <a:schemeClr val="tx1"/>
                </a:solidFill>
                <a:latin typeface="Tw Cen MT" panose="020B0602020104020603" pitchFamily="34" charset="0"/>
              </a:defRPr>
            </a:lvl5pPr>
            <a:lvl6pPr marL="2514600" indent="-228600" eaLnBrk="0" fontAlgn="base" hangingPunct="0">
              <a:spcBef>
                <a:spcPct val="20000"/>
              </a:spcBef>
              <a:spcAft>
                <a:spcPct val="0"/>
              </a:spcAft>
              <a:buChar char="»"/>
              <a:defRPr sz="2000">
                <a:solidFill>
                  <a:schemeClr val="tx1"/>
                </a:solidFill>
                <a:latin typeface="Tw Cen MT" panose="020B0602020104020603" pitchFamily="34" charset="0"/>
              </a:defRPr>
            </a:lvl6pPr>
            <a:lvl7pPr marL="2971800" indent="-228600" eaLnBrk="0" fontAlgn="base" hangingPunct="0">
              <a:spcBef>
                <a:spcPct val="20000"/>
              </a:spcBef>
              <a:spcAft>
                <a:spcPct val="0"/>
              </a:spcAft>
              <a:buChar char="»"/>
              <a:defRPr sz="2000">
                <a:solidFill>
                  <a:schemeClr val="tx1"/>
                </a:solidFill>
                <a:latin typeface="Tw Cen MT" panose="020B0602020104020603" pitchFamily="34" charset="0"/>
              </a:defRPr>
            </a:lvl7pPr>
            <a:lvl8pPr marL="3429000" indent="-228600" eaLnBrk="0" fontAlgn="base" hangingPunct="0">
              <a:spcBef>
                <a:spcPct val="20000"/>
              </a:spcBef>
              <a:spcAft>
                <a:spcPct val="0"/>
              </a:spcAft>
              <a:buChar char="»"/>
              <a:defRPr sz="2000">
                <a:solidFill>
                  <a:schemeClr val="tx1"/>
                </a:solidFill>
                <a:latin typeface="Tw Cen MT" panose="020B0602020104020603" pitchFamily="34" charset="0"/>
              </a:defRPr>
            </a:lvl8pPr>
            <a:lvl9pPr marL="3886200" indent="-228600" eaLnBrk="0" fontAlgn="base" hangingPunct="0">
              <a:spcBef>
                <a:spcPct val="20000"/>
              </a:spcBef>
              <a:spcAft>
                <a:spcPct val="0"/>
              </a:spcAft>
              <a:buChar char="»"/>
              <a:defRPr sz="2000">
                <a:solidFill>
                  <a:schemeClr val="tx1"/>
                </a:solidFill>
                <a:latin typeface="Tw Cen MT" panose="020B0602020104020603" pitchFamily="34" charset="0"/>
              </a:defRPr>
            </a:lvl9pPr>
          </a:lstStyle>
          <a:p>
            <a:pPr eaLnBrk="1" hangingPunct="1">
              <a:spcBef>
                <a:spcPct val="0"/>
              </a:spcBef>
              <a:buFontTx/>
              <a:buNone/>
            </a:pPr>
            <a:r>
              <a:rPr lang="en-US" altLang="en-US" sz="1600" b="1" i="0"/>
              <a:t>Richard Bellman (1920-84)</a:t>
            </a:r>
          </a:p>
        </p:txBody>
      </p:sp>
      <p:pic>
        <p:nvPicPr>
          <p:cNvPr id="7188" name="Picture 97" descr="See full size image">
            <a:hlinkClick r:id="rId9"/>
            <a:extLst>
              <a:ext uri="{FF2B5EF4-FFF2-40B4-BE49-F238E27FC236}">
                <a16:creationId xmlns:a16="http://schemas.microsoft.com/office/drawing/2014/main" id="{B5BC2FFF-B952-4065-B095-091E807125F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847013" y="4191000"/>
            <a:ext cx="915987"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89" name="Text Box 102">
            <a:extLst>
              <a:ext uri="{FF2B5EF4-FFF2-40B4-BE49-F238E27FC236}">
                <a16:creationId xmlns:a16="http://schemas.microsoft.com/office/drawing/2014/main" id="{DFF200E5-03F7-4925-A5E2-3285EAF31737}"/>
              </a:ext>
            </a:extLst>
          </p:cNvPr>
          <p:cNvSpPr txBox="1">
            <a:spLocks noChangeArrowheads="1"/>
          </p:cNvSpPr>
          <p:nvPr/>
        </p:nvSpPr>
        <p:spPr bwMode="auto">
          <a:xfrm>
            <a:off x="6172200" y="5292725"/>
            <a:ext cx="2590800" cy="3460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spcBef>
                <a:spcPct val="20000"/>
              </a:spcBef>
              <a:buChar char="•"/>
              <a:defRPr sz="2800">
                <a:solidFill>
                  <a:schemeClr val="tx1"/>
                </a:solidFill>
                <a:latin typeface="Tw Cen MT" panose="020B0602020104020603" pitchFamily="34" charset="0"/>
              </a:defRPr>
            </a:lvl1pPr>
            <a:lvl2pPr marL="742950" indent="-285750" eaLnBrk="0" hangingPunct="0">
              <a:spcBef>
                <a:spcPct val="20000"/>
              </a:spcBef>
              <a:buChar char="–"/>
              <a:defRPr sz="2800">
                <a:solidFill>
                  <a:schemeClr val="tx1"/>
                </a:solidFill>
                <a:latin typeface="Tw Cen MT" panose="020B0602020104020603" pitchFamily="34" charset="0"/>
              </a:defRPr>
            </a:lvl2pPr>
            <a:lvl3pPr marL="1143000" indent="-228600" eaLnBrk="0" hangingPunct="0">
              <a:spcBef>
                <a:spcPct val="20000"/>
              </a:spcBef>
              <a:buChar char="•"/>
              <a:defRPr sz="2400">
                <a:solidFill>
                  <a:schemeClr val="tx1"/>
                </a:solidFill>
                <a:latin typeface="Tw Cen MT" panose="020B0602020104020603" pitchFamily="34" charset="0"/>
              </a:defRPr>
            </a:lvl3pPr>
            <a:lvl4pPr marL="1600200" indent="-228600" eaLnBrk="0" hangingPunct="0">
              <a:spcBef>
                <a:spcPct val="20000"/>
              </a:spcBef>
              <a:buChar char="–"/>
              <a:defRPr sz="2000">
                <a:solidFill>
                  <a:schemeClr val="tx1"/>
                </a:solidFill>
                <a:latin typeface="Tw Cen MT" panose="020B0602020104020603" pitchFamily="34" charset="0"/>
              </a:defRPr>
            </a:lvl4pPr>
            <a:lvl5pPr marL="2057400" indent="-228600" eaLnBrk="0" hangingPunct="0">
              <a:spcBef>
                <a:spcPct val="20000"/>
              </a:spcBef>
              <a:buChar char="»"/>
              <a:defRPr sz="2000">
                <a:solidFill>
                  <a:schemeClr val="tx1"/>
                </a:solidFill>
                <a:latin typeface="Tw Cen MT" panose="020B0602020104020603" pitchFamily="34" charset="0"/>
              </a:defRPr>
            </a:lvl5pPr>
            <a:lvl6pPr marL="2514600" indent="-228600" eaLnBrk="0" fontAlgn="base" hangingPunct="0">
              <a:spcBef>
                <a:spcPct val="20000"/>
              </a:spcBef>
              <a:spcAft>
                <a:spcPct val="0"/>
              </a:spcAft>
              <a:buChar char="»"/>
              <a:defRPr sz="2000">
                <a:solidFill>
                  <a:schemeClr val="tx1"/>
                </a:solidFill>
                <a:latin typeface="Tw Cen MT" panose="020B0602020104020603" pitchFamily="34" charset="0"/>
              </a:defRPr>
            </a:lvl6pPr>
            <a:lvl7pPr marL="2971800" indent="-228600" eaLnBrk="0" fontAlgn="base" hangingPunct="0">
              <a:spcBef>
                <a:spcPct val="20000"/>
              </a:spcBef>
              <a:spcAft>
                <a:spcPct val="0"/>
              </a:spcAft>
              <a:buChar char="»"/>
              <a:defRPr sz="2000">
                <a:solidFill>
                  <a:schemeClr val="tx1"/>
                </a:solidFill>
                <a:latin typeface="Tw Cen MT" panose="020B0602020104020603" pitchFamily="34" charset="0"/>
              </a:defRPr>
            </a:lvl7pPr>
            <a:lvl8pPr marL="3429000" indent="-228600" eaLnBrk="0" fontAlgn="base" hangingPunct="0">
              <a:spcBef>
                <a:spcPct val="20000"/>
              </a:spcBef>
              <a:spcAft>
                <a:spcPct val="0"/>
              </a:spcAft>
              <a:buChar char="»"/>
              <a:defRPr sz="2000">
                <a:solidFill>
                  <a:schemeClr val="tx1"/>
                </a:solidFill>
                <a:latin typeface="Tw Cen MT" panose="020B0602020104020603" pitchFamily="34" charset="0"/>
              </a:defRPr>
            </a:lvl8pPr>
            <a:lvl9pPr marL="3886200" indent="-228600" eaLnBrk="0" fontAlgn="base" hangingPunct="0">
              <a:spcBef>
                <a:spcPct val="20000"/>
              </a:spcBef>
              <a:spcAft>
                <a:spcPct val="0"/>
              </a:spcAft>
              <a:buChar char="»"/>
              <a:defRPr sz="2000">
                <a:solidFill>
                  <a:schemeClr val="tx1"/>
                </a:solidFill>
                <a:latin typeface="Tw Cen MT" panose="020B0602020104020603" pitchFamily="34" charset="0"/>
              </a:defRPr>
            </a:lvl9pPr>
          </a:lstStyle>
          <a:p>
            <a:pPr eaLnBrk="1" hangingPunct="1">
              <a:spcBef>
                <a:spcPct val="0"/>
              </a:spcBef>
              <a:buFontTx/>
              <a:buNone/>
            </a:pPr>
            <a:r>
              <a:rPr lang="en-US" altLang="en-US" sz="1600" b="1" i="0"/>
              <a:t>Thomas Bayes (1702-1761)</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itle 1"/>
          <p:cNvSpPr>
            <a:spLocks noGrp="1"/>
          </p:cNvSpPr>
          <p:nvPr>
            <p:ph type="title"/>
          </p:nvPr>
        </p:nvSpPr>
        <p:spPr/>
        <p:txBody>
          <a:bodyPr/>
          <a:lstStyle/>
          <a:p>
            <a:r>
              <a:rPr lang="en-US" altLang="en-US"/>
              <a:t>Another Special Model</a:t>
            </a:r>
          </a:p>
        </p:txBody>
      </p:sp>
      <p:sp>
        <p:nvSpPr>
          <p:cNvPr id="53251" name="Text Placeholder 2"/>
          <p:cNvSpPr>
            <a:spLocks noGrp="1"/>
          </p:cNvSpPr>
          <p:nvPr>
            <p:ph type="body" sz="half" idx="1"/>
          </p:nvPr>
        </p:nvSpPr>
        <p:spPr>
          <a:xfrm>
            <a:off x="685800" y="1371600"/>
            <a:ext cx="4876800" cy="4876800"/>
          </a:xfrm>
        </p:spPr>
        <p:txBody>
          <a:bodyPr/>
          <a:lstStyle/>
          <a:p>
            <a:r>
              <a:rPr lang="en-US" altLang="en-US" dirty="0"/>
              <a:t>This model cannot be reduced to the </a:t>
            </a:r>
            <a:r>
              <a:rPr lang="en-US" altLang="en-US" dirty="0" err="1"/>
              <a:t>Kruskal</a:t>
            </a:r>
            <a:r>
              <a:rPr lang="en-US" altLang="en-US" dirty="0"/>
              <a:t> one with three observable variables, but it is identifiable (Theorem 4 in the UAI-13 workshop paper)</a:t>
            </a:r>
          </a:p>
          <a:p>
            <a:r>
              <a:rPr lang="en-US" altLang="en-US" dirty="0"/>
              <a:t>The non-generic case requires a non-saturated model:  a zero interaction between variables X</a:t>
            </a:r>
            <a:r>
              <a:rPr lang="en-US" altLang="en-US" baseline="-25000" dirty="0"/>
              <a:t>1</a:t>
            </a:r>
            <a:r>
              <a:rPr lang="en-US" altLang="en-US" dirty="0"/>
              <a:t>, X</a:t>
            </a:r>
            <a:r>
              <a:rPr lang="en-US" altLang="en-US" baseline="-25000" dirty="0"/>
              <a:t>2</a:t>
            </a:r>
            <a:r>
              <a:rPr lang="en-US" altLang="en-US" dirty="0"/>
              <a:t>, and X</a:t>
            </a:r>
            <a:r>
              <a:rPr lang="en-US" altLang="en-US" baseline="-25000" dirty="0"/>
              <a:t>3</a:t>
            </a:r>
            <a:r>
              <a:rPr lang="en-US" altLang="en-US" dirty="0"/>
              <a:t>  </a:t>
            </a:r>
          </a:p>
        </p:txBody>
      </p:sp>
      <p:sp>
        <p:nvSpPr>
          <p:cNvPr id="53252" name="Slide Number Placeholder 4"/>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fld id="{BF50EC0A-A073-4243-962C-25E1AC8D78BA}" type="slidenum">
              <a:rPr lang="zh-CN" altLang="en-US" sz="1400" smtClean="0">
                <a:ea typeface="宋体" charset="-122"/>
              </a:rPr>
              <a:pPr/>
              <a:t>80</a:t>
            </a:fld>
            <a:endParaRPr lang="en-US" altLang="zh-CN" sz="1400">
              <a:ea typeface="宋体" charset="-122"/>
            </a:endParaRPr>
          </a:p>
        </p:txBody>
      </p:sp>
      <p:sp>
        <p:nvSpPr>
          <p:cNvPr id="53253" name="Oval 5"/>
          <p:cNvSpPr>
            <a:spLocks noChangeArrowheads="1"/>
          </p:cNvSpPr>
          <p:nvPr/>
        </p:nvSpPr>
        <p:spPr bwMode="auto">
          <a:xfrm>
            <a:off x="6804025" y="2424113"/>
            <a:ext cx="381000" cy="381000"/>
          </a:xfrm>
          <a:prstGeom prst="ellipse">
            <a:avLst/>
          </a:prstGeom>
          <a:solidFill>
            <a:schemeClr val="accent1"/>
          </a:solidFill>
          <a:ln w="12700" algn="ctr">
            <a:solidFill>
              <a:srgbClr val="FF0000"/>
            </a:solidFill>
            <a:round/>
            <a:headEnd type="none" w="sm" len="sm"/>
            <a:tailEnd type="triangle" w="sm" len="sm"/>
          </a:ln>
        </p:spPr>
        <p:txBody>
          <a:bodyPr wrap="none"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r>
              <a:rPr lang="en-US" altLang="en-US"/>
              <a:t>0</a:t>
            </a:r>
          </a:p>
        </p:txBody>
      </p:sp>
      <p:sp>
        <p:nvSpPr>
          <p:cNvPr id="53254" name="Oval 6"/>
          <p:cNvSpPr>
            <a:spLocks noChangeArrowheads="1"/>
          </p:cNvSpPr>
          <p:nvPr/>
        </p:nvSpPr>
        <p:spPr bwMode="auto">
          <a:xfrm>
            <a:off x="5846763" y="3279775"/>
            <a:ext cx="381000" cy="381000"/>
          </a:xfrm>
          <a:prstGeom prst="ellipse">
            <a:avLst/>
          </a:prstGeom>
          <a:solidFill>
            <a:schemeClr val="accent1"/>
          </a:solidFill>
          <a:ln w="12700" algn="ctr">
            <a:solidFill>
              <a:srgbClr val="FF0000"/>
            </a:solidFill>
            <a:round/>
            <a:headEnd type="none" w="sm" len="sm"/>
            <a:tailEnd type="triangle" w="sm" len="sm"/>
          </a:ln>
        </p:spPr>
        <p:txBody>
          <a:bodyPr wrap="none"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r>
              <a:rPr lang="en-US" altLang="en-US"/>
              <a:t>2</a:t>
            </a:r>
          </a:p>
        </p:txBody>
      </p:sp>
      <p:sp>
        <p:nvSpPr>
          <p:cNvPr id="53255" name="Oval 7"/>
          <p:cNvSpPr>
            <a:spLocks noChangeArrowheads="1"/>
          </p:cNvSpPr>
          <p:nvPr/>
        </p:nvSpPr>
        <p:spPr bwMode="auto">
          <a:xfrm>
            <a:off x="6478588" y="3279775"/>
            <a:ext cx="381000" cy="381000"/>
          </a:xfrm>
          <a:prstGeom prst="ellipse">
            <a:avLst/>
          </a:prstGeom>
          <a:solidFill>
            <a:schemeClr val="accent1"/>
          </a:solidFill>
          <a:ln w="12700" algn="ctr">
            <a:solidFill>
              <a:srgbClr val="FF0000"/>
            </a:solidFill>
            <a:round/>
            <a:headEnd type="none" w="sm" len="sm"/>
            <a:tailEnd type="triangle" w="sm" len="sm"/>
          </a:ln>
        </p:spPr>
        <p:txBody>
          <a:bodyPr wrap="none"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r>
              <a:rPr lang="en-US" altLang="en-US"/>
              <a:t>1</a:t>
            </a:r>
          </a:p>
        </p:txBody>
      </p:sp>
      <p:sp>
        <p:nvSpPr>
          <p:cNvPr id="53256" name="Oval 8"/>
          <p:cNvSpPr>
            <a:spLocks noChangeArrowheads="1"/>
          </p:cNvSpPr>
          <p:nvPr/>
        </p:nvSpPr>
        <p:spPr bwMode="auto">
          <a:xfrm>
            <a:off x="7129463" y="3287713"/>
            <a:ext cx="381000" cy="381000"/>
          </a:xfrm>
          <a:prstGeom prst="ellipse">
            <a:avLst/>
          </a:prstGeom>
          <a:solidFill>
            <a:schemeClr val="accent1"/>
          </a:solidFill>
          <a:ln w="12700" algn="ctr">
            <a:solidFill>
              <a:srgbClr val="FF0000"/>
            </a:solidFill>
            <a:round/>
            <a:headEnd type="none" w="sm" len="sm"/>
            <a:tailEnd type="triangle" w="sm" len="sm"/>
          </a:ln>
        </p:spPr>
        <p:txBody>
          <a:bodyPr wrap="none"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r>
              <a:rPr lang="en-US" altLang="en-US"/>
              <a:t>3</a:t>
            </a:r>
          </a:p>
        </p:txBody>
      </p:sp>
      <p:cxnSp>
        <p:nvCxnSpPr>
          <p:cNvPr id="53257" name="Straight Arrow Connector 9"/>
          <p:cNvCxnSpPr>
            <a:cxnSpLocks noChangeShapeType="1"/>
            <a:stCxn id="53253" idx="3"/>
            <a:endCxn id="53254" idx="7"/>
          </p:cNvCxnSpPr>
          <p:nvPr/>
        </p:nvCxnSpPr>
        <p:spPr bwMode="auto">
          <a:xfrm flipH="1">
            <a:off x="6172200" y="2749550"/>
            <a:ext cx="687388" cy="585788"/>
          </a:xfrm>
          <a:prstGeom prst="straightConnector1">
            <a:avLst/>
          </a:prstGeom>
          <a:noFill/>
          <a:ln w="12700" algn="ctr">
            <a:solidFill>
              <a:srgbClr val="FF0000"/>
            </a:solidFill>
            <a:round/>
            <a:headEnd type="none" w="sm" len="sm"/>
            <a:tailEnd type="arrow" w="med" len="med"/>
          </a:ln>
          <a:extLst>
            <a:ext uri="{909E8E84-426E-40DD-AFC4-6F175D3DCCD1}">
              <a14:hiddenFill xmlns:a14="http://schemas.microsoft.com/office/drawing/2010/main">
                <a:noFill/>
              </a14:hiddenFill>
            </a:ext>
          </a:extLst>
        </p:spPr>
      </p:cxnSp>
      <p:cxnSp>
        <p:nvCxnSpPr>
          <p:cNvPr id="53258" name="Straight Arrow Connector 10"/>
          <p:cNvCxnSpPr>
            <a:cxnSpLocks noChangeShapeType="1"/>
            <a:stCxn id="53253" idx="3"/>
            <a:endCxn id="53255" idx="0"/>
          </p:cNvCxnSpPr>
          <p:nvPr/>
        </p:nvCxnSpPr>
        <p:spPr bwMode="auto">
          <a:xfrm flipH="1">
            <a:off x="6669088" y="2749550"/>
            <a:ext cx="190500" cy="530225"/>
          </a:xfrm>
          <a:prstGeom prst="straightConnector1">
            <a:avLst/>
          </a:prstGeom>
          <a:noFill/>
          <a:ln w="12700" algn="ctr">
            <a:solidFill>
              <a:srgbClr val="FF0000"/>
            </a:solidFill>
            <a:round/>
            <a:headEnd type="none" w="sm" len="sm"/>
            <a:tailEnd type="arrow" w="med" len="med"/>
          </a:ln>
          <a:extLst>
            <a:ext uri="{909E8E84-426E-40DD-AFC4-6F175D3DCCD1}">
              <a14:hiddenFill xmlns:a14="http://schemas.microsoft.com/office/drawing/2010/main">
                <a:noFill/>
              </a14:hiddenFill>
            </a:ext>
          </a:extLst>
        </p:spPr>
      </p:cxnSp>
      <p:cxnSp>
        <p:nvCxnSpPr>
          <p:cNvPr id="53259" name="Straight Arrow Connector 11"/>
          <p:cNvCxnSpPr>
            <a:cxnSpLocks noChangeShapeType="1"/>
            <a:stCxn id="53253" idx="5"/>
            <a:endCxn id="53256" idx="0"/>
          </p:cNvCxnSpPr>
          <p:nvPr/>
        </p:nvCxnSpPr>
        <p:spPr bwMode="auto">
          <a:xfrm>
            <a:off x="7129463" y="2749550"/>
            <a:ext cx="190500" cy="538163"/>
          </a:xfrm>
          <a:prstGeom prst="straightConnector1">
            <a:avLst/>
          </a:prstGeom>
          <a:noFill/>
          <a:ln w="12700" algn="ctr">
            <a:solidFill>
              <a:srgbClr val="FF0000"/>
            </a:solidFill>
            <a:round/>
            <a:headEnd type="none" w="sm" len="sm"/>
            <a:tailEnd type="arrow" w="med" len="med"/>
          </a:ln>
          <a:extLst>
            <a:ext uri="{909E8E84-426E-40DD-AFC4-6F175D3DCCD1}">
              <a14:hiddenFill xmlns:a14="http://schemas.microsoft.com/office/drawing/2010/main">
                <a:noFill/>
              </a14:hiddenFill>
            </a:ext>
          </a:extLst>
        </p:spPr>
      </p:cxnSp>
      <p:sp>
        <p:nvSpPr>
          <p:cNvPr id="53260" name="Oval 12"/>
          <p:cNvSpPr>
            <a:spLocks noChangeArrowheads="1"/>
          </p:cNvSpPr>
          <p:nvPr/>
        </p:nvSpPr>
        <p:spPr bwMode="auto">
          <a:xfrm>
            <a:off x="7739063" y="3279775"/>
            <a:ext cx="393700" cy="381000"/>
          </a:xfrm>
          <a:prstGeom prst="ellipse">
            <a:avLst/>
          </a:prstGeom>
          <a:solidFill>
            <a:schemeClr val="accent1"/>
          </a:solidFill>
          <a:ln w="12700" algn="ctr">
            <a:solidFill>
              <a:srgbClr val="FF0000"/>
            </a:solidFill>
            <a:round/>
            <a:headEnd type="none" w="sm" len="sm"/>
            <a:tailEnd type="triangle" w="sm" len="sm"/>
          </a:ln>
        </p:spPr>
        <p:txBody>
          <a:bodyPr wrap="none"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r>
              <a:rPr lang="en-US" altLang="en-US"/>
              <a:t>4</a:t>
            </a:r>
          </a:p>
        </p:txBody>
      </p:sp>
      <p:cxnSp>
        <p:nvCxnSpPr>
          <p:cNvPr id="53261" name="Straight Arrow Connector 13"/>
          <p:cNvCxnSpPr>
            <a:cxnSpLocks noChangeShapeType="1"/>
            <a:stCxn id="53253" idx="5"/>
            <a:endCxn id="53260" idx="1"/>
          </p:cNvCxnSpPr>
          <p:nvPr/>
        </p:nvCxnSpPr>
        <p:spPr bwMode="auto">
          <a:xfrm>
            <a:off x="7129463" y="2749550"/>
            <a:ext cx="666750" cy="585788"/>
          </a:xfrm>
          <a:prstGeom prst="straightConnector1">
            <a:avLst/>
          </a:prstGeom>
          <a:noFill/>
          <a:ln w="12700" algn="ctr">
            <a:solidFill>
              <a:srgbClr val="FF0000"/>
            </a:solidFill>
            <a:round/>
            <a:headEnd type="none" w="sm" len="sm"/>
            <a:tailEnd type="arrow" w="med" len="med"/>
          </a:ln>
          <a:extLst>
            <a:ext uri="{909E8E84-426E-40DD-AFC4-6F175D3DCCD1}">
              <a14:hiddenFill xmlns:a14="http://schemas.microsoft.com/office/drawing/2010/main">
                <a:noFill/>
              </a14:hiddenFill>
            </a:ext>
          </a:extLst>
        </p:spPr>
      </p:cxnSp>
      <p:cxnSp>
        <p:nvCxnSpPr>
          <p:cNvPr id="53262" name="Straight Arrow Connector 15"/>
          <p:cNvCxnSpPr>
            <a:cxnSpLocks noChangeShapeType="1"/>
            <a:stCxn id="53255" idx="6"/>
            <a:endCxn id="53256" idx="2"/>
          </p:cNvCxnSpPr>
          <p:nvPr/>
        </p:nvCxnSpPr>
        <p:spPr bwMode="auto">
          <a:xfrm>
            <a:off x="6859588" y="3470275"/>
            <a:ext cx="269875" cy="7938"/>
          </a:xfrm>
          <a:prstGeom prst="straightConnector1">
            <a:avLst/>
          </a:prstGeom>
          <a:noFill/>
          <a:ln w="12700" algn="ctr">
            <a:solidFill>
              <a:srgbClr val="FF0000"/>
            </a:solidFill>
            <a:round/>
            <a:headEnd type="none" w="sm" len="sm"/>
            <a:tailEnd type="arrow" w="med" len="med"/>
          </a:ln>
          <a:extLst>
            <a:ext uri="{909E8E84-426E-40DD-AFC4-6F175D3DCCD1}">
              <a14:hiddenFill xmlns:a14="http://schemas.microsoft.com/office/drawing/2010/main">
                <a:noFill/>
              </a14:hiddenFill>
            </a:ext>
          </a:extLst>
        </p:spPr>
      </p:cxnSp>
      <p:cxnSp>
        <p:nvCxnSpPr>
          <p:cNvPr id="53263" name="Straight Arrow Connector 19"/>
          <p:cNvCxnSpPr>
            <a:cxnSpLocks noChangeShapeType="1"/>
            <a:stCxn id="53255" idx="2"/>
            <a:endCxn id="53254" idx="6"/>
          </p:cNvCxnSpPr>
          <p:nvPr/>
        </p:nvCxnSpPr>
        <p:spPr bwMode="auto">
          <a:xfrm flipH="1">
            <a:off x="6227763" y="3470275"/>
            <a:ext cx="250825" cy="0"/>
          </a:xfrm>
          <a:prstGeom prst="straightConnector1">
            <a:avLst/>
          </a:prstGeom>
          <a:noFill/>
          <a:ln w="12700" algn="ctr">
            <a:solidFill>
              <a:srgbClr val="FF0000"/>
            </a:solidFill>
            <a:round/>
            <a:headEnd type="none" w="sm" len="sm"/>
            <a:tailEnd type="arrow" w="med" len="med"/>
          </a:ln>
          <a:extLst>
            <a:ext uri="{909E8E84-426E-40DD-AFC4-6F175D3DCCD1}">
              <a14:hiddenFill xmlns:a14="http://schemas.microsoft.com/office/drawing/2010/main">
                <a:noFill/>
              </a14:hiddenFill>
            </a:ext>
          </a:extLst>
        </p:spPr>
      </p:cxnSp>
      <p:cxnSp>
        <p:nvCxnSpPr>
          <p:cNvPr id="53264" name="Straight Arrow Connector 15"/>
          <p:cNvCxnSpPr>
            <a:cxnSpLocks noChangeShapeType="1"/>
          </p:cNvCxnSpPr>
          <p:nvPr/>
        </p:nvCxnSpPr>
        <p:spPr bwMode="auto">
          <a:xfrm>
            <a:off x="7515225" y="3497263"/>
            <a:ext cx="269875" cy="7937"/>
          </a:xfrm>
          <a:prstGeom prst="straightConnector1">
            <a:avLst/>
          </a:prstGeom>
          <a:noFill/>
          <a:ln w="12700" algn="ctr">
            <a:solidFill>
              <a:srgbClr val="FF0000"/>
            </a:solidFill>
            <a:round/>
            <a:headEnd type="none" w="sm" len="sm"/>
            <a:tailEnd type="arrow" w="med" len="med"/>
          </a:ln>
          <a:extLst>
            <a:ext uri="{909E8E84-426E-40DD-AFC4-6F175D3DCCD1}">
              <a14:hiddenFill xmlns:a14="http://schemas.microsoft.com/office/drawing/2010/main">
                <a:noFill/>
              </a14:hiddenFill>
            </a:ext>
          </a:extLst>
        </p:spPr>
      </p:cxnSp>
      <p:sp>
        <p:nvSpPr>
          <p:cNvPr id="20" name="Text Placeholder 2"/>
          <p:cNvSpPr txBox="1">
            <a:spLocks/>
          </p:cNvSpPr>
          <p:nvPr/>
        </p:nvSpPr>
        <p:spPr bwMode="auto">
          <a:xfrm>
            <a:off x="5846763" y="3886200"/>
            <a:ext cx="2474912" cy="609600"/>
          </a:xfrm>
          <a:prstGeom prst="rect">
            <a:avLst/>
          </a:prstGeom>
          <a:noFill/>
          <a:ln w="9525">
            <a:noFill/>
            <a:miter lim="800000"/>
            <a:headEnd/>
            <a:tailEnd/>
          </a:ln>
        </p:spPr>
        <p:txBody>
          <a:bodyPr/>
          <a:lstStyle>
            <a:lvl1pPr marL="342900" indent="-342900" algn="l" rtl="0" eaLnBrk="0" fontAlgn="base" hangingPunct="0">
              <a:spcBef>
                <a:spcPct val="20000"/>
              </a:spcBef>
              <a:spcAft>
                <a:spcPct val="0"/>
              </a:spcAft>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buFontTx/>
              <a:buNone/>
              <a:defRPr/>
            </a:pPr>
            <a:r>
              <a:rPr lang="en-US" kern="0" dirty="0"/>
              <a:t>Graph 4-3b</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tle 1"/>
          <p:cNvSpPr>
            <a:spLocks noGrp="1"/>
          </p:cNvSpPr>
          <p:nvPr>
            <p:ph type="title"/>
          </p:nvPr>
        </p:nvSpPr>
        <p:spPr>
          <a:xfrm>
            <a:off x="990600" y="304800"/>
            <a:ext cx="7772400" cy="914400"/>
          </a:xfrm>
        </p:spPr>
        <p:txBody>
          <a:bodyPr/>
          <a:lstStyle/>
          <a:p>
            <a:r>
              <a:rPr lang="en-US" altLang="en-US"/>
              <a:t>Application of the Special Cases</a:t>
            </a:r>
          </a:p>
        </p:txBody>
      </p:sp>
      <p:sp>
        <p:nvSpPr>
          <p:cNvPr id="3" name="Text Placeholder 2"/>
          <p:cNvSpPr>
            <a:spLocks noGrp="1"/>
          </p:cNvSpPr>
          <p:nvPr>
            <p:ph type="body" sz="half" idx="1"/>
          </p:nvPr>
        </p:nvSpPr>
        <p:spPr>
          <a:xfrm>
            <a:off x="381000" y="1371600"/>
            <a:ext cx="5638800" cy="4724400"/>
          </a:xfrm>
        </p:spPr>
        <p:txBody>
          <a:bodyPr>
            <a:normAutofit lnSpcReduction="10000"/>
          </a:bodyPr>
          <a:lstStyle/>
          <a:p>
            <a:pPr marL="0" indent="0">
              <a:buFontTx/>
              <a:buNone/>
              <a:defRPr/>
            </a:pPr>
            <a:r>
              <a:rPr lang="en-US" dirty="0"/>
              <a:t>The special cases can be applied to more complicated graphs:</a:t>
            </a:r>
          </a:p>
          <a:p>
            <a:pPr marL="514350" indent="-514350">
              <a:buFont typeface="+mj-lt"/>
              <a:buAutoNum type="arabicPeriod"/>
              <a:defRPr/>
            </a:pPr>
            <a:r>
              <a:rPr lang="en-US" dirty="0"/>
              <a:t>Clumping several variables (all hidden or all observed) into a single one, with larger state space</a:t>
            </a:r>
          </a:p>
          <a:p>
            <a:pPr marL="514350" indent="-514350">
              <a:buFont typeface="+mj-lt"/>
              <a:buAutoNum type="arabicPeriod"/>
              <a:defRPr/>
            </a:pPr>
            <a:r>
              <a:rPr lang="en-US" b="1" dirty="0"/>
              <a:t>Conditioning on the state of an observed variable</a:t>
            </a:r>
          </a:p>
          <a:p>
            <a:pPr marL="514350" indent="-514350">
              <a:buFont typeface="+mj-lt"/>
              <a:buAutoNum type="arabicPeriod"/>
              <a:defRPr/>
            </a:pPr>
            <a:r>
              <a:rPr lang="en-US" b="1" dirty="0"/>
              <a:t>Marginalizing over an observed variable (making it hidden)</a:t>
            </a:r>
          </a:p>
          <a:p>
            <a:pPr marL="0" indent="0">
              <a:buFontTx/>
              <a:buNone/>
              <a:defRPr/>
            </a:pPr>
            <a:r>
              <a:rPr lang="en-US" b="1" dirty="0"/>
              <a:t>Operations 2 and 3 are novel in this context</a:t>
            </a:r>
          </a:p>
          <a:p>
            <a:pPr>
              <a:defRPr/>
            </a:pPr>
            <a:endParaRPr lang="en-US" dirty="0"/>
          </a:p>
        </p:txBody>
      </p:sp>
      <p:sp>
        <p:nvSpPr>
          <p:cNvPr id="54276" name="Slide Number Placeholder 4"/>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fld id="{74BDA066-BE12-4BF6-AF91-F25081FDB548}" type="slidenum">
              <a:rPr lang="zh-CN" altLang="en-US" sz="1400" smtClean="0">
                <a:ea typeface="宋体" charset="-122"/>
              </a:rPr>
              <a:pPr/>
              <a:t>81</a:t>
            </a:fld>
            <a:endParaRPr lang="en-US" altLang="zh-CN" sz="1400">
              <a:ea typeface="宋体" charset="-122"/>
            </a:endParaRPr>
          </a:p>
        </p:txBody>
      </p:sp>
      <p:pic>
        <p:nvPicPr>
          <p:cNvPr id="5427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9800" y="1676400"/>
            <a:ext cx="2720975" cy="222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Number Placeholder 4"/>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fld id="{09070901-ECE1-42F7-8EA7-3EE2FDD8A568}" type="slidenum">
              <a:rPr lang="zh-CN" altLang="en-US" sz="1400" smtClean="0">
                <a:ea typeface="宋体" charset="-122"/>
              </a:rPr>
              <a:pPr/>
              <a:t>82</a:t>
            </a:fld>
            <a:endParaRPr lang="en-US" altLang="zh-CN" sz="1400">
              <a:ea typeface="宋体" charset="-122"/>
            </a:endParaRPr>
          </a:p>
        </p:txBody>
      </p:sp>
      <p:sp>
        <p:nvSpPr>
          <p:cNvPr id="55299" name="Rectangle 2"/>
          <p:cNvSpPr>
            <a:spLocks noGrp="1" noChangeArrowheads="1"/>
          </p:cNvSpPr>
          <p:nvPr>
            <p:ph type="title"/>
          </p:nvPr>
        </p:nvSpPr>
        <p:spPr>
          <a:xfrm>
            <a:off x="685800" y="152400"/>
            <a:ext cx="7772400" cy="914400"/>
          </a:xfrm>
        </p:spPr>
        <p:txBody>
          <a:bodyPr/>
          <a:lstStyle/>
          <a:p>
            <a:pPr eaLnBrk="1" hangingPunct="1"/>
            <a:r>
              <a:rPr lang="en-US" altLang="zh-CN" sz="5400">
                <a:ea typeface="宋体" charset="-122"/>
              </a:rPr>
              <a:t>Contents</a:t>
            </a:r>
          </a:p>
        </p:txBody>
      </p:sp>
      <p:sp>
        <p:nvSpPr>
          <p:cNvPr id="55300" name="Rectangle 3"/>
          <p:cNvSpPr>
            <a:spLocks noGrp="1" noChangeArrowheads="1"/>
          </p:cNvSpPr>
          <p:nvPr>
            <p:ph type="body" idx="1"/>
          </p:nvPr>
        </p:nvSpPr>
        <p:spPr>
          <a:xfrm>
            <a:off x="381000" y="1371600"/>
            <a:ext cx="8534400" cy="5105400"/>
          </a:xfrm>
        </p:spPr>
        <p:txBody>
          <a:bodyPr/>
          <a:lstStyle/>
          <a:p>
            <a:pPr eaLnBrk="1" hangingPunct="1"/>
            <a:r>
              <a:rPr lang="en-US" altLang="zh-CN" sz="4000">
                <a:ea typeface="宋体" charset="-122"/>
              </a:rPr>
              <a:t>Causal Bayesian Networks</a:t>
            </a:r>
          </a:p>
          <a:p>
            <a:pPr eaLnBrk="1" hangingPunct="1"/>
            <a:r>
              <a:rPr lang="en-US" altLang="zh-CN" sz="4000">
                <a:ea typeface="宋体" charset="-122"/>
              </a:rPr>
              <a:t>Identifiability Problems</a:t>
            </a:r>
          </a:p>
          <a:p>
            <a:pPr eaLnBrk="1" hangingPunct="1"/>
            <a:r>
              <a:rPr lang="en-US" altLang="zh-CN" sz="4000">
                <a:ea typeface="宋体" charset="-122"/>
              </a:rPr>
              <a:t>Parameterization and Label Swapping</a:t>
            </a:r>
          </a:p>
          <a:p>
            <a:pPr eaLnBrk="1" hangingPunct="1"/>
            <a:r>
              <a:rPr lang="en-US" altLang="zh-CN" sz="4000">
                <a:ea typeface="宋体" charset="-122"/>
              </a:rPr>
              <a:t>Markov Equivalence and Identifiability</a:t>
            </a:r>
          </a:p>
          <a:p>
            <a:pPr eaLnBrk="1" hangingPunct="1"/>
            <a:r>
              <a:rPr lang="en-US" altLang="zh-CN" sz="4000">
                <a:ea typeface="宋体" charset="-122"/>
              </a:rPr>
              <a:t>Two Special Models</a:t>
            </a:r>
          </a:p>
          <a:p>
            <a:pPr eaLnBrk="1" hangingPunct="1"/>
            <a:r>
              <a:rPr lang="en-US" altLang="zh-CN" sz="4000">
                <a:solidFill>
                  <a:srgbClr val="FF0000"/>
                </a:solidFill>
                <a:ea typeface="宋体" charset="-122"/>
              </a:rPr>
              <a:t>Results for Small Binary Bayesian Nets</a:t>
            </a:r>
          </a:p>
          <a:p>
            <a:pPr eaLnBrk="1" hangingPunct="1"/>
            <a:r>
              <a:rPr lang="en-US" altLang="zh-CN" sz="4000">
                <a:ea typeface="宋体" charset="-122"/>
              </a:rPr>
              <a:t>Summary and Conclusion </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itle 1"/>
          <p:cNvSpPr>
            <a:spLocks noGrp="1"/>
          </p:cNvSpPr>
          <p:nvPr>
            <p:ph type="title"/>
          </p:nvPr>
        </p:nvSpPr>
        <p:spPr/>
        <p:txBody>
          <a:bodyPr/>
          <a:lstStyle/>
          <a:p>
            <a:r>
              <a:rPr lang="en-US" altLang="en-US"/>
              <a:t>Dimensions</a:t>
            </a:r>
          </a:p>
        </p:txBody>
      </p:sp>
      <p:sp>
        <p:nvSpPr>
          <p:cNvPr id="3" name="Content Placeholder 2"/>
          <p:cNvSpPr>
            <a:spLocks noGrp="1"/>
          </p:cNvSpPr>
          <p:nvPr>
            <p:ph idx="1"/>
          </p:nvPr>
        </p:nvSpPr>
        <p:spPr/>
        <p:txBody>
          <a:bodyPr/>
          <a:lstStyle/>
          <a:p>
            <a:pPr>
              <a:defRPr/>
            </a:pPr>
            <a:r>
              <a:rPr lang="en-US" dirty="0"/>
              <a:t>In many models, the dimension of the parameter space, computed by</a:t>
            </a:r>
          </a:p>
          <a:p>
            <a:pPr>
              <a:defRPr/>
            </a:pPr>
            <a:endParaRPr lang="en-US" dirty="0"/>
          </a:p>
          <a:p>
            <a:pPr marL="0" indent="0">
              <a:buFontTx/>
              <a:buNone/>
              <a:defRPr/>
            </a:pPr>
            <a:endParaRPr lang="en-US" dirty="0"/>
          </a:p>
          <a:p>
            <a:pPr marL="0" indent="0">
              <a:buFontTx/>
              <a:buNone/>
              <a:defRPr/>
            </a:pPr>
            <a:r>
              <a:rPr lang="en-US" dirty="0"/>
              <a:t>where </a:t>
            </a:r>
            <a:r>
              <a:rPr lang="en-US" i="1" dirty="0" err="1"/>
              <a:t>m</a:t>
            </a:r>
            <a:r>
              <a:rPr lang="en-US" i="1" baseline="-25000" dirty="0" err="1"/>
              <a:t>k</a:t>
            </a:r>
            <a:r>
              <a:rPr lang="en-US" dirty="0"/>
              <a:t> is the number of nodes with in-degree </a:t>
            </a:r>
            <a:r>
              <a:rPr lang="en-US" i="1" dirty="0"/>
              <a:t>k</a:t>
            </a:r>
            <a:r>
              <a:rPr lang="en-US" dirty="0"/>
              <a:t>, exceeds the dimension of the probability simplex in which the joint distribution of the observed variables lies.</a:t>
            </a:r>
          </a:p>
          <a:p>
            <a:pPr>
              <a:defRPr/>
            </a:pPr>
            <a:r>
              <a:rPr lang="en-US" dirty="0"/>
              <a:t>In all these cases, the parameterization map is infinity-to-one </a:t>
            </a:r>
          </a:p>
        </p:txBody>
      </p:sp>
      <p:sp>
        <p:nvSpPr>
          <p:cNvPr id="57348"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fld id="{280B6DFB-EE5D-4F32-B335-03893800C2B8}" type="slidenum">
              <a:rPr lang="zh-CN" altLang="en-US" sz="1400" smtClean="0">
                <a:ea typeface="宋体" charset="-122"/>
              </a:rPr>
              <a:pPr/>
              <a:t>83</a:t>
            </a:fld>
            <a:endParaRPr lang="en-US" altLang="zh-CN" sz="1400">
              <a:ea typeface="宋体" charset="-122"/>
            </a:endParaRPr>
          </a:p>
        </p:txBody>
      </p:sp>
      <p:pic>
        <p:nvPicPr>
          <p:cNvPr id="57349" name="Picture 5"/>
          <p:cNvPicPr>
            <a:picLocks noChangeAspect="1"/>
          </p:cNvPicPr>
          <p:nvPr>
            <p:custDataLst>
              <p:tags r:id="rId1"/>
            </p:custDataLst>
          </p:nvPr>
        </p:nvPicPr>
        <p:blipFill>
          <a:blip r:embed="rId4" cstate="print">
            <a:extLst>
              <a:ext uri="{28A0092B-C50C-407E-A947-70E740481C1C}">
                <a14:useLocalDpi xmlns:a14="http://schemas.microsoft.com/office/drawing/2010/main" val="0"/>
              </a:ext>
            </a:extLst>
          </a:blip>
          <a:srcRect/>
          <a:stretch>
            <a:fillRect/>
          </a:stretch>
        </p:blipFill>
        <p:spPr bwMode="auto">
          <a:xfrm>
            <a:off x="1981200" y="2408238"/>
            <a:ext cx="4419600" cy="84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itle 1"/>
          <p:cNvSpPr>
            <a:spLocks noGrp="1"/>
          </p:cNvSpPr>
          <p:nvPr>
            <p:ph type="title"/>
          </p:nvPr>
        </p:nvSpPr>
        <p:spPr>
          <a:xfrm>
            <a:off x="914400" y="304800"/>
            <a:ext cx="7772400" cy="914400"/>
          </a:xfrm>
        </p:spPr>
        <p:txBody>
          <a:bodyPr/>
          <a:lstStyle/>
          <a:p>
            <a:r>
              <a:rPr lang="en-US" altLang="en-US"/>
              <a:t>Two Observable Variables</a:t>
            </a:r>
          </a:p>
        </p:txBody>
      </p:sp>
      <p:sp>
        <p:nvSpPr>
          <p:cNvPr id="14339" name="Text Placeholder 2"/>
          <p:cNvSpPr>
            <a:spLocks noGrp="1"/>
          </p:cNvSpPr>
          <p:nvPr>
            <p:ph type="body" sz="half" idx="1"/>
          </p:nvPr>
        </p:nvSpPr>
        <p:spPr>
          <a:xfrm>
            <a:off x="381000" y="1295400"/>
            <a:ext cx="5451475" cy="4724400"/>
          </a:xfrm>
        </p:spPr>
        <p:txBody>
          <a:bodyPr>
            <a:normAutofit lnSpcReduction="10000"/>
          </a:bodyPr>
          <a:lstStyle/>
          <a:p>
            <a:pPr>
              <a:defRPr/>
            </a:pPr>
            <a:r>
              <a:rPr lang="en-US" dirty="0"/>
              <a:t>Neither of the two possible models (up to Markov equivalence) is identifiable</a:t>
            </a:r>
          </a:p>
          <a:p>
            <a:pPr>
              <a:defRPr/>
            </a:pPr>
            <a:r>
              <a:rPr lang="en-US" dirty="0"/>
              <a:t>P(</a:t>
            </a:r>
            <a:r>
              <a:rPr lang="en-US" dirty="0" err="1"/>
              <a:t>S|do</a:t>
            </a:r>
            <a:r>
              <a:rPr lang="en-US" dirty="0"/>
              <a:t>(T)) is unidentifiable_2 in the top model</a:t>
            </a:r>
          </a:p>
          <a:p>
            <a:pPr>
              <a:defRPr/>
            </a:pPr>
            <a:r>
              <a:rPr lang="en-US" dirty="0"/>
              <a:t>P(</a:t>
            </a:r>
            <a:r>
              <a:rPr lang="en-US" dirty="0" err="1"/>
              <a:t>S|do</a:t>
            </a:r>
            <a:r>
              <a:rPr lang="en-US" dirty="0"/>
              <a:t>(T)) is identifiable_2 in the bottom model</a:t>
            </a:r>
          </a:p>
          <a:p>
            <a:pPr lvl="1">
              <a:defRPr/>
            </a:pPr>
            <a:r>
              <a:rPr lang="en-US" dirty="0"/>
              <a:t>Effects are independent given their common cause, so when we marginalize out U, the effect of T is eliminated</a:t>
            </a:r>
          </a:p>
        </p:txBody>
      </p:sp>
      <p:sp>
        <p:nvSpPr>
          <p:cNvPr id="58372" name="Slide Number Placeholder 4"/>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fld id="{8A32ADC4-10BB-4A84-9479-7C2689FDCE64}" type="slidenum">
              <a:rPr lang="zh-CN" altLang="en-US" sz="1400" smtClean="0">
                <a:ea typeface="宋体" charset="-122"/>
              </a:rPr>
              <a:pPr/>
              <a:t>84</a:t>
            </a:fld>
            <a:endParaRPr lang="en-US" altLang="zh-CN" sz="1400">
              <a:ea typeface="宋体" charset="-122"/>
            </a:endParaRPr>
          </a:p>
        </p:txBody>
      </p:sp>
      <p:sp>
        <p:nvSpPr>
          <p:cNvPr id="58373" name="Oval 6"/>
          <p:cNvSpPr>
            <a:spLocks noChangeArrowheads="1"/>
          </p:cNvSpPr>
          <p:nvPr/>
        </p:nvSpPr>
        <p:spPr bwMode="auto">
          <a:xfrm>
            <a:off x="7351713" y="3636963"/>
            <a:ext cx="381000" cy="381000"/>
          </a:xfrm>
          <a:prstGeom prst="ellipse">
            <a:avLst/>
          </a:prstGeom>
          <a:solidFill>
            <a:schemeClr val="accent1"/>
          </a:solidFill>
          <a:ln w="12700" algn="ctr">
            <a:solidFill>
              <a:srgbClr val="FF0000"/>
            </a:solidFill>
            <a:round/>
            <a:headEnd type="none" w="sm" len="sm"/>
            <a:tailEnd type="triangle" w="sm" len="sm"/>
          </a:ln>
        </p:spPr>
        <p:txBody>
          <a:bodyPr wrap="none"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r>
              <a:rPr lang="en-US" altLang="en-US"/>
              <a:t>U</a:t>
            </a:r>
          </a:p>
        </p:txBody>
      </p:sp>
      <p:sp>
        <p:nvSpPr>
          <p:cNvPr id="58374" name="Oval 7"/>
          <p:cNvSpPr>
            <a:spLocks noChangeArrowheads="1"/>
          </p:cNvSpPr>
          <p:nvPr/>
        </p:nvSpPr>
        <p:spPr bwMode="auto">
          <a:xfrm>
            <a:off x="6551613" y="4818063"/>
            <a:ext cx="381000" cy="381000"/>
          </a:xfrm>
          <a:prstGeom prst="ellipse">
            <a:avLst/>
          </a:prstGeom>
          <a:solidFill>
            <a:schemeClr val="accent1"/>
          </a:solidFill>
          <a:ln w="12700" algn="ctr">
            <a:solidFill>
              <a:srgbClr val="FF0000"/>
            </a:solidFill>
            <a:round/>
            <a:headEnd type="none" w="sm" len="sm"/>
            <a:tailEnd type="triangle" w="sm" len="sm"/>
          </a:ln>
        </p:spPr>
        <p:txBody>
          <a:bodyPr wrap="none"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r>
              <a:rPr lang="en-US" altLang="en-US"/>
              <a:t>T</a:t>
            </a:r>
          </a:p>
        </p:txBody>
      </p:sp>
      <p:sp>
        <p:nvSpPr>
          <p:cNvPr id="58375" name="Oval 9"/>
          <p:cNvSpPr>
            <a:spLocks noChangeArrowheads="1"/>
          </p:cNvSpPr>
          <p:nvPr/>
        </p:nvSpPr>
        <p:spPr bwMode="auto">
          <a:xfrm>
            <a:off x="8266113" y="4818063"/>
            <a:ext cx="381000" cy="381000"/>
          </a:xfrm>
          <a:prstGeom prst="ellipse">
            <a:avLst/>
          </a:prstGeom>
          <a:solidFill>
            <a:schemeClr val="accent1"/>
          </a:solidFill>
          <a:ln w="12700" algn="ctr">
            <a:solidFill>
              <a:srgbClr val="FF0000"/>
            </a:solidFill>
            <a:round/>
            <a:headEnd type="none" w="sm" len="sm"/>
            <a:tailEnd type="triangle" w="sm" len="sm"/>
          </a:ln>
        </p:spPr>
        <p:txBody>
          <a:bodyPr wrap="none"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r>
              <a:rPr lang="en-US" altLang="en-US"/>
              <a:t>S</a:t>
            </a:r>
          </a:p>
        </p:txBody>
      </p:sp>
      <p:cxnSp>
        <p:nvCxnSpPr>
          <p:cNvPr id="58376" name="Straight Arrow Connector 10"/>
          <p:cNvCxnSpPr>
            <a:cxnSpLocks noChangeShapeType="1"/>
            <a:stCxn id="58373" idx="3"/>
            <a:endCxn id="58374" idx="7"/>
          </p:cNvCxnSpPr>
          <p:nvPr/>
        </p:nvCxnSpPr>
        <p:spPr bwMode="auto">
          <a:xfrm flipH="1">
            <a:off x="6877050" y="3962400"/>
            <a:ext cx="530225" cy="911225"/>
          </a:xfrm>
          <a:prstGeom prst="straightConnector1">
            <a:avLst/>
          </a:prstGeom>
          <a:noFill/>
          <a:ln w="12700" algn="ctr">
            <a:solidFill>
              <a:srgbClr val="FF0000"/>
            </a:solidFill>
            <a:round/>
            <a:headEnd type="none" w="sm" len="sm"/>
            <a:tailEnd type="arrow" w="med" len="med"/>
          </a:ln>
          <a:extLst>
            <a:ext uri="{909E8E84-426E-40DD-AFC4-6F175D3DCCD1}">
              <a14:hiddenFill xmlns:a14="http://schemas.microsoft.com/office/drawing/2010/main">
                <a:noFill/>
              </a14:hiddenFill>
            </a:ext>
          </a:extLst>
        </p:spPr>
      </p:cxnSp>
      <p:cxnSp>
        <p:nvCxnSpPr>
          <p:cNvPr id="58377" name="Straight Arrow Connector 12"/>
          <p:cNvCxnSpPr>
            <a:cxnSpLocks noChangeShapeType="1"/>
            <a:stCxn id="58373" idx="5"/>
            <a:endCxn id="58375" idx="1"/>
          </p:cNvCxnSpPr>
          <p:nvPr/>
        </p:nvCxnSpPr>
        <p:spPr bwMode="auto">
          <a:xfrm>
            <a:off x="7677150" y="3962400"/>
            <a:ext cx="644525" cy="911225"/>
          </a:xfrm>
          <a:prstGeom prst="straightConnector1">
            <a:avLst/>
          </a:prstGeom>
          <a:noFill/>
          <a:ln w="12700" algn="ctr">
            <a:solidFill>
              <a:srgbClr val="FF0000"/>
            </a:solidFill>
            <a:round/>
            <a:headEnd type="none" w="sm" len="sm"/>
            <a:tailEnd type="arrow" w="med" len="med"/>
          </a:ln>
          <a:extLst>
            <a:ext uri="{909E8E84-426E-40DD-AFC4-6F175D3DCCD1}">
              <a14:hiddenFill xmlns:a14="http://schemas.microsoft.com/office/drawing/2010/main">
                <a:noFill/>
              </a14:hiddenFill>
            </a:ext>
          </a:extLst>
        </p:spPr>
      </p:cxnSp>
      <p:sp>
        <p:nvSpPr>
          <p:cNvPr id="58378" name="Oval 21"/>
          <p:cNvSpPr>
            <a:spLocks noChangeArrowheads="1"/>
          </p:cNvSpPr>
          <p:nvPr/>
        </p:nvSpPr>
        <p:spPr bwMode="auto">
          <a:xfrm>
            <a:off x="7351713" y="1504950"/>
            <a:ext cx="381000" cy="381000"/>
          </a:xfrm>
          <a:prstGeom prst="ellipse">
            <a:avLst/>
          </a:prstGeom>
          <a:solidFill>
            <a:schemeClr val="accent1"/>
          </a:solidFill>
          <a:ln w="12700" algn="ctr">
            <a:solidFill>
              <a:srgbClr val="FF0000"/>
            </a:solidFill>
            <a:round/>
            <a:headEnd type="none" w="sm" len="sm"/>
            <a:tailEnd type="triangle" w="sm" len="sm"/>
          </a:ln>
        </p:spPr>
        <p:txBody>
          <a:bodyPr wrap="none"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r>
              <a:rPr lang="en-US" altLang="en-US"/>
              <a:t>U</a:t>
            </a:r>
          </a:p>
        </p:txBody>
      </p:sp>
      <p:sp>
        <p:nvSpPr>
          <p:cNvPr id="58379" name="Oval 22"/>
          <p:cNvSpPr>
            <a:spLocks noChangeArrowheads="1"/>
          </p:cNvSpPr>
          <p:nvPr/>
        </p:nvSpPr>
        <p:spPr bwMode="auto">
          <a:xfrm>
            <a:off x="6551613" y="2686050"/>
            <a:ext cx="381000" cy="381000"/>
          </a:xfrm>
          <a:prstGeom prst="ellipse">
            <a:avLst/>
          </a:prstGeom>
          <a:solidFill>
            <a:schemeClr val="accent1"/>
          </a:solidFill>
          <a:ln w="12700" algn="ctr">
            <a:solidFill>
              <a:srgbClr val="FF0000"/>
            </a:solidFill>
            <a:round/>
            <a:headEnd type="none" w="sm" len="sm"/>
            <a:tailEnd type="triangle" w="sm" len="sm"/>
          </a:ln>
        </p:spPr>
        <p:txBody>
          <a:bodyPr wrap="none"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r>
              <a:rPr lang="en-US" altLang="en-US"/>
              <a:t>T</a:t>
            </a:r>
          </a:p>
        </p:txBody>
      </p:sp>
      <p:sp>
        <p:nvSpPr>
          <p:cNvPr id="58380" name="Oval 24"/>
          <p:cNvSpPr>
            <a:spLocks noChangeArrowheads="1"/>
          </p:cNvSpPr>
          <p:nvPr/>
        </p:nvSpPr>
        <p:spPr bwMode="auto">
          <a:xfrm>
            <a:off x="8266113" y="2686050"/>
            <a:ext cx="381000" cy="381000"/>
          </a:xfrm>
          <a:prstGeom prst="ellipse">
            <a:avLst/>
          </a:prstGeom>
          <a:solidFill>
            <a:schemeClr val="accent1"/>
          </a:solidFill>
          <a:ln w="12700" algn="ctr">
            <a:solidFill>
              <a:srgbClr val="FF0000"/>
            </a:solidFill>
            <a:round/>
            <a:headEnd type="none" w="sm" len="sm"/>
            <a:tailEnd type="triangle" w="sm" len="sm"/>
          </a:ln>
        </p:spPr>
        <p:txBody>
          <a:bodyPr wrap="none"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r>
              <a:rPr lang="en-US" altLang="en-US"/>
              <a:t>S</a:t>
            </a:r>
          </a:p>
        </p:txBody>
      </p:sp>
      <p:cxnSp>
        <p:nvCxnSpPr>
          <p:cNvPr id="58381" name="Straight Arrow Connector 25"/>
          <p:cNvCxnSpPr>
            <a:cxnSpLocks noChangeShapeType="1"/>
            <a:stCxn id="58378" idx="3"/>
            <a:endCxn id="58379" idx="7"/>
          </p:cNvCxnSpPr>
          <p:nvPr/>
        </p:nvCxnSpPr>
        <p:spPr bwMode="auto">
          <a:xfrm flipH="1">
            <a:off x="6877050" y="1830388"/>
            <a:ext cx="530225" cy="911225"/>
          </a:xfrm>
          <a:prstGeom prst="straightConnector1">
            <a:avLst/>
          </a:prstGeom>
          <a:noFill/>
          <a:ln w="12700" algn="ctr">
            <a:solidFill>
              <a:srgbClr val="FF0000"/>
            </a:solidFill>
            <a:round/>
            <a:headEnd type="none" w="sm" len="sm"/>
            <a:tailEnd type="arrow" w="med" len="med"/>
          </a:ln>
          <a:extLst>
            <a:ext uri="{909E8E84-426E-40DD-AFC4-6F175D3DCCD1}">
              <a14:hiddenFill xmlns:a14="http://schemas.microsoft.com/office/drawing/2010/main">
                <a:noFill/>
              </a14:hiddenFill>
            </a:ext>
          </a:extLst>
        </p:spPr>
      </p:cxnSp>
      <p:cxnSp>
        <p:nvCxnSpPr>
          <p:cNvPr id="58382" name="Straight Arrow Connector 27"/>
          <p:cNvCxnSpPr>
            <a:cxnSpLocks noChangeShapeType="1"/>
            <a:stCxn id="58378" idx="5"/>
            <a:endCxn id="58380" idx="1"/>
          </p:cNvCxnSpPr>
          <p:nvPr/>
        </p:nvCxnSpPr>
        <p:spPr bwMode="auto">
          <a:xfrm>
            <a:off x="7677150" y="1830388"/>
            <a:ext cx="644525" cy="911225"/>
          </a:xfrm>
          <a:prstGeom prst="straightConnector1">
            <a:avLst/>
          </a:prstGeom>
          <a:noFill/>
          <a:ln w="12700" algn="ctr">
            <a:solidFill>
              <a:srgbClr val="FF0000"/>
            </a:solidFill>
            <a:round/>
            <a:headEnd type="none" w="sm" len="sm"/>
            <a:tailEnd type="arrow" w="med" len="med"/>
          </a:ln>
          <a:extLst>
            <a:ext uri="{909E8E84-426E-40DD-AFC4-6F175D3DCCD1}">
              <a14:hiddenFill xmlns:a14="http://schemas.microsoft.com/office/drawing/2010/main">
                <a:noFill/>
              </a14:hiddenFill>
            </a:ext>
          </a:extLst>
        </p:spPr>
      </p:cxnSp>
      <p:cxnSp>
        <p:nvCxnSpPr>
          <p:cNvPr id="58383" name="Straight Arrow Connector 133119"/>
          <p:cNvCxnSpPr>
            <a:cxnSpLocks noChangeShapeType="1"/>
            <a:endCxn id="58380" idx="2"/>
          </p:cNvCxnSpPr>
          <p:nvPr/>
        </p:nvCxnSpPr>
        <p:spPr bwMode="auto">
          <a:xfrm>
            <a:off x="6932613" y="2876550"/>
            <a:ext cx="1333500" cy="0"/>
          </a:xfrm>
          <a:prstGeom prst="straightConnector1">
            <a:avLst/>
          </a:prstGeom>
          <a:noFill/>
          <a:ln w="12700" algn="ctr">
            <a:solidFill>
              <a:srgbClr val="FF0000"/>
            </a:solidFill>
            <a:round/>
            <a:headEnd type="none" w="sm" len="sm"/>
            <a:tailEnd type="arrow" w="med" len="med"/>
          </a:ln>
          <a:extLst>
            <a:ext uri="{909E8E84-426E-40DD-AFC4-6F175D3DCCD1}">
              <a14:hiddenFill xmlns:a14="http://schemas.microsoft.com/office/drawing/2010/main">
                <a:noFill/>
              </a14:hiddenFill>
            </a:ext>
          </a:extLst>
        </p:spPr>
      </p:cxnSp>
      <p:sp>
        <p:nvSpPr>
          <p:cNvPr id="16" name="Text Placeholder 2"/>
          <p:cNvSpPr txBox="1">
            <a:spLocks/>
          </p:cNvSpPr>
          <p:nvPr/>
        </p:nvSpPr>
        <p:spPr bwMode="auto">
          <a:xfrm>
            <a:off x="6137275" y="5410200"/>
            <a:ext cx="2701925" cy="609600"/>
          </a:xfrm>
          <a:prstGeom prst="rect">
            <a:avLst/>
          </a:prstGeom>
          <a:noFill/>
          <a:ln w="9525">
            <a:noFill/>
            <a:miter lim="800000"/>
            <a:headEnd/>
            <a:tailEnd/>
          </a:ln>
        </p:spPr>
        <p:txBody>
          <a:bodyPr/>
          <a:lstStyle>
            <a:lvl1pPr marL="342900" indent="-342900" algn="l" rtl="0" eaLnBrk="0" fontAlgn="base" hangingPunct="0">
              <a:spcBef>
                <a:spcPct val="20000"/>
              </a:spcBef>
              <a:spcAft>
                <a:spcPct val="0"/>
              </a:spcAft>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buFontTx/>
              <a:buNone/>
              <a:defRPr/>
            </a:pPr>
            <a:r>
              <a:rPr lang="en-US" kern="0" dirty="0"/>
              <a:t>Graphs 2-B, B≥0</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itle 1"/>
          <p:cNvSpPr>
            <a:spLocks noGrp="1"/>
          </p:cNvSpPr>
          <p:nvPr>
            <p:ph type="title"/>
          </p:nvPr>
        </p:nvSpPr>
        <p:spPr/>
        <p:txBody>
          <a:bodyPr/>
          <a:lstStyle/>
          <a:p>
            <a:r>
              <a:rPr lang="en-US" altLang="en-US"/>
              <a:t>Three Observed Variables</a:t>
            </a:r>
          </a:p>
        </p:txBody>
      </p:sp>
      <p:sp>
        <p:nvSpPr>
          <p:cNvPr id="59395" name="Text Placeholder 2"/>
          <p:cNvSpPr>
            <a:spLocks noGrp="1"/>
          </p:cNvSpPr>
          <p:nvPr>
            <p:ph type="body" sz="half" idx="1"/>
          </p:nvPr>
        </p:nvSpPr>
        <p:spPr>
          <a:xfrm>
            <a:off x="457200" y="1371600"/>
            <a:ext cx="5334000" cy="4724400"/>
          </a:xfrm>
        </p:spPr>
        <p:txBody>
          <a:bodyPr/>
          <a:lstStyle/>
          <a:p>
            <a:r>
              <a:rPr lang="en-US" altLang="en-US" dirty="0"/>
              <a:t>The model of the original </a:t>
            </a:r>
            <a:r>
              <a:rPr lang="en-US" altLang="en-US" dirty="0" err="1"/>
              <a:t>Kruskal</a:t>
            </a:r>
            <a:r>
              <a:rPr lang="en-US" altLang="en-US" dirty="0"/>
              <a:t> Theorem (top) is (obviously) identifiable</a:t>
            </a:r>
          </a:p>
          <a:p>
            <a:r>
              <a:rPr lang="en-US" altLang="en-US" dirty="0"/>
              <a:t>The causal effect of any leaf on any other leaf is identifiable_2</a:t>
            </a:r>
          </a:p>
          <a:p>
            <a:r>
              <a:rPr lang="en-US" altLang="en-US" dirty="0"/>
              <a:t>If any edges are added, the model becomes unidentifiable, because </a:t>
            </a:r>
          </a:p>
          <a:p>
            <a:r>
              <a:rPr lang="en-US" altLang="en-US" dirty="0"/>
              <a:t>P(S | do(T)) is identifiable_2</a:t>
            </a:r>
          </a:p>
          <a:p>
            <a:r>
              <a:rPr lang="en-US" altLang="en-US" dirty="0"/>
              <a:t>P(V | do(W)) is unidentifiable_2 </a:t>
            </a:r>
          </a:p>
        </p:txBody>
      </p:sp>
      <p:sp>
        <p:nvSpPr>
          <p:cNvPr id="59396" name="Slide Number Placeholder 4"/>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fld id="{F9C87F8F-B8BC-4B04-B140-F82B466D90C2}" type="slidenum">
              <a:rPr lang="zh-CN" altLang="en-US" sz="1400" smtClean="0">
                <a:ea typeface="宋体" charset="-122"/>
              </a:rPr>
              <a:pPr/>
              <a:t>85</a:t>
            </a:fld>
            <a:endParaRPr lang="en-US" altLang="zh-CN" sz="1400">
              <a:ea typeface="宋体" charset="-122"/>
            </a:endParaRPr>
          </a:p>
        </p:txBody>
      </p:sp>
      <p:sp>
        <p:nvSpPr>
          <p:cNvPr id="59397" name="Oval 5"/>
          <p:cNvSpPr>
            <a:spLocks noChangeArrowheads="1"/>
          </p:cNvSpPr>
          <p:nvPr/>
        </p:nvSpPr>
        <p:spPr bwMode="auto">
          <a:xfrm>
            <a:off x="6913563" y="1239838"/>
            <a:ext cx="381000" cy="381000"/>
          </a:xfrm>
          <a:prstGeom prst="ellipse">
            <a:avLst/>
          </a:prstGeom>
          <a:solidFill>
            <a:schemeClr val="accent1"/>
          </a:solidFill>
          <a:ln w="12700" algn="ctr">
            <a:solidFill>
              <a:srgbClr val="FF0000"/>
            </a:solidFill>
            <a:round/>
            <a:headEnd type="none" w="sm" len="sm"/>
            <a:tailEnd type="triangle" w="sm" len="sm"/>
          </a:ln>
        </p:spPr>
        <p:txBody>
          <a:bodyPr wrap="none"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endParaRPr lang="en-US" altLang="en-US"/>
          </a:p>
        </p:txBody>
      </p:sp>
      <p:sp>
        <p:nvSpPr>
          <p:cNvPr id="59398" name="Oval 6"/>
          <p:cNvSpPr>
            <a:spLocks noChangeArrowheads="1"/>
          </p:cNvSpPr>
          <p:nvPr/>
        </p:nvSpPr>
        <p:spPr bwMode="auto">
          <a:xfrm>
            <a:off x="6113463" y="2420938"/>
            <a:ext cx="381000" cy="381000"/>
          </a:xfrm>
          <a:prstGeom prst="ellipse">
            <a:avLst/>
          </a:prstGeom>
          <a:solidFill>
            <a:schemeClr val="accent1"/>
          </a:solidFill>
          <a:ln w="12700" algn="ctr">
            <a:solidFill>
              <a:srgbClr val="FF0000"/>
            </a:solidFill>
            <a:round/>
            <a:headEnd type="none" w="sm" len="sm"/>
            <a:tailEnd type="triangle" w="sm" len="sm"/>
          </a:ln>
        </p:spPr>
        <p:txBody>
          <a:bodyPr wrap="none"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endParaRPr lang="en-US" altLang="en-US"/>
          </a:p>
        </p:txBody>
      </p:sp>
      <p:sp>
        <p:nvSpPr>
          <p:cNvPr id="59399" name="Oval 7"/>
          <p:cNvSpPr>
            <a:spLocks noChangeArrowheads="1"/>
          </p:cNvSpPr>
          <p:nvPr/>
        </p:nvSpPr>
        <p:spPr bwMode="auto">
          <a:xfrm>
            <a:off x="6913563" y="2420938"/>
            <a:ext cx="381000" cy="381000"/>
          </a:xfrm>
          <a:prstGeom prst="ellipse">
            <a:avLst/>
          </a:prstGeom>
          <a:solidFill>
            <a:schemeClr val="accent1"/>
          </a:solidFill>
          <a:ln w="12700" algn="ctr">
            <a:solidFill>
              <a:srgbClr val="FF0000"/>
            </a:solidFill>
            <a:round/>
            <a:headEnd type="none" w="sm" len="sm"/>
            <a:tailEnd type="triangle" w="sm" len="sm"/>
          </a:ln>
        </p:spPr>
        <p:txBody>
          <a:bodyPr wrap="none"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endParaRPr lang="en-US" altLang="en-US"/>
          </a:p>
        </p:txBody>
      </p:sp>
      <p:sp>
        <p:nvSpPr>
          <p:cNvPr id="59400" name="Oval 8"/>
          <p:cNvSpPr>
            <a:spLocks noChangeArrowheads="1"/>
          </p:cNvSpPr>
          <p:nvPr/>
        </p:nvSpPr>
        <p:spPr bwMode="auto">
          <a:xfrm>
            <a:off x="7827963" y="2420938"/>
            <a:ext cx="381000" cy="381000"/>
          </a:xfrm>
          <a:prstGeom prst="ellipse">
            <a:avLst/>
          </a:prstGeom>
          <a:solidFill>
            <a:schemeClr val="accent1"/>
          </a:solidFill>
          <a:ln w="12700" algn="ctr">
            <a:solidFill>
              <a:srgbClr val="FF0000"/>
            </a:solidFill>
            <a:round/>
            <a:headEnd type="none" w="sm" len="sm"/>
            <a:tailEnd type="triangle" w="sm" len="sm"/>
          </a:ln>
        </p:spPr>
        <p:txBody>
          <a:bodyPr wrap="none"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endParaRPr lang="en-US" altLang="en-US"/>
          </a:p>
        </p:txBody>
      </p:sp>
      <p:cxnSp>
        <p:nvCxnSpPr>
          <p:cNvPr id="59401" name="Straight Arrow Connector 9"/>
          <p:cNvCxnSpPr>
            <a:cxnSpLocks noChangeShapeType="1"/>
            <a:stCxn id="59397" idx="3"/>
            <a:endCxn id="59398" idx="7"/>
          </p:cNvCxnSpPr>
          <p:nvPr/>
        </p:nvCxnSpPr>
        <p:spPr bwMode="auto">
          <a:xfrm flipH="1">
            <a:off x="6438900" y="1565275"/>
            <a:ext cx="530225" cy="911225"/>
          </a:xfrm>
          <a:prstGeom prst="straightConnector1">
            <a:avLst/>
          </a:prstGeom>
          <a:noFill/>
          <a:ln w="12700" algn="ctr">
            <a:solidFill>
              <a:srgbClr val="FF0000"/>
            </a:solidFill>
            <a:round/>
            <a:headEnd type="none" w="sm" len="sm"/>
            <a:tailEnd type="arrow" w="med" len="med"/>
          </a:ln>
          <a:extLst>
            <a:ext uri="{909E8E84-426E-40DD-AFC4-6F175D3DCCD1}">
              <a14:hiddenFill xmlns:a14="http://schemas.microsoft.com/office/drawing/2010/main">
                <a:noFill/>
              </a14:hiddenFill>
            </a:ext>
          </a:extLst>
        </p:spPr>
      </p:cxnSp>
      <p:cxnSp>
        <p:nvCxnSpPr>
          <p:cNvPr id="59402" name="Straight Arrow Connector 10"/>
          <p:cNvCxnSpPr>
            <a:cxnSpLocks noChangeShapeType="1"/>
            <a:stCxn id="59397" idx="4"/>
          </p:cNvCxnSpPr>
          <p:nvPr/>
        </p:nvCxnSpPr>
        <p:spPr bwMode="auto">
          <a:xfrm>
            <a:off x="7104063" y="1620838"/>
            <a:ext cx="12700" cy="820737"/>
          </a:xfrm>
          <a:prstGeom prst="straightConnector1">
            <a:avLst/>
          </a:prstGeom>
          <a:noFill/>
          <a:ln w="12700" algn="ctr">
            <a:solidFill>
              <a:srgbClr val="FF0000"/>
            </a:solidFill>
            <a:round/>
            <a:headEnd type="none" w="sm" len="sm"/>
            <a:tailEnd type="arrow" w="med" len="med"/>
          </a:ln>
          <a:extLst>
            <a:ext uri="{909E8E84-426E-40DD-AFC4-6F175D3DCCD1}">
              <a14:hiddenFill xmlns:a14="http://schemas.microsoft.com/office/drawing/2010/main">
                <a:noFill/>
              </a14:hiddenFill>
            </a:ext>
          </a:extLst>
        </p:spPr>
      </p:cxnSp>
      <p:cxnSp>
        <p:nvCxnSpPr>
          <p:cNvPr id="59403" name="Straight Arrow Connector 11"/>
          <p:cNvCxnSpPr>
            <a:cxnSpLocks noChangeShapeType="1"/>
            <a:stCxn id="59397" idx="5"/>
            <a:endCxn id="59400" idx="1"/>
          </p:cNvCxnSpPr>
          <p:nvPr/>
        </p:nvCxnSpPr>
        <p:spPr bwMode="auto">
          <a:xfrm>
            <a:off x="7239000" y="1565275"/>
            <a:ext cx="644525" cy="911225"/>
          </a:xfrm>
          <a:prstGeom prst="straightConnector1">
            <a:avLst/>
          </a:prstGeom>
          <a:noFill/>
          <a:ln w="12700" algn="ctr">
            <a:solidFill>
              <a:srgbClr val="FF0000"/>
            </a:solidFill>
            <a:round/>
            <a:headEnd type="none" w="sm" len="sm"/>
            <a:tailEnd type="arrow" w="med" len="med"/>
          </a:ln>
          <a:extLst>
            <a:ext uri="{909E8E84-426E-40DD-AFC4-6F175D3DCCD1}">
              <a14:hiddenFill xmlns:a14="http://schemas.microsoft.com/office/drawing/2010/main">
                <a:noFill/>
              </a14:hiddenFill>
            </a:ext>
          </a:extLst>
        </p:spPr>
      </p:cxnSp>
      <p:sp>
        <p:nvSpPr>
          <p:cNvPr id="59404" name="Oval 12"/>
          <p:cNvSpPr>
            <a:spLocks noChangeArrowheads="1"/>
          </p:cNvSpPr>
          <p:nvPr/>
        </p:nvSpPr>
        <p:spPr bwMode="auto">
          <a:xfrm>
            <a:off x="6913563" y="2895600"/>
            <a:ext cx="381000" cy="381000"/>
          </a:xfrm>
          <a:prstGeom prst="ellipse">
            <a:avLst/>
          </a:prstGeom>
          <a:solidFill>
            <a:schemeClr val="accent1"/>
          </a:solidFill>
          <a:ln w="12700" algn="ctr">
            <a:solidFill>
              <a:srgbClr val="FF0000"/>
            </a:solidFill>
            <a:round/>
            <a:headEnd type="none" w="sm" len="sm"/>
            <a:tailEnd type="triangle" w="sm" len="sm"/>
          </a:ln>
        </p:spPr>
        <p:txBody>
          <a:bodyPr wrap="none"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r>
              <a:rPr lang="en-US" altLang="en-US"/>
              <a:t>U</a:t>
            </a:r>
          </a:p>
        </p:txBody>
      </p:sp>
      <p:sp>
        <p:nvSpPr>
          <p:cNvPr id="59405" name="Oval 13"/>
          <p:cNvSpPr>
            <a:spLocks noChangeArrowheads="1"/>
          </p:cNvSpPr>
          <p:nvPr/>
        </p:nvSpPr>
        <p:spPr bwMode="auto">
          <a:xfrm>
            <a:off x="6113463" y="4076700"/>
            <a:ext cx="381000" cy="381000"/>
          </a:xfrm>
          <a:prstGeom prst="ellipse">
            <a:avLst/>
          </a:prstGeom>
          <a:solidFill>
            <a:schemeClr val="accent1"/>
          </a:solidFill>
          <a:ln w="12700" algn="ctr">
            <a:solidFill>
              <a:srgbClr val="FF0000"/>
            </a:solidFill>
            <a:round/>
            <a:headEnd type="none" w="sm" len="sm"/>
            <a:tailEnd type="triangle" w="sm" len="sm"/>
          </a:ln>
        </p:spPr>
        <p:txBody>
          <a:bodyPr wrap="none"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r>
              <a:rPr lang="en-US" altLang="en-US"/>
              <a:t>T</a:t>
            </a:r>
          </a:p>
        </p:txBody>
      </p:sp>
      <p:sp>
        <p:nvSpPr>
          <p:cNvPr id="59406" name="Oval 14"/>
          <p:cNvSpPr>
            <a:spLocks noChangeArrowheads="1"/>
          </p:cNvSpPr>
          <p:nvPr/>
        </p:nvSpPr>
        <p:spPr bwMode="auto">
          <a:xfrm>
            <a:off x="6913563" y="4076700"/>
            <a:ext cx="381000" cy="381000"/>
          </a:xfrm>
          <a:prstGeom prst="ellipse">
            <a:avLst/>
          </a:prstGeom>
          <a:solidFill>
            <a:schemeClr val="accent1"/>
          </a:solidFill>
          <a:ln w="12700" algn="ctr">
            <a:solidFill>
              <a:srgbClr val="FF0000"/>
            </a:solidFill>
            <a:round/>
            <a:headEnd type="none" w="sm" len="sm"/>
            <a:tailEnd type="triangle" w="sm" len="sm"/>
          </a:ln>
        </p:spPr>
        <p:txBody>
          <a:bodyPr wrap="none"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endParaRPr lang="en-US" altLang="en-US"/>
          </a:p>
        </p:txBody>
      </p:sp>
      <p:sp>
        <p:nvSpPr>
          <p:cNvPr id="59407" name="Oval 15"/>
          <p:cNvSpPr>
            <a:spLocks noChangeArrowheads="1"/>
          </p:cNvSpPr>
          <p:nvPr/>
        </p:nvSpPr>
        <p:spPr bwMode="auto">
          <a:xfrm>
            <a:off x="7827963" y="4076700"/>
            <a:ext cx="381000" cy="381000"/>
          </a:xfrm>
          <a:prstGeom prst="ellipse">
            <a:avLst/>
          </a:prstGeom>
          <a:solidFill>
            <a:schemeClr val="accent1"/>
          </a:solidFill>
          <a:ln w="12700" algn="ctr">
            <a:solidFill>
              <a:srgbClr val="FF0000"/>
            </a:solidFill>
            <a:round/>
            <a:headEnd type="none" w="sm" len="sm"/>
            <a:tailEnd type="triangle" w="sm" len="sm"/>
          </a:ln>
        </p:spPr>
        <p:txBody>
          <a:bodyPr wrap="none"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r>
              <a:rPr lang="en-US" altLang="en-US"/>
              <a:t>S</a:t>
            </a:r>
          </a:p>
        </p:txBody>
      </p:sp>
      <p:cxnSp>
        <p:nvCxnSpPr>
          <p:cNvPr id="59408" name="Straight Arrow Connector 16"/>
          <p:cNvCxnSpPr>
            <a:cxnSpLocks noChangeShapeType="1"/>
            <a:stCxn id="59404" idx="3"/>
            <a:endCxn id="59405" idx="7"/>
          </p:cNvCxnSpPr>
          <p:nvPr/>
        </p:nvCxnSpPr>
        <p:spPr bwMode="auto">
          <a:xfrm flipH="1">
            <a:off x="6438900" y="3221038"/>
            <a:ext cx="530225" cy="911225"/>
          </a:xfrm>
          <a:prstGeom prst="straightConnector1">
            <a:avLst/>
          </a:prstGeom>
          <a:noFill/>
          <a:ln w="12700" algn="ctr">
            <a:solidFill>
              <a:srgbClr val="FF0000"/>
            </a:solidFill>
            <a:round/>
            <a:headEnd type="none" w="sm" len="sm"/>
            <a:tailEnd type="arrow" w="med" len="med"/>
          </a:ln>
          <a:extLst>
            <a:ext uri="{909E8E84-426E-40DD-AFC4-6F175D3DCCD1}">
              <a14:hiddenFill xmlns:a14="http://schemas.microsoft.com/office/drawing/2010/main">
                <a:noFill/>
              </a14:hiddenFill>
            </a:ext>
          </a:extLst>
        </p:spPr>
      </p:cxnSp>
      <p:cxnSp>
        <p:nvCxnSpPr>
          <p:cNvPr id="59409" name="Straight Arrow Connector 17"/>
          <p:cNvCxnSpPr>
            <a:cxnSpLocks noChangeShapeType="1"/>
            <a:stCxn id="59404" idx="4"/>
          </p:cNvCxnSpPr>
          <p:nvPr/>
        </p:nvCxnSpPr>
        <p:spPr bwMode="auto">
          <a:xfrm>
            <a:off x="7104063" y="3276600"/>
            <a:ext cx="12700" cy="820738"/>
          </a:xfrm>
          <a:prstGeom prst="straightConnector1">
            <a:avLst/>
          </a:prstGeom>
          <a:noFill/>
          <a:ln w="12700" algn="ctr">
            <a:solidFill>
              <a:srgbClr val="FF0000"/>
            </a:solidFill>
            <a:round/>
            <a:headEnd type="none" w="sm" len="sm"/>
            <a:tailEnd type="arrow" w="med" len="med"/>
          </a:ln>
          <a:extLst>
            <a:ext uri="{909E8E84-426E-40DD-AFC4-6F175D3DCCD1}">
              <a14:hiddenFill xmlns:a14="http://schemas.microsoft.com/office/drawing/2010/main">
                <a:noFill/>
              </a14:hiddenFill>
            </a:ext>
          </a:extLst>
        </p:spPr>
      </p:cxnSp>
      <p:cxnSp>
        <p:nvCxnSpPr>
          <p:cNvPr id="59410" name="Straight Arrow Connector 18"/>
          <p:cNvCxnSpPr>
            <a:cxnSpLocks noChangeShapeType="1"/>
            <a:stCxn id="59404" idx="5"/>
            <a:endCxn id="59407" idx="1"/>
          </p:cNvCxnSpPr>
          <p:nvPr/>
        </p:nvCxnSpPr>
        <p:spPr bwMode="auto">
          <a:xfrm>
            <a:off x="7239000" y="3221038"/>
            <a:ext cx="644525" cy="911225"/>
          </a:xfrm>
          <a:prstGeom prst="straightConnector1">
            <a:avLst/>
          </a:prstGeom>
          <a:noFill/>
          <a:ln w="12700" algn="ctr">
            <a:solidFill>
              <a:srgbClr val="FF0000"/>
            </a:solidFill>
            <a:round/>
            <a:headEnd type="none" w="sm" len="sm"/>
            <a:tailEnd type="arrow" w="med" len="med"/>
          </a:ln>
          <a:extLst>
            <a:ext uri="{909E8E84-426E-40DD-AFC4-6F175D3DCCD1}">
              <a14:hiddenFill xmlns:a14="http://schemas.microsoft.com/office/drawing/2010/main">
                <a:noFill/>
              </a14:hiddenFill>
            </a:ext>
          </a:extLst>
        </p:spPr>
      </p:cxnSp>
      <p:cxnSp>
        <p:nvCxnSpPr>
          <p:cNvPr id="59411" name="Straight Arrow Connector 22"/>
          <p:cNvCxnSpPr>
            <a:cxnSpLocks noChangeShapeType="1"/>
            <a:endCxn id="59406" idx="2"/>
          </p:cNvCxnSpPr>
          <p:nvPr/>
        </p:nvCxnSpPr>
        <p:spPr bwMode="auto">
          <a:xfrm>
            <a:off x="6494463" y="4267200"/>
            <a:ext cx="419100" cy="0"/>
          </a:xfrm>
          <a:prstGeom prst="straightConnector1">
            <a:avLst/>
          </a:prstGeom>
          <a:noFill/>
          <a:ln w="12700" algn="ctr">
            <a:solidFill>
              <a:srgbClr val="FF0000"/>
            </a:solidFill>
            <a:round/>
            <a:headEnd type="none" w="sm" len="sm"/>
            <a:tailEnd type="arrow" w="med" len="med"/>
          </a:ln>
          <a:extLst>
            <a:ext uri="{909E8E84-426E-40DD-AFC4-6F175D3DCCD1}">
              <a14:hiddenFill xmlns:a14="http://schemas.microsoft.com/office/drawing/2010/main">
                <a:noFill/>
              </a14:hiddenFill>
            </a:ext>
          </a:extLst>
        </p:spPr>
      </p:cxnSp>
      <p:sp>
        <p:nvSpPr>
          <p:cNvPr id="59412" name="Oval 25"/>
          <p:cNvSpPr>
            <a:spLocks noChangeArrowheads="1"/>
          </p:cNvSpPr>
          <p:nvPr/>
        </p:nvSpPr>
        <p:spPr bwMode="auto">
          <a:xfrm>
            <a:off x="6913563" y="4668838"/>
            <a:ext cx="381000" cy="381000"/>
          </a:xfrm>
          <a:prstGeom prst="ellipse">
            <a:avLst/>
          </a:prstGeom>
          <a:solidFill>
            <a:schemeClr val="accent1"/>
          </a:solidFill>
          <a:ln w="12700" algn="ctr">
            <a:solidFill>
              <a:srgbClr val="FF0000"/>
            </a:solidFill>
            <a:round/>
            <a:headEnd type="none" w="sm" len="sm"/>
            <a:tailEnd type="triangle" w="sm" len="sm"/>
          </a:ln>
        </p:spPr>
        <p:txBody>
          <a:bodyPr wrap="none"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r>
              <a:rPr lang="en-US" altLang="en-US"/>
              <a:t>U</a:t>
            </a:r>
          </a:p>
        </p:txBody>
      </p:sp>
      <p:sp>
        <p:nvSpPr>
          <p:cNvPr id="59413" name="Oval 26"/>
          <p:cNvSpPr>
            <a:spLocks noChangeArrowheads="1"/>
          </p:cNvSpPr>
          <p:nvPr/>
        </p:nvSpPr>
        <p:spPr bwMode="auto">
          <a:xfrm>
            <a:off x="6113463" y="5849938"/>
            <a:ext cx="381000" cy="381000"/>
          </a:xfrm>
          <a:prstGeom prst="ellipse">
            <a:avLst/>
          </a:prstGeom>
          <a:solidFill>
            <a:schemeClr val="accent1"/>
          </a:solidFill>
          <a:ln w="12700" algn="ctr">
            <a:solidFill>
              <a:srgbClr val="FF0000"/>
            </a:solidFill>
            <a:round/>
            <a:headEnd type="none" w="sm" len="sm"/>
            <a:tailEnd type="triangle" w="sm" len="sm"/>
          </a:ln>
        </p:spPr>
        <p:txBody>
          <a:bodyPr wrap="none"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r>
              <a:rPr lang="en-US" altLang="en-US"/>
              <a:t>W</a:t>
            </a:r>
          </a:p>
        </p:txBody>
      </p:sp>
      <p:sp>
        <p:nvSpPr>
          <p:cNvPr id="59414" name="Oval 27"/>
          <p:cNvSpPr>
            <a:spLocks noChangeArrowheads="1"/>
          </p:cNvSpPr>
          <p:nvPr/>
        </p:nvSpPr>
        <p:spPr bwMode="auto">
          <a:xfrm>
            <a:off x="6913563" y="5849938"/>
            <a:ext cx="381000" cy="381000"/>
          </a:xfrm>
          <a:prstGeom prst="ellipse">
            <a:avLst/>
          </a:prstGeom>
          <a:solidFill>
            <a:schemeClr val="accent1"/>
          </a:solidFill>
          <a:ln w="12700" algn="ctr">
            <a:solidFill>
              <a:srgbClr val="FF0000"/>
            </a:solidFill>
            <a:round/>
            <a:headEnd type="none" w="sm" len="sm"/>
            <a:tailEnd type="triangle" w="sm" len="sm"/>
          </a:ln>
        </p:spPr>
        <p:txBody>
          <a:bodyPr wrap="none"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endParaRPr lang="en-US" altLang="en-US"/>
          </a:p>
        </p:txBody>
      </p:sp>
      <p:sp>
        <p:nvSpPr>
          <p:cNvPr id="59415" name="Oval 28"/>
          <p:cNvSpPr>
            <a:spLocks noChangeArrowheads="1"/>
          </p:cNvSpPr>
          <p:nvPr/>
        </p:nvSpPr>
        <p:spPr bwMode="auto">
          <a:xfrm>
            <a:off x="7827963" y="5849938"/>
            <a:ext cx="381000" cy="381000"/>
          </a:xfrm>
          <a:prstGeom prst="ellipse">
            <a:avLst/>
          </a:prstGeom>
          <a:solidFill>
            <a:schemeClr val="accent1"/>
          </a:solidFill>
          <a:ln w="12700" algn="ctr">
            <a:solidFill>
              <a:srgbClr val="FF0000"/>
            </a:solidFill>
            <a:round/>
            <a:headEnd type="none" w="sm" len="sm"/>
            <a:tailEnd type="triangle" w="sm" len="sm"/>
          </a:ln>
        </p:spPr>
        <p:txBody>
          <a:bodyPr wrap="none"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r>
              <a:rPr lang="en-US" altLang="en-US"/>
              <a:t>V</a:t>
            </a:r>
          </a:p>
        </p:txBody>
      </p:sp>
      <p:cxnSp>
        <p:nvCxnSpPr>
          <p:cNvPr id="59416" name="Straight Arrow Connector 29"/>
          <p:cNvCxnSpPr>
            <a:cxnSpLocks noChangeShapeType="1"/>
            <a:stCxn id="59412" idx="3"/>
            <a:endCxn id="59413" idx="7"/>
          </p:cNvCxnSpPr>
          <p:nvPr/>
        </p:nvCxnSpPr>
        <p:spPr bwMode="auto">
          <a:xfrm flipH="1">
            <a:off x="6438900" y="4994275"/>
            <a:ext cx="530225" cy="911225"/>
          </a:xfrm>
          <a:prstGeom prst="straightConnector1">
            <a:avLst/>
          </a:prstGeom>
          <a:noFill/>
          <a:ln w="12700" algn="ctr">
            <a:solidFill>
              <a:srgbClr val="FF0000"/>
            </a:solidFill>
            <a:round/>
            <a:headEnd type="none" w="sm" len="sm"/>
            <a:tailEnd type="arrow" w="med" len="med"/>
          </a:ln>
          <a:extLst>
            <a:ext uri="{909E8E84-426E-40DD-AFC4-6F175D3DCCD1}">
              <a14:hiddenFill xmlns:a14="http://schemas.microsoft.com/office/drawing/2010/main">
                <a:noFill/>
              </a14:hiddenFill>
            </a:ext>
          </a:extLst>
        </p:spPr>
      </p:cxnSp>
      <p:cxnSp>
        <p:nvCxnSpPr>
          <p:cNvPr id="59417" name="Straight Arrow Connector 30"/>
          <p:cNvCxnSpPr>
            <a:cxnSpLocks noChangeShapeType="1"/>
            <a:stCxn id="59412" idx="4"/>
          </p:cNvCxnSpPr>
          <p:nvPr/>
        </p:nvCxnSpPr>
        <p:spPr bwMode="auto">
          <a:xfrm>
            <a:off x="7104063" y="5049838"/>
            <a:ext cx="12700" cy="820737"/>
          </a:xfrm>
          <a:prstGeom prst="straightConnector1">
            <a:avLst/>
          </a:prstGeom>
          <a:noFill/>
          <a:ln w="12700" algn="ctr">
            <a:solidFill>
              <a:srgbClr val="FF0000"/>
            </a:solidFill>
            <a:round/>
            <a:headEnd type="none" w="sm" len="sm"/>
            <a:tailEnd type="arrow" w="med" len="med"/>
          </a:ln>
          <a:extLst>
            <a:ext uri="{909E8E84-426E-40DD-AFC4-6F175D3DCCD1}">
              <a14:hiddenFill xmlns:a14="http://schemas.microsoft.com/office/drawing/2010/main">
                <a:noFill/>
              </a14:hiddenFill>
            </a:ext>
          </a:extLst>
        </p:spPr>
      </p:cxnSp>
      <p:cxnSp>
        <p:nvCxnSpPr>
          <p:cNvPr id="59418" name="Straight Arrow Connector 31"/>
          <p:cNvCxnSpPr>
            <a:cxnSpLocks noChangeShapeType="1"/>
            <a:stCxn id="59412" idx="5"/>
            <a:endCxn id="59415" idx="1"/>
          </p:cNvCxnSpPr>
          <p:nvPr/>
        </p:nvCxnSpPr>
        <p:spPr bwMode="auto">
          <a:xfrm>
            <a:off x="7239000" y="4994275"/>
            <a:ext cx="644525" cy="911225"/>
          </a:xfrm>
          <a:prstGeom prst="straightConnector1">
            <a:avLst/>
          </a:prstGeom>
          <a:noFill/>
          <a:ln w="12700" algn="ctr">
            <a:solidFill>
              <a:srgbClr val="FF0000"/>
            </a:solidFill>
            <a:round/>
            <a:headEnd type="none" w="sm" len="sm"/>
            <a:tailEnd type="arrow" w="med" len="med"/>
          </a:ln>
          <a:extLst>
            <a:ext uri="{909E8E84-426E-40DD-AFC4-6F175D3DCCD1}">
              <a14:hiddenFill xmlns:a14="http://schemas.microsoft.com/office/drawing/2010/main">
                <a:noFill/>
              </a14:hiddenFill>
            </a:ext>
          </a:extLst>
        </p:spPr>
      </p:cxnSp>
      <p:cxnSp>
        <p:nvCxnSpPr>
          <p:cNvPr id="59419" name="Straight Arrow Connector 32"/>
          <p:cNvCxnSpPr>
            <a:cxnSpLocks noChangeShapeType="1"/>
            <a:endCxn id="59414" idx="2"/>
          </p:cNvCxnSpPr>
          <p:nvPr/>
        </p:nvCxnSpPr>
        <p:spPr bwMode="auto">
          <a:xfrm>
            <a:off x="6494463" y="6040438"/>
            <a:ext cx="419100" cy="0"/>
          </a:xfrm>
          <a:prstGeom prst="straightConnector1">
            <a:avLst/>
          </a:prstGeom>
          <a:noFill/>
          <a:ln w="12700" algn="ctr">
            <a:solidFill>
              <a:srgbClr val="FF0000"/>
            </a:solidFill>
            <a:round/>
            <a:headEnd type="none" w="sm" len="sm"/>
            <a:tailEnd type="arrow" w="med" len="med"/>
          </a:ln>
          <a:extLst>
            <a:ext uri="{909E8E84-426E-40DD-AFC4-6F175D3DCCD1}">
              <a14:hiddenFill xmlns:a14="http://schemas.microsoft.com/office/drawing/2010/main">
                <a:noFill/>
              </a14:hiddenFill>
            </a:ext>
          </a:extLst>
        </p:spPr>
      </p:cxnSp>
      <p:cxnSp>
        <p:nvCxnSpPr>
          <p:cNvPr id="59420" name="Straight Arrow Connector 34"/>
          <p:cNvCxnSpPr>
            <a:cxnSpLocks noChangeShapeType="1"/>
            <a:stCxn id="59414" idx="6"/>
            <a:endCxn id="59415" idx="2"/>
          </p:cNvCxnSpPr>
          <p:nvPr/>
        </p:nvCxnSpPr>
        <p:spPr bwMode="auto">
          <a:xfrm>
            <a:off x="7294563" y="6040438"/>
            <a:ext cx="533400" cy="0"/>
          </a:xfrm>
          <a:prstGeom prst="straightConnector1">
            <a:avLst/>
          </a:prstGeom>
          <a:noFill/>
          <a:ln w="12700" algn="ctr">
            <a:solidFill>
              <a:srgbClr val="FF0000"/>
            </a:solidFill>
            <a:round/>
            <a:headEnd type="none" w="sm" len="sm"/>
            <a:tailEnd type="arrow" w="med" len="med"/>
          </a:ln>
          <a:extLst>
            <a:ext uri="{909E8E84-426E-40DD-AFC4-6F175D3DCCD1}">
              <a14:hiddenFill xmlns:a14="http://schemas.microsoft.com/office/drawing/2010/main">
                <a:noFill/>
              </a14:hiddenFill>
            </a:ext>
          </a:extLst>
        </p:spPr>
      </p:cxnSp>
      <p:sp>
        <p:nvSpPr>
          <p:cNvPr id="29" name="Text Placeholder 2"/>
          <p:cNvSpPr txBox="1">
            <a:spLocks/>
          </p:cNvSpPr>
          <p:nvPr/>
        </p:nvSpPr>
        <p:spPr bwMode="auto">
          <a:xfrm>
            <a:off x="7883525" y="1620838"/>
            <a:ext cx="857250" cy="609600"/>
          </a:xfrm>
          <a:prstGeom prst="rect">
            <a:avLst/>
          </a:prstGeom>
          <a:noFill/>
          <a:ln w="9525">
            <a:noFill/>
            <a:miter lim="800000"/>
            <a:headEnd/>
            <a:tailEnd/>
          </a:ln>
        </p:spPr>
        <p:txBody>
          <a:bodyPr/>
          <a:lstStyle>
            <a:lvl1pPr marL="342900" indent="-342900" algn="l" rtl="0" eaLnBrk="0" fontAlgn="base" hangingPunct="0">
              <a:spcBef>
                <a:spcPct val="20000"/>
              </a:spcBef>
              <a:spcAft>
                <a:spcPct val="0"/>
              </a:spcAft>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buFontTx/>
              <a:buNone/>
              <a:defRPr/>
            </a:pPr>
            <a:r>
              <a:rPr lang="en-US" kern="0" dirty="0"/>
              <a:t> 3-0</a:t>
            </a:r>
          </a:p>
        </p:txBody>
      </p:sp>
      <p:sp>
        <p:nvSpPr>
          <p:cNvPr id="31" name="Text Placeholder 2"/>
          <p:cNvSpPr txBox="1">
            <a:spLocks/>
          </p:cNvSpPr>
          <p:nvPr/>
        </p:nvSpPr>
        <p:spPr bwMode="auto">
          <a:xfrm>
            <a:off x="7769225" y="3221038"/>
            <a:ext cx="971550" cy="609600"/>
          </a:xfrm>
          <a:prstGeom prst="rect">
            <a:avLst/>
          </a:prstGeom>
          <a:noFill/>
          <a:ln w="9525">
            <a:noFill/>
            <a:miter lim="800000"/>
            <a:headEnd/>
            <a:tailEnd/>
          </a:ln>
        </p:spPr>
        <p:txBody>
          <a:bodyPr/>
          <a:lstStyle>
            <a:lvl1pPr marL="342900" indent="-342900" algn="l" rtl="0" eaLnBrk="0" fontAlgn="base" hangingPunct="0">
              <a:spcBef>
                <a:spcPct val="20000"/>
              </a:spcBef>
              <a:spcAft>
                <a:spcPct val="0"/>
              </a:spcAft>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buFontTx/>
              <a:buNone/>
              <a:defRPr/>
            </a:pPr>
            <a:r>
              <a:rPr lang="en-US" kern="0" dirty="0"/>
              <a:t>3-1a</a:t>
            </a:r>
          </a:p>
        </p:txBody>
      </p:sp>
      <p:sp>
        <p:nvSpPr>
          <p:cNvPr id="32" name="Text Placeholder 2"/>
          <p:cNvSpPr txBox="1">
            <a:spLocks/>
          </p:cNvSpPr>
          <p:nvPr/>
        </p:nvSpPr>
        <p:spPr bwMode="auto">
          <a:xfrm>
            <a:off x="7769225" y="4859338"/>
            <a:ext cx="971550" cy="609600"/>
          </a:xfrm>
          <a:prstGeom prst="rect">
            <a:avLst/>
          </a:prstGeom>
          <a:noFill/>
          <a:ln w="9525">
            <a:noFill/>
            <a:miter lim="800000"/>
            <a:headEnd/>
            <a:tailEnd/>
          </a:ln>
        </p:spPr>
        <p:txBody>
          <a:bodyPr/>
          <a:lstStyle>
            <a:lvl1pPr marL="342900" indent="-342900" algn="l" rtl="0" eaLnBrk="0" fontAlgn="base" hangingPunct="0">
              <a:spcBef>
                <a:spcPct val="20000"/>
              </a:spcBef>
              <a:spcAft>
                <a:spcPct val="0"/>
              </a:spcAft>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buFontTx/>
              <a:buNone/>
              <a:defRPr/>
            </a:pPr>
            <a:r>
              <a:rPr lang="en-US" kern="0" dirty="0"/>
              <a:t>3-2a</a:t>
            </a:r>
          </a:p>
        </p:txBody>
      </p:sp>
      <p:graphicFrame>
        <p:nvGraphicFramePr>
          <p:cNvPr id="59424" name="Object 1"/>
          <p:cNvGraphicFramePr>
            <a:graphicFrameLocks noChangeAspect="1"/>
          </p:cNvGraphicFramePr>
          <p:nvPr/>
        </p:nvGraphicFramePr>
        <p:xfrm>
          <a:off x="2209800" y="4627563"/>
          <a:ext cx="1981200" cy="422275"/>
        </p:xfrm>
        <a:graphic>
          <a:graphicData uri="http://schemas.openxmlformats.org/presentationml/2006/ole">
            <mc:AlternateContent xmlns:mc="http://schemas.openxmlformats.org/markup-compatibility/2006">
              <mc:Choice xmlns:v="urn:schemas-microsoft-com:vml" Requires="v">
                <p:oleObj spid="_x0000_s59457" name="Equation" r:id="rId4" imgW="0" imgH="0" progId="Equation.3">
                  <p:embed/>
                </p:oleObj>
              </mc:Choice>
              <mc:Fallback>
                <p:oleObj name="Equation" r:id="rId4" imgW="0" imgH="0" progId="Equation.3">
                  <p:embed/>
                  <p:pic>
                    <p:nvPicPr>
                      <p:cNvPr id="0" name="Object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09800" y="4627563"/>
                        <a:ext cx="1981200"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itle 1"/>
          <p:cNvSpPr>
            <a:spLocks noGrp="1"/>
          </p:cNvSpPr>
          <p:nvPr>
            <p:ph type="title"/>
          </p:nvPr>
        </p:nvSpPr>
        <p:spPr/>
        <p:txBody>
          <a:bodyPr/>
          <a:lstStyle/>
          <a:p>
            <a:r>
              <a:rPr lang="en-US" altLang="en-US"/>
              <a:t>Four Observed Variables</a:t>
            </a:r>
          </a:p>
        </p:txBody>
      </p:sp>
      <p:sp>
        <p:nvSpPr>
          <p:cNvPr id="16387" name="Text Placeholder 2"/>
          <p:cNvSpPr>
            <a:spLocks noGrp="1"/>
          </p:cNvSpPr>
          <p:nvPr>
            <p:ph type="body" sz="half" idx="1"/>
          </p:nvPr>
        </p:nvSpPr>
        <p:spPr>
          <a:xfrm>
            <a:off x="457200" y="1219200"/>
            <a:ext cx="4724400" cy="4876800"/>
          </a:xfrm>
        </p:spPr>
        <p:txBody>
          <a:bodyPr>
            <a:normAutofit fontScale="92500"/>
          </a:bodyPr>
          <a:lstStyle/>
          <a:p>
            <a:pPr>
              <a:defRPr/>
            </a:pPr>
            <a:r>
              <a:rPr lang="en-US" dirty="0"/>
              <a:t>4-0 is identifiable</a:t>
            </a:r>
          </a:p>
          <a:p>
            <a:pPr lvl="1">
              <a:defRPr/>
            </a:pPr>
            <a:r>
              <a:rPr lang="en-US" dirty="0"/>
              <a:t>by clumping two observable variables together</a:t>
            </a:r>
          </a:p>
          <a:p>
            <a:pPr lvl="1">
              <a:defRPr/>
            </a:pPr>
            <a:r>
              <a:rPr lang="en-US" dirty="0"/>
              <a:t>or by marginalizing over any observable</a:t>
            </a:r>
          </a:p>
          <a:p>
            <a:pPr>
              <a:defRPr/>
            </a:pPr>
            <a:r>
              <a:rPr lang="en-US" dirty="0"/>
              <a:t>4-1 is identifiable</a:t>
            </a:r>
          </a:p>
          <a:p>
            <a:pPr lvl="1">
              <a:defRPr/>
            </a:pPr>
            <a:r>
              <a:rPr lang="en-US" dirty="0"/>
              <a:t>by clumping the two observable variables that are connected by an arc,</a:t>
            </a:r>
          </a:p>
          <a:p>
            <a:pPr lvl="1">
              <a:defRPr/>
            </a:pPr>
            <a:r>
              <a:rPr lang="en-US" dirty="0"/>
              <a:t>or by marginalizing over X2.</a:t>
            </a:r>
          </a:p>
          <a:p>
            <a:pPr lvl="1">
              <a:defRPr/>
            </a:pPr>
            <a:endParaRPr lang="en-US" dirty="0"/>
          </a:p>
          <a:p>
            <a:pPr>
              <a:defRPr/>
            </a:pPr>
            <a:endParaRPr lang="en-US" dirty="0"/>
          </a:p>
          <a:p>
            <a:pPr>
              <a:defRPr/>
            </a:pPr>
            <a:endParaRPr lang="en-US" dirty="0"/>
          </a:p>
        </p:txBody>
      </p:sp>
      <p:sp>
        <p:nvSpPr>
          <p:cNvPr id="60420" name="Slide Number Placeholder 4"/>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fld id="{545D9389-8E33-4857-B50D-A90D70BBA7FC}" type="slidenum">
              <a:rPr lang="zh-CN" altLang="en-US" sz="1400" smtClean="0">
                <a:ea typeface="宋体" charset="-122"/>
              </a:rPr>
              <a:pPr/>
              <a:t>86</a:t>
            </a:fld>
            <a:endParaRPr lang="en-US" altLang="zh-CN" sz="1400">
              <a:ea typeface="宋体" charset="-122"/>
            </a:endParaRPr>
          </a:p>
        </p:txBody>
      </p:sp>
      <p:sp>
        <p:nvSpPr>
          <p:cNvPr id="60421" name="Oval 5"/>
          <p:cNvSpPr>
            <a:spLocks noChangeArrowheads="1"/>
          </p:cNvSpPr>
          <p:nvPr/>
        </p:nvSpPr>
        <p:spPr bwMode="auto">
          <a:xfrm>
            <a:off x="6913563" y="1239838"/>
            <a:ext cx="381000" cy="381000"/>
          </a:xfrm>
          <a:prstGeom prst="ellipse">
            <a:avLst/>
          </a:prstGeom>
          <a:solidFill>
            <a:schemeClr val="accent1"/>
          </a:solidFill>
          <a:ln w="12700" algn="ctr">
            <a:solidFill>
              <a:srgbClr val="FF0000"/>
            </a:solidFill>
            <a:round/>
            <a:headEnd type="none" w="sm" len="sm"/>
            <a:tailEnd type="triangle" w="sm" len="sm"/>
          </a:ln>
        </p:spPr>
        <p:txBody>
          <a:bodyPr wrap="none"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endParaRPr lang="en-US" altLang="en-US"/>
          </a:p>
        </p:txBody>
      </p:sp>
      <p:sp>
        <p:nvSpPr>
          <p:cNvPr id="60422" name="Oval 6"/>
          <p:cNvSpPr>
            <a:spLocks noChangeArrowheads="1"/>
          </p:cNvSpPr>
          <p:nvPr/>
        </p:nvSpPr>
        <p:spPr bwMode="auto">
          <a:xfrm>
            <a:off x="5956300" y="2095500"/>
            <a:ext cx="381000" cy="381000"/>
          </a:xfrm>
          <a:prstGeom prst="ellipse">
            <a:avLst/>
          </a:prstGeom>
          <a:solidFill>
            <a:schemeClr val="accent1"/>
          </a:solidFill>
          <a:ln w="12700" algn="ctr">
            <a:solidFill>
              <a:srgbClr val="FF0000"/>
            </a:solidFill>
            <a:round/>
            <a:headEnd type="none" w="sm" len="sm"/>
            <a:tailEnd type="triangle" w="sm" len="sm"/>
          </a:ln>
        </p:spPr>
        <p:txBody>
          <a:bodyPr wrap="none"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endParaRPr lang="en-US" altLang="en-US"/>
          </a:p>
        </p:txBody>
      </p:sp>
      <p:sp>
        <p:nvSpPr>
          <p:cNvPr id="60423" name="Oval 7"/>
          <p:cNvSpPr>
            <a:spLocks noChangeArrowheads="1"/>
          </p:cNvSpPr>
          <p:nvPr/>
        </p:nvSpPr>
        <p:spPr bwMode="auto">
          <a:xfrm>
            <a:off x="6588125" y="2095500"/>
            <a:ext cx="381000" cy="381000"/>
          </a:xfrm>
          <a:prstGeom prst="ellipse">
            <a:avLst/>
          </a:prstGeom>
          <a:solidFill>
            <a:schemeClr val="accent1"/>
          </a:solidFill>
          <a:ln w="12700" algn="ctr">
            <a:solidFill>
              <a:srgbClr val="FF0000"/>
            </a:solidFill>
            <a:round/>
            <a:headEnd type="none" w="sm" len="sm"/>
            <a:tailEnd type="triangle" w="sm" len="sm"/>
          </a:ln>
        </p:spPr>
        <p:txBody>
          <a:bodyPr wrap="none"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endParaRPr lang="en-US" altLang="en-US"/>
          </a:p>
        </p:txBody>
      </p:sp>
      <p:sp>
        <p:nvSpPr>
          <p:cNvPr id="60424" name="Oval 8"/>
          <p:cNvSpPr>
            <a:spLocks noChangeArrowheads="1"/>
          </p:cNvSpPr>
          <p:nvPr/>
        </p:nvSpPr>
        <p:spPr bwMode="auto">
          <a:xfrm>
            <a:off x="7239000" y="2103438"/>
            <a:ext cx="381000" cy="381000"/>
          </a:xfrm>
          <a:prstGeom prst="ellipse">
            <a:avLst/>
          </a:prstGeom>
          <a:solidFill>
            <a:schemeClr val="accent1"/>
          </a:solidFill>
          <a:ln w="12700" algn="ctr">
            <a:solidFill>
              <a:srgbClr val="FF0000"/>
            </a:solidFill>
            <a:round/>
            <a:headEnd type="none" w="sm" len="sm"/>
            <a:tailEnd type="triangle" w="sm" len="sm"/>
          </a:ln>
        </p:spPr>
        <p:txBody>
          <a:bodyPr wrap="none"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endParaRPr lang="en-US" altLang="en-US"/>
          </a:p>
        </p:txBody>
      </p:sp>
      <p:cxnSp>
        <p:nvCxnSpPr>
          <p:cNvPr id="60425" name="Straight Arrow Connector 9"/>
          <p:cNvCxnSpPr>
            <a:cxnSpLocks noChangeShapeType="1"/>
            <a:stCxn id="60421" idx="3"/>
            <a:endCxn id="60422" idx="7"/>
          </p:cNvCxnSpPr>
          <p:nvPr/>
        </p:nvCxnSpPr>
        <p:spPr bwMode="auto">
          <a:xfrm flipH="1">
            <a:off x="6281738" y="1565275"/>
            <a:ext cx="687387" cy="585788"/>
          </a:xfrm>
          <a:prstGeom prst="straightConnector1">
            <a:avLst/>
          </a:prstGeom>
          <a:noFill/>
          <a:ln w="12700" algn="ctr">
            <a:solidFill>
              <a:srgbClr val="FF0000"/>
            </a:solidFill>
            <a:round/>
            <a:headEnd type="none" w="sm" len="sm"/>
            <a:tailEnd type="arrow" w="med" len="med"/>
          </a:ln>
          <a:extLst>
            <a:ext uri="{909E8E84-426E-40DD-AFC4-6F175D3DCCD1}">
              <a14:hiddenFill xmlns:a14="http://schemas.microsoft.com/office/drawing/2010/main">
                <a:noFill/>
              </a14:hiddenFill>
            </a:ext>
          </a:extLst>
        </p:spPr>
      </p:cxnSp>
      <p:cxnSp>
        <p:nvCxnSpPr>
          <p:cNvPr id="60426" name="Straight Arrow Connector 10"/>
          <p:cNvCxnSpPr>
            <a:cxnSpLocks noChangeShapeType="1"/>
            <a:stCxn id="60421" idx="3"/>
            <a:endCxn id="60423" idx="0"/>
          </p:cNvCxnSpPr>
          <p:nvPr/>
        </p:nvCxnSpPr>
        <p:spPr bwMode="auto">
          <a:xfrm flipH="1">
            <a:off x="6778625" y="1565275"/>
            <a:ext cx="190500" cy="530225"/>
          </a:xfrm>
          <a:prstGeom prst="straightConnector1">
            <a:avLst/>
          </a:prstGeom>
          <a:noFill/>
          <a:ln w="12700" algn="ctr">
            <a:solidFill>
              <a:srgbClr val="FF0000"/>
            </a:solidFill>
            <a:round/>
            <a:headEnd type="none" w="sm" len="sm"/>
            <a:tailEnd type="arrow" w="med" len="med"/>
          </a:ln>
          <a:extLst>
            <a:ext uri="{909E8E84-426E-40DD-AFC4-6F175D3DCCD1}">
              <a14:hiddenFill xmlns:a14="http://schemas.microsoft.com/office/drawing/2010/main">
                <a:noFill/>
              </a14:hiddenFill>
            </a:ext>
          </a:extLst>
        </p:spPr>
      </p:cxnSp>
      <p:cxnSp>
        <p:nvCxnSpPr>
          <p:cNvPr id="60427" name="Straight Arrow Connector 11"/>
          <p:cNvCxnSpPr>
            <a:cxnSpLocks noChangeShapeType="1"/>
            <a:stCxn id="60421" idx="5"/>
            <a:endCxn id="60424" idx="0"/>
          </p:cNvCxnSpPr>
          <p:nvPr/>
        </p:nvCxnSpPr>
        <p:spPr bwMode="auto">
          <a:xfrm>
            <a:off x="7239000" y="1565275"/>
            <a:ext cx="190500" cy="538163"/>
          </a:xfrm>
          <a:prstGeom prst="straightConnector1">
            <a:avLst/>
          </a:prstGeom>
          <a:noFill/>
          <a:ln w="12700" algn="ctr">
            <a:solidFill>
              <a:srgbClr val="FF0000"/>
            </a:solidFill>
            <a:round/>
            <a:headEnd type="none" w="sm" len="sm"/>
            <a:tailEnd type="arrow" w="med" len="med"/>
          </a:ln>
          <a:extLst>
            <a:ext uri="{909E8E84-426E-40DD-AFC4-6F175D3DCCD1}">
              <a14:hiddenFill xmlns:a14="http://schemas.microsoft.com/office/drawing/2010/main">
                <a:noFill/>
              </a14:hiddenFill>
            </a:ext>
          </a:extLst>
        </p:spPr>
      </p:cxnSp>
      <p:sp>
        <p:nvSpPr>
          <p:cNvPr id="60428" name="Oval 18"/>
          <p:cNvSpPr>
            <a:spLocks noChangeArrowheads="1"/>
          </p:cNvSpPr>
          <p:nvPr/>
        </p:nvSpPr>
        <p:spPr bwMode="auto">
          <a:xfrm>
            <a:off x="7848600" y="2095500"/>
            <a:ext cx="381000" cy="381000"/>
          </a:xfrm>
          <a:prstGeom prst="ellipse">
            <a:avLst/>
          </a:prstGeom>
          <a:solidFill>
            <a:schemeClr val="accent1"/>
          </a:solidFill>
          <a:ln w="12700" algn="ctr">
            <a:solidFill>
              <a:srgbClr val="FF0000"/>
            </a:solidFill>
            <a:round/>
            <a:headEnd type="none" w="sm" len="sm"/>
            <a:tailEnd type="triangle" w="sm" len="sm"/>
          </a:ln>
        </p:spPr>
        <p:txBody>
          <a:bodyPr wrap="none"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endParaRPr lang="en-US" altLang="en-US"/>
          </a:p>
        </p:txBody>
      </p:sp>
      <p:cxnSp>
        <p:nvCxnSpPr>
          <p:cNvPr id="60429" name="Straight Arrow Connector 20"/>
          <p:cNvCxnSpPr>
            <a:cxnSpLocks noChangeShapeType="1"/>
            <a:stCxn id="60421" idx="5"/>
            <a:endCxn id="60428" idx="1"/>
          </p:cNvCxnSpPr>
          <p:nvPr/>
        </p:nvCxnSpPr>
        <p:spPr bwMode="auto">
          <a:xfrm>
            <a:off x="7239000" y="1565275"/>
            <a:ext cx="665163" cy="585788"/>
          </a:xfrm>
          <a:prstGeom prst="straightConnector1">
            <a:avLst/>
          </a:prstGeom>
          <a:noFill/>
          <a:ln w="12700" algn="ctr">
            <a:solidFill>
              <a:srgbClr val="FF0000"/>
            </a:solidFill>
            <a:round/>
            <a:headEnd type="none" w="sm" len="sm"/>
            <a:tailEnd type="arrow" w="med" len="med"/>
          </a:ln>
          <a:extLst>
            <a:ext uri="{909E8E84-426E-40DD-AFC4-6F175D3DCCD1}">
              <a14:hiddenFill xmlns:a14="http://schemas.microsoft.com/office/drawing/2010/main">
                <a:noFill/>
              </a14:hiddenFill>
            </a:ext>
          </a:extLst>
        </p:spPr>
      </p:cxnSp>
      <p:sp>
        <p:nvSpPr>
          <p:cNvPr id="60430" name="Oval 23"/>
          <p:cNvSpPr>
            <a:spLocks noChangeArrowheads="1"/>
          </p:cNvSpPr>
          <p:nvPr/>
        </p:nvSpPr>
        <p:spPr bwMode="auto">
          <a:xfrm>
            <a:off x="6989763" y="3784600"/>
            <a:ext cx="381000" cy="381000"/>
          </a:xfrm>
          <a:prstGeom prst="ellipse">
            <a:avLst/>
          </a:prstGeom>
          <a:solidFill>
            <a:schemeClr val="accent1"/>
          </a:solidFill>
          <a:ln w="12700" algn="ctr">
            <a:solidFill>
              <a:srgbClr val="FF0000"/>
            </a:solidFill>
            <a:round/>
            <a:headEnd type="none" w="sm" len="sm"/>
            <a:tailEnd type="triangle" w="sm" len="sm"/>
          </a:ln>
        </p:spPr>
        <p:txBody>
          <a:bodyPr wrap="none"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endParaRPr lang="en-US" altLang="en-US"/>
          </a:p>
        </p:txBody>
      </p:sp>
      <p:sp>
        <p:nvSpPr>
          <p:cNvPr id="60431" name="Oval 24"/>
          <p:cNvSpPr>
            <a:spLocks noChangeArrowheads="1"/>
          </p:cNvSpPr>
          <p:nvPr/>
        </p:nvSpPr>
        <p:spPr bwMode="auto">
          <a:xfrm>
            <a:off x="6032500" y="4640263"/>
            <a:ext cx="381000" cy="381000"/>
          </a:xfrm>
          <a:prstGeom prst="ellipse">
            <a:avLst/>
          </a:prstGeom>
          <a:solidFill>
            <a:schemeClr val="accent1"/>
          </a:solidFill>
          <a:ln w="12700" algn="ctr">
            <a:solidFill>
              <a:srgbClr val="FF0000"/>
            </a:solidFill>
            <a:round/>
            <a:headEnd type="none" w="sm" len="sm"/>
            <a:tailEnd type="triangle" w="sm" len="sm"/>
          </a:ln>
        </p:spPr>
        <p:txBody>
          <a:bodyPr wrap="none"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r>
              <a:rPr lang="en-US" altLang="en-US"/>
              <a:t>1</a:t>
            </a:r>
          </a:p>
        </p:txBody>
      </p:sp>
      <p:sp>
        <p:nvSpPr>
          <p:cNvPr id="60432" name="Oval 25"/>
          <p:cNvSpPr>
            <a:spLocks noChangeArrowheads="1"/>
          </p:cNvSpPr>
          <p:nvPr/>
        </p:nvSpPr>
        <p:spPr bwMode="auto">
          <a:xfrm>
            <a:off x="6664325" y="4640263"/>
            <a:ext cx="381000" cy="381000"/>
          </a:xfrm>
          <a:prstGeom prst="ellipse">
            <a:avLst/>
          </a:prstGeom>
          <a:solidFill>
            <a:schemeClr val="accent1"/>
          </a:solidFill>
          <a:ln w="12700" algn="ctr">
            <a:solidFill>
              <a:srgbClr val="FF0000"/>
            </a:solidFill>
            <a:round/>
            <a:headEnd type="none" w="sm" len="sm"/>
            <a:tailEnd type="triangle" w="sm" len="sm"/>
          </a:ln>
        </p:spPr>
        <p:txBody>
          <a:bodyPr wrap="none"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r>
              <a:rPr lang="en-US" altLang="en-US"/>
              <a:t>2</a:t>
            </a:r>
          </a:p>
        </p:txBody>
      </p:sp>
      <p:sp>
        <p:nvSpPr>
          <p:cNvPr id="60433" name="Oval 26"/>
          <p:cNvSpPr>
            <a:spLocks noChangeArrowheads="1"/>
          </p:cNvSpPr>
          <p:nvPr/>
        </p:nvSpPr>
        <p:spPr bwMode="auto">
          <a:xfrm>
            <a:off x="7315200" y="4648200"/>
            <a:ext cx="381000" cy="381000"/>
          </a:xfrm>
          <a:prstGeom prst="ellipse">
            <a:avLst/>
          </a:prstGeom>
          <a:solidFill>
            <a:schemeClr val="accent1"/>
          </a:solidFill>
          <a:ln w="12700" algn="ctr">
            <a:solidFill>
              <a:srgbClr val="FF0000"/>
            </a:solidFill>
            <a:round/>
            <a:headEnd type="none" w="sm" len="sm"/>
            <a:tailEnd type="triangle" w="sm" len="sm"/>
          </a:ln>
        </p:spPr>
        <p:txBody>
          <a:bodyPr wrap="none"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endParaRPr lang="en-US" altLang="en-US"/>
          </a:p>
        </p:txBody>
      </p:sp>
      <p:cxnSp>
        <p:nvCxnSpPr>
          <p:cNvPr id="60434" name="Straight Arrow Connector 27"/>
          <p:cNvCxnSpPr>
            <a:cxnSpLocks noChangeShapeType="1"/>
            <a:stCxn id="60430" idx="3"/>
            <a:endCxn id="60431" idx="7"/>
          </p:cNvCxnSpPr>
          <p:nvPr/>
        </p:nvCxnSpPr>
        <p:spPr bwMode="auto">
          <a:xfrm flipH="1">
            <a:off x="6357938" y="4110038"/>
            <a:ext cx="687387" cy="585787"/>
          </a:xfrm>
          <a:prstGeom prst="straightConnector1">
            <a:avLst/>
          </a:prstGeom>
          <a:noFill/>
          <a:ln w="12700" algn="ctr">
            <a:solidFill>
              <a:srgbClr val="FF0000"/>
            </a:solidFill>
            <a:round/>
            <a:headEnd type="none" w="sm" len="sm"/>
            <a:tailEnd type="arrow" w="med" len="med"/>
          </a:ln>
          <a:extLst>
            <a:ext uri="{909E8E84-426E-40DD-AFC4-6F175D3DCCD1}">
              <a14:hiddenFill xmlns:a14="http://schemas.microsoft.com/office/drawing/2010/main">
                <a:noFill/>
              </a14:hiddenFill>
            </a:ext>
          </a:extLst>
        </p:spPr>
      </p:cxnSp>
      <p:cxnSp>
        <p:nvCxnSpPr>
          <p:cNvPr id="60435" name="Straight Arrow Connector 28"/>
          <p:cNvCxnSpPr>
            <a:cxnSpLocks noChangeShapeType="1"/>
            <a:stCxn id="60430" idx="3"/>
            <a:endCxn id="60432" idx="0"/>
          </p:cNvCxnSpPr>
          <p:nvPr/>
        </p:nvCxnSpPr>
        <p:spPr bwMode="auto">
          <a:xfrm flipH="1">
            <a:off x="6854825" y="4110038"/>
            <a:ext cx="190500" cy="530225"/>
          </a:xfrm>
          <a:prstGeom prst="straightConnector1">
            <a:avLst/>
          </a:prstGeom>
          <a:noFill/>
          <a:ln w="12700" algn="ctr">
            <a:solidFill>
              <a:srgbClr val="FF0000"/>
            </a:solidFill>
            <a:round/>
            <a:headEnd type="none" w="sm" len="sm"/>
            <a:tailEnd type="arrow" w="med" len="med"/>
          </a:ln>
          <a:extLst>
            <a:ext uri="{909E8E84-426E-40DD-AFC4-6F175D3DCCD1}">
              <a14:hiddenFill xmlns:a14="http://schemas.microsoft.com/office/drawing/2010/main">
                <a:noFill/>
              </a14:hiddenFill>
            </a:ext>
          </a:extLst>
        </p:spPr>
      </p:cxnSp>
      <p:cxnSp>
        <p:nvCxnSpPr>
          <p:cNvPr id="60436" name="Straight Arrow Connector 29"/>
          <p:cNvCxnSpPr>
            <a:cxnSpLocks noChangeShapeType="1"/>
            <a:stCxn id="60430" idx="5"/>
            <a:endCxn id="60433" idx="0"/>
          </p:cNvCxnSpPr>
          <p:nvPr/>
        </p:nvCxnSpPr>
        <p:spPr bwMode="auto">
          <a:xfrm>
            <a:off x="7315200" y="4110038"/>
            <a:ext cx="190500" cy="538162"/>
          </a:xfrm>
          <a:prstGeom prst="straightConnector1">
            <a:avLst/>
          </a:prstGeom>
          <a:noFill/>
          <a:ln w="12700" algn="ctr">
            <a:solidFill>
              <a:srgbClr val="FF0000"/>
            </a:solidFill>
            <a:round/>
            <a:headEnd type="none" w="sm" len="sm"/>
            <a:tailEnd type="arrow" w="med" len="med"/>
          </a:ln>
          <a:extLst>
            <a:ext uri="{909E8E84-426E-40DD-AFC4-6F175D3DCCD1}">
              <a14:hiddenFill xmlns:a14="http://schemas.microsoft.com/office/drawing/2010/main">
                <a:noFill/>
              </a14:hiddenFill>
            </a:ext>
          </a:extLst>
        </p:spPr>
      </p:cxnSp>
      <p:sp>
        <p:nvSpPr>
          <p:cNvPr id="60437" name="Oval 30"/>
          <p:cNvSpPr>
            <a:spLocks noChangeArrowheads="1"/>
          </p:cNvSpPr>
          <p:nvPr/>
        </p:nvSpPr>
        <p:spPr bwMode="auto">
          <a:xfrm>
            <a:off x="7848600" y="4640263"/>
            <a:ext cx="381000" cy="381000"/>
          </a:xfrm>
          <a:prstGeom prst="ellipse">
            <a:avLst/>
          </a:prstGeom>
          <a:solidFill>
            <a:schemeClr val="accent1"/>
          </a:solidFill>
          <a:ln w="12700" algn="ctr">
            <a:solidFill>
              <a:srgbClr val="FF0000"/>
            </a:solidFill>
            <a:round/>
            <a:headEnd type="none" w="sm" len="sm"/>
            <a:tailEnd type="triangle" w="sm" len="sm"/>
          </a:ln>
        </p:spPr>
        <p:txBody>
          <a:bodyPr wrap="none"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endParaRPr lang="en-US" altLang="en-US"/>
          </a:p>
        </p:txBody>
      </p:sp>
      <p:cxnSp>
        <p:nvCxnSpPr>
          <p:cNvPr id="60438" name="Straight Arrow Connector 31"/>
          <p:cNvCxnSpPr>
            <a:cxnSpLocks noChangeShapeType="1"/>
            <a:stCxn id="60430" idx="5"/>
            <a:endCxn id="60437" idx="1"/>
          </p:cNvCxnSpPr>
          <p:nvPr/>
        </p:nvCxnSpPr>
        <p:spPr bwMode="auto">
          <a:xfrm>
            <a:off x="7315200" y="4110038"/>
            <a:ext cx="588963" cy="585787"/>
          </a:xfrm>
          <a:prstGeom prst="straightConnector1">
            <a:avLst/>
          </a:prstGeom>
          <a:noFill/>
          <a:ln w="12700" algn="ctr">
            <a:solidFill>
              <a:srgbClr val="FF0000"/>
            </a:solidFill>
            <a:round/>
            <a:headEnd type="none" w="sm" len="sm"/>
            <a:tailEnd type="arrow" w="med" len="med"/>
          </a:ln>
          <a:extLst>
            <a:ext uri="{909E8E84-426E-40DD-AFC4-6F175D3DCCD1}">
              <a14:hiddenFill xmlns:a14="http://schemas.microsoft.com/office/drawing/2010/main">
                <a:noFill/>
              </a14:hiddenFill>
            </a:ext>
          </a:extLst>
        </p:spPr>
      </p:cxnSp>
      <p:cxnSp>
        <p:nvCxnSpPr>
          <p:cNvPr id="60439" name="Straight Arrow Connector 33"/>
          <p:cNvCxnSpPr>
            <a:cxnSpLocks noChangeShapeType="1"/>
            <a:stCxn id="60431" idx="6"/>
            <a:endCxn id="60432" idx="2"/>
          </p:cNvCxnSpPr>
          <p:nvPr/>
        </p:nvCxnSpPr>
        <p:spPr bwMode="auto">
          <a:xfrm>
            <a:off x="6413500" y="4830763"/>
            <a:ext cx="250825" cy="0"/>
          </a:xfrm>
          <a:prstGeom prst="straightConnector1">
            <a:avLst/>
          </a:prstGeom>
          <a:noFill/>
          <a:ln w="12700" algn="ctr">
            <a:solidFill>
              <a:srgbClr val="FF0000"/>
            </a:solidFill>
            <a:round/>
            <a:headEnd type="none" w="sm" len="sm"/>
            <a:tailEnd type="arrow" w="med" len="med"/>
          </a:ln>
          <a:extLst>
            <a:ext uri="{909E8E84-426E-40DD-AFC4-6F175D3DCCD1}">
              <a14:hiddenFill xmlns:a14="http://schemas.microsoft.com/office/drawing/2010/main">
                <a:noFill/>
              </a14:hiddenFill>
            </a:ext>
          </a:extLst>
        </p:spPr>
      </p:cxnSp>
      <p:sp>
        <p:nvSpPr>
          <p:cNvPr id="24" name="Text Placeholder 2"/>
          <p:cNvSpPr txBox="1">
            <a:spLocks/>
          </p:cNvSpPr>
          <p:nvPr/>
        </p:nvSpPr>
        <p:spPr bwMode="auto">
          <a:xfrm>
            <a:off x="6724650" y="2625725"/>
            <a:ext cx="971550" cy="609600"/>
          </a:xfrm>
          <a:prstGeom prst="rect">
            <a:avLst/>
          </a:prstGeom>
          <a:noFill/>
          <a:ln w="9525">
            <a:noFill/>
            <a:miter lim="800000"/>
            <a:headEnd/>
            <a:tailEnd/>
          </a:ln>
        </p:spPr>
        <p:txBody>
          <a:bodyPr/>
          <a:lstStyle>
            <a:lvl1pPr marL="342900" indent="-342900" algn="l" rtl="0" eaLnBrk="0" fontAlgn="base" hangingPunct="0">
              <a:spcBef>
                <a:spcPct val="20000"/>
              </a:spcBef>
              <a:spcAft>
                <a:spcPct val="0"/>
              </a:spcAft>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buFontTx/>
              <a:buNone/>
              <a:defRPr/>
            </a:pPr>
            <a:r>
              <a:rPr lang="en-US" kern="0" dirty="0"/>
              <a:t>4-0</a:t>
            </a:r>
          </a:p>
        </p:txBody>
      </p:sp>
      <p:sp>
        <p:nvSpPr>
          <p:cNvPr id="25" name="Text Placeholder 2"/>
          <p:cNvSpPr txBox="1">
            <a:spLocks/>
          </p:cNvSpPr>
          <p:nvPr/>
        </p:nvSpPr>
        <p:spPr bwMode="auto">
          <a:xfrm>
            <a:off x="6800850" y="5334000"/>
            <a:ext cx="971550" cy="609600"/>
          </a:xfrm>
          <a:prstGeom prst="rect">
            <a:avLst/>
          </a:prstGeom>
          <a:noFill/>
          <a:ln w="9525">
            <a:noFill/>
            <a:miter lim="800000"/>
            <a:headEnd/>
            <a:tailEnd/>
          </a:ln>
        </p:spPr>
        <p:txBody>
          <a:bodyPr/>
          <a:lstStyle>
            <a:lvl1pPr marL="342900" indent="-342900" algn="l" rtl="0" eaLnBrk="0" fontAlgn="base" hangingPunct="0">
              <a:spcBef>
                <a:spcPct val="20000"/>
              </a:spcBef>
              <a:spcAft>
                <a:spcPct val="0"/>
              </a:spcAft>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buFontTx/>
              <a:buNone/>
              <a:defRPr/>
            </a:pPr>
            <a:r>
              <a:rPr lang="en-US" kern="0" dirty="0"/>
              <a:t>4-1</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itle 1"/>
          <p:cNvSpPr>
            <a:spLocks noGrp="1"/>
          </p:cNvSpPr>
          <p:nvPr>
            <p:ph type="title"/>
          </p:nvPr>
        </p:nvSpPr>
        <p:spPr/>
        <p:txBody>
          <a:bodyPr/>
          <a:lstStyle/>
          <a:p>
            <a:r>
              <a:rPr lang="en-US" altLang="en-US"/>
              <a:t>Details for 4-1</a:t>
            </a:r>
          </a:p>
        </p:txBody>
      </p:sp>
      <p:sp>
        <p:nvSpPr>
          <p:cNvPr id="61443" name="Text Placeholder 2"/>
          <p:cNvSpPr>
            <a:spLocks noGrp="1"/>
          </p:cNvSpPr>
          <p:nvPr>
            <p:ph type="body" sz="half" idx="1"/>
          </p:nvPr>
        </p:nvSpPr>
        <p:spPr>
          <a:xfrm>
            <a:off x="685800" y="1143000"/>
            <a:ext cx="4191000" cy="939800"/>
          </a:xfrm>
        </p:spPr>
        <p:txBody>
          <a:bodyPr/>
          <a:lstStyle/>
          <a:p>
            <a:r>
              <a:rPr lang="en-US" altLang="en-US" dirty="0"/>
              <a:t>Identifiable by marginalizing over X2.</a:t>
            </a:r>
          </a:p>
          <a:p>
            <a:pPr lvl="1"/>
            <a:endParaRPr lang="en-US" altLang="en-US" dirty="0"/>
          </a:p>
          <a:p>
            <a:endParaRPr lang="en-US" altLang="en-US" dirty="0"/>
          </a:p>
          <a:p>
            <a:endParaRPr lang="en-US" altLang="en-US" dirty="0"/>
          </a:p>
        </p:txBody>
      </p:sp>
      <p:sp>
        <p:nvSpPr>
          <p:cNvPr id="61444" name="Slide Number Placeholder 4"/>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fld id="{B5DC766C-52B7-4FA8-A23A-550575B3FDBA}" type="slidenum">
              <a:rPr lang="zh-CN" altLang="en-US" sz="1400" smtClean="0">
                <a:ea typeface="宋体" charset="-122"/>
              </a:rPr>
              <a:pPr/>
              <a:t>87</a:t>
            </a:fld>
            <a:endParaRPr lang="en-US" altLang="zh-CN" sz="1400">
              <a:ea typeface="宋体" charset="-122"/>
            </a:endParaRPr>
          </a:p>
        </p:txBody>
      </p:sp>
      <p:sp>
        <p:nvSpPr>
          <p:cNvPr id="61445" name="Oval 23"/>
          <p:cNvSpPr>
            <a:spLocks noChangeArrowheads="1"/>
          </p:cNvSpPr>
          <p:nvPr/>
        </p:nvSpPr>
        <p:spPr bwMode="auto">
          <a:xfrm>
            <a:off x="7315200" y="838200"/>
            <a:ext cx="381000" cy="381000"/>
          </a:xfrm>
          <a:prstGeom prst="ellipse">
            <a:avLst/>
          </a:prstGeom>
          <a:solidFill>
            <a:schemeClr val="accent1"/>
          </a:solidFill>
          <a:ln w="12700" algn="ctr">
            <a:solidFill>
              <a:srgbClr val="FF0000"/>
            </a:solidFill>
            <a:round/>
            <a:headEnd type="none" w="sm" len="sm"/>
            <a:tailEnd type="triangle" w="sm" len="sm"/>
          </a:ln>
        </p:spPr>
        <p:txBody>
          <a:bodyPr wrap="none"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r>
              <a:rPr lang="en-US" altLang="en-US"/>
              <a:t>0</a:t>
            </a:r>
          </a:p>
        </p:txBody>
      </p:sp>
      <p:sp>
        <p:nvSpPr>
          <p:cNvPr id="61446" name="Oval 24"/>
          <p:cNvSpPr>
            <a:spLocks noChangeArrowheads="1"/>
          </p:cNvSpPr>
          <p:nvPr/>
        </p:nvSpPr>
        <p:spPr bwMode="auto">
          <a:xfrm>
            <a:off x="6357938" y="1693863"/>
            <a:ext cx="381000" cy="381000"/>
          </a:xfrm>
          <a:prstGeom prst="ellipse">
            <a:avLst/>
          </a:prstGeom>
          <a:solidFill>
            <a:schemeClr val="accent1"/>
          </a:solidFill>
          <a:ln w="12700" algn="ctr">
            <a:solidFill>
              <a:srgbClr val="FF0000"/>
            </a:solidFill>
            <a:round/>
            <a:headEnd type="none" w="sm" len="sm"/>
            <a:tailEnd type="triangle" w="sm" len="sm"/>
          </a:ln>
        </p:spPr>
        <p:txBody>
          <a:bodyPr wrap="none"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r>
              <a:rPr lang="en-US" altLang="en-US"/>
              <a:t>1</a:t>
            </a:r>
          </a:p>
        </p:txBody>
      </p:sp>
      <p:sp>
        <p:nvSpPr>
          <p:cNvPr id="61447" name="Oval 25"/>
          <p:cNvSpPr>
            <a:spLocks noChangeArrowheads="1"/>
          </p:cNvSpPr>
          <p:nvPr/>
        </p:nvSpPr>
        <p:spPr bwMode="auto">
          <a:xfrm>
            <a:off x="6989763" y="1693863"/>
            <a:ext cx="381000" cy="381000"/>
          </a:xfrm>
          <a:prstGeom prst="ellipse">
            <a:avLst/>
          </a:prstGeom>
          <a:solidFill>
            <a:schemeClr val="accent1"/>
          </a:solidFill>
          <a:ln w="12700" algn="ctr">
            <a:solidFill>
              <a:srgbClr val="FF0000"/>
            </a:solidFill>
            <a:round/>
            <a:headEnd type="none" w="sm" len="sm"/>
            <a:tailEnd type="triangle" w="sm" len="sm"/>
          </a:ln>
        </p:spPr>
        <p:txBody>
          <a:bodyPr wrap="none"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r>
              <a:rPr lang="en-US" altLang="en-US"/>
              <a:t>2</a:t>
            </a:r>
          </a:p>
        </p:txBody>
      </p:sp>
      <p:sp>
        <p:nvSpPr>
          <p:cNvPr id="61448" name="Oval 26"/>
          <p:cNvSpPr>
            <a:spLocks noChangeArrowheads="1"/>
          </p:cNvSpPr>
          <p:nvPr/>
        </p:nvSpPr>
        <p:spPr bwMode="auto">
          <a:xfrm>
            <a:off x="7640638" y="1701800"/>
            <a:ext cx="381000" cy="381000"/>
          </a:xfrm>
          <a:prstGeom prst="ellipse">
            <a:avLst/>
          </a:prstGeom>
          <a:solidFill>
            <a:schemeClr val="accent1"/>
          </a:solidFill>
          <a:ln w="12700" algn="ctr">
            <a:solidFill>
              <a:srgbClr val="FF0000"/>
            </a:solidFill>
            <a:round/>
            <a:headEnd type="none" w="sm" len="sm"/>
            <a:tailEnd type="triangle" w="sm" len="sm"/>
          </a:ln>
        </p:spPr>
        <p:txBody>
          <a:bodyPr wrap="none"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r>
              <a:rPr lang="en-US" altLang="en-US"/>
              <a:t>3</a:t>
            </a:r>
          </a:p>
        </p:txBody>
      </p:sp>
      <p:cxnSp>
        <p:nvCxnSpPr>
          <p:cNvPr id="61449" name="Straight Arrow Connector 27"/>
          <p:cNvCxnSpPr>
            <a:cxnSpLocks noChangeShapeType="1"/>
            <a:stCxn id="61445" idx="3"/>
            <a:endCxn id="61446" idx="7"/>
          </p:cNvCxnSpPr>
          <p:nvPr/>
        </p:nvCxnSpPr>
        <p:spPr bwMode="auto">
          <a:xfrm flipH="1">
            <a:off x="6683375" y="1163638"/>
            <a:ext cx="687388" cy="585787"/>
          </a:xfrm>
          <a:prstGeom prst="straightConnector1">
            <a:avLst/>
          </a:prstGeom>
          <a:noFill/>
          <a:ln w="12700" algn="ctr">
            <a:solidFill>
              <a:srgbClr val="FF0000"/>
            </a:solidFill>
            <a:round/>
            <a:headEnd type="none" w="sm" len="sm"/>
            <a:tailEnd type="arrow" w="med" len="med"/>
          </a:ln>
          <a:extLst>
            <a:ext uri="{909E8E84-426E-40DD-AFC4-6F175D3DCCD1}">
              <a14:hiddenFill xmlns:a14="http://schemas.microsoft.com/office/drawing/2010/main">
                <a:noFill/>
              </a14:hiddenFill>
            </a:ext>
          </a:extLst>
        </p:spPr>
      </p:cxnSp>
      <p:cxnSp>
        <p:nvCxnSpPr>
          <p:cNvPr id="61450" name="Straight Arrow Connector 28"/>
          <p:cNvCxnSpPr>
            <a:cxnSpLocks noChangeShapeType="1"/>
            <a:stCxn id="61445" idx="3"/>
            <a:endCxn id="61447" idx="0"/>
          </p:cNvCxnSpPr>
          <p:nvPr/>
        </p:nvCxnSpPr>
        <p:spPr bwMode="auto">
          <a:xfrm flipH="1">
            <a:off x="7180263" y="1163638"/>
            <a:ext cx="190500" cy="530225"/>
          </a:xfrm>
          <a:prstGeom prst="straightConnector1">
            <a:avLst/>
          </a:prstGeom>
          <a:noFill/>
          <a:ln w="12700" algn="ctr">
            <a:solidFill>
              <a:srgbClr val="FF0000"/>
            </a:solidFill>
            <a:round/>
            <a:headEnd type="none" w="sm" len="sm"/>
            <a:tailEnd type="arrow" w="med" len="med"/>
          </a:ln>
          <a:extLst>
            <a:ext uri="{909E8E84-426E-40DD-AFC4-6F175D3DCCD1}">
              <a14:hiddenFill xmlns:a14="http://schemas.microsoft.com/office/drawing/2010/main">
                <a:noFill/>
              </a14:hiddenFill>
            </a:ext>
          </a:extLst>
        </p:spPr>
      </p:cxnSp>
      <p:cxnSp>
        <p:nvCxnSpPr>
          <p:cNvPr id="61451" name="Straight Arrow Connector 29"/>
          <p:cNvCxnSpPr>
            <a:cxnSpLocks noChangeShapeType="1"/>
            <a:stCxn id="61445" idx="5"/>
            <a:endCxn id="61448" idx="0"/>
          </p:cNvCxnSpPr>
          <p:nvPr/>
        </p:nvCxnSpPr>
        <p:spPr bwMode="auto">
          <a:xfrm>
            <a:off x="7640638" y="1163638"/>
            <a:ext cx="190500" cy="538162"/>
          </a:xfrm>
          <a:prstGeom prst="straightConnector1">
            <a:avLst/>
          </a:prstGeom>
          <a:noFill/>
          <a:ln w="12700" algn="ctr">
            <a:solidFill>
              <a:srgbClr val="FF0000"/>
            </a:solidFill>
            <a:round/>
            <a:headEnd type="none" w="sm" len="sm"/>
            <a:tailEnd type="arrow" w="med" len="med"/>
          </a:ln>
          <a:extLst>
            <a:ext uri="{909E8E84-426E-40DD-AFC4-6F175D3DCCD1}">
              <a14:hiddenFill xmlns:a14="http://schemas.microsoft.com/office/drawing/2010/main">
                <a:noFill/>
              </a14:hiddenFill>
            </a:ext>
          </a:extLst>
        </p:spPr>
      </p:cxnSp>
      <p:sp>
        <p:nvSpPr>
          <p:cNvPr id="61452" name="Oval 30"/>
          <p:cNvSpPr>
            <a:spLocks noChangeArrowheads="1"/>
          </p:cNvSpPr>
          <p:nvPr/>
        </p:nvSpPr>
        <p:spPr bwMode="auto">
          <a:xfrm>
            <a:off x="8174038" y="1693863"/>
            <a:ext cx="381000" cy="381000"/>
          </a:xfrm>
          <a:prstGeom prst="ellipse">
            <a:avLst/>
          </a:prstGeom>
          <a:solidFill>
            <a:schemeClr val="accent1"/>
          </a:solidFill>
          <a:ln w="12700" algn="ctr">
            <a:solidFill>
              <a:srgbClr val="FF0000"/>
            </a:solidFill>
            <a:round/>
            <a:headEnd type="none" w="sm" len="sm"/>
            <a:tailEnd type="triangle" w="sm" len="sm"/>
          </a:ln>
        </p:spPr>
        <p:txBody>
          <a:bodyPr wrap="none"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r>
              <a:rPr lang="en-US" altLang="en-US"/>
              <a:t>4</a:t>
            </a:r>
          </a:p>
        </p:txBody>
      </p:sp>
      <p:cxnSp>
        <p:nvCxnSpPr>
          <p:cNvPr id="61453" name="Straight Arrow Connector 31"/>
          <p:cNvCxnSpPr>
            <a:cxnSpLocks noChangeShapeType="1"/>
            <a:stCxn id="61445" idx="5"/>
            <a:endCxn id="61452" idx="1"/>
          </p:cNvCxnSpPr>
          <p:nvPr/>
        </p:nvCxnSpPr>
        <p:spPr bwMode="auto">
          <a:xfrm>
            <a:off x="7640638" y="1163638"/>
            <a:ext cx="588962" cy="585787"/>
          </a:xfrm>
          <a:prstGeom prst="straightConnector1">
            <a:avLst/>
          </a:prstGeom>
          <a:noFill/>
          <a:ln w="12700" algn="ctr">
            <a:solidFill>
              <a:srgbClr val="FF0000"/>
            </a:solidFill>
            <a:round/>
            <a:headEnd type="none" w="sm" len="sm"/>
            <a:tailEnd type="arrow" w="med" len="med"/>
          </a:ln>
          <a:extLst>
            <a:ext uri="{909E8E84-426E-40DD-AFC4-6F175D3DCCD1}">
              <a14:hiddenFill xmlns:a14="http://schemas.microsoft.com/office/drawing/2010/main">
                <a:noFill/>
              </a14:hiddenFill>
            </a:ext>
          </a:extLst>
        </p:spPr>
      </p:cxnSp>
      <p:cxnSp>
        <p:nvCxnSpPr>
          <p:cNvPr id="61454" name="Straight Arrow Connector 33"/>
          <p:cNvCxnSpPr>
            <a:cxnSpLocks noChangeShapeType="1"/>
            <a:stCxn id="61446" idx="6"/>
            <a:endCxn id="61447" idx="2"/>
          </p:cNvCxnSpPr>
          <p:nvPr/>
        </p:nvCxnSpPr>
        <p:spPr bwMode="auto">
          <a:xfrm>
            <a:off x="6738938" y="1884363"/>
            <a:ext cx="250825" cy="0"/>
          </a:xfrm>
          <a:prstGeom prst="straightConnector1">
            <a:avLst/>
          </a:prstGeom>
          <a:noFill/>
          <a:ln w="12700" algn="ctr">
            <a:solidFill>
              <a:srgbClr val="FF0000"/>
            </a:solidFill>
            <a:round/>
            <a:headEnd type="none" w="sm" len="sm"/>
            <a:tailEnd type="arrow" w="med" len="med"/>
          </a:ln>
          <a:extLst>
            <a:ext uri="{909E8E84-426E-40DD-AFC4-6F175D3DCCD1}">
              <a14:hiddenFill xmlns:a14="http://schemas.microsoft.com/office/drawing/2010/main">
                <a:noFill/>
              </a14:hiddenFill>
            </a:ext>
          </a:extLst>
        </p:spPr>
      </p:cxnSp>
      <p:pic>
        <p:nvPicPr>
          <p:cNvPr id="6145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2209800"/>
            <a:ext cx="8440738" cy="4089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itle 1"/>
          <p:cNvSpPr>
            <a:spLocks noGrp="1"/>
          </p:cNvSpPr>
          <p:nvPr>
            <p:ph type="title"/>
          </p:nvPr>
        </p:nvSpPr>
        <p:spPr>
          <a:xfrm>
            <a:off x="838200" y="304800"/>
            <a:ext cx="7772400" cy="914400"/>
          </a:xfrm>
        </p:spPr>
        <p:txBody>
          <a:bodyPr/>
          <a:lstStyle/>
          <a:p>
            <a:r>
              <a:rPr lang="en-US" altLang="en-US"/>
              <a:t>Four Observed Variables: 4-2a</a:t>
            </a:r>
          </a:p>
        </p:txBody>
      </p:sp>
      <p:sp>
        <p:nvSpPr>
          <p:cNvPr id="62467" name="Text Placeholder 2"/>
          <p:cNvSpPr>
            <a:spLocks noGrp="1"/>
          </p:cNvSpPr>
          <p:nvPr>
            <p:ph type="body" sz="half" idx="1"/>
          </p:nvPr>
        </p:nvSpPr>
        <p:spPr>
          <a:xfrm>
            <a:off x="685800" y="1371600"/>
            <a:ext cx="4876800" cy="4724400"/>
          </a:xfrm>
        </p:spPr>
        <p:txBody>
          <a:bodyPr/>
          <a:lstStyle/>
          <a:p>
            <a:r>
              <a:rPr lang="en-US" altLang="en-US"/>
              <a:t>This Bayesian network is unidentifiable, because the dimension of      is 13, and  11 parameters are sufficient to completely describe the observable joint distribution</a:t>
            </a:r>
          </a:p>
          <a:p>
            <a:r>
              <a:rPr lang="en-US" altLang="en-US"/>
              <a:t>P(S  | do(T)) is unidentifiable_2, but</a:t>
            </a:r>
          </a:p>
          <a:p>
            <a:r>
              <a:rPr lang="en-US" altLang="en-US"/>
              <a:t>P(V | do(T)) is identifiable_2</a:t>
            </a:r>
          </a:p>
        </p:txBody>
      </p:sp>
      <p:sp>
        <p:nvSpPr>
          <p:cNvPr id="62468" name="Slide Number Placeholder 4"/>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fld id="{9F8A6B5F-4F5B-4140-B1FB-BA3B8D10C525}" type="slidenum">
              <a:rPr lang="zh-CN" altLang="en-US" sz="1400" smtClean="0">
                <a:ea typeface="宋体" charset="-122"/>
              </a:rPr>
              <a:pPr/>
              <a:t>88</a:t>
            </a:fld>
            <a:endParaRPr lang="en-US" altLang="zh-CN" sz="1400">
              <a:ea typeface="宋体" charset="-122"/>
            </a:endParaRPr>
          </a:p>
        </p:txBody>
      </p:sp>
      <p:sp>
        <p:nvSpPr>
          <p:cNvPr id="62469" name="Oval 5"/>
          <p:cNvSpPr>
            <a:spLocks noChangeArrowheads="1"/>
          </p:cNvSpPr>
          <p:nvPr/>
        </p:nvSpPr>
        <p:spPr bwMode="auto">
          <a:xfrm>
            <a:off x="6804025" y="2424113"/>
            <a:ext cx="381000" cy="381000"/>
          </a:xfrm>
          <a:prstGeom prst="ellipse">
            <a:avLst/>
          </a:prstGeom>
          <a:solidFill>
            <a:schemeClr val="accent1"/>
          </a:solidFill>
          <a:ln w="12700" algn="ctr">
            <a:solidFill>
              <a:srgbClr val="FF0000"/>
            </a:solidFill>
            <a:round/>
            <a:headEnd type="none" w="sm" len="sm"/>
            <a:tailEnd type="triangle" w="sm" len="sm"/>
          </a:ln>
        </p:spPr>
        <p:txBody>
          <a:bodyPr wrap="none"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endParaRPr lang="en-US" altLang="en-US"/>
          </a:p>
        </p:txBody>
      </p:sp>
      <p:sp>
        <p:nvSpPr>
          <p:cNvPr id="62470" name="Oval 6"/>
          <p:cNvSpPr>
            <a:spLocks noChangeArrowheads="1"/>
          </p:cNvSpPr>
          <p:nvPr/>
        </p:nvSpPr>
        <p:spPr bwMode="auto">
          <a:xfrm>
            <a:off x="5846763" y="3279775"/>
            <a:ext cx="381000" cy="381000"/>
          </a:xfrm>
          <a:prstGeom prst="ellipse">
            <a:avLst/>
          </a:prstGeom>
          <a:solidFill>
            <a:schemeClr val="accent1"/>
          </a:solidFill>
          <a:ln w="12700" algn="ctr">
            <a:solidFill>
              <a:srgbClr val="FF0000"/>
            </a:solidFill>
            <a:round/>
            <a:headEnd type="none" w="sm" len="sm"/>
            <a:tailEnd type="triangle" w="sm" len="sm"/>
          </a:ln>
        </p:spPr>
        <p:txBody>
          <a:bodyPr wrap="none"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r>
              <a:rPr lang="en-US" altLang="en-US"/>
              <a:t>T</a:t>
            </a:r>
          </a:p>
        </p:txBody>
      </p:sp>
      <p:sp>
        <p:nvSpPr>
          <p:cNvPr id="62471" name="Oval 7"/>
          <p:cNvSpPr>
            <a:spLocks noChangeArrowheads="1"/>
          </p:cNvSpPr>
          <p:nvPr/>
        </p:nvSpPr>
        <p:spPr bwMode="auto">
          <a:xfrm>
            <a:off x="6478588" y="3279775"/>
            <a:ext cx="381000" cy="381000"/>
          </a:xfrm>
          <a:prstGeom prst="ellipse">
            <a:avLst/>
          </a:prstGeom>
          <a:solidFill>
            <a:schemeClr val="accent1"/>
          </a:solidFill>
          <a:ln w="12700" algn="ctr">
            <a:solidFill>
              <a:srgbClr val="FF0000"/>
            </a:solidFill>
            <a:round/>
            <a:headEnd type="none" w="sm" len="sm"/>
            <a:tailEnd type="triangle" w="sm" len="sm"/>
          </a:ln>
        </p:spPr>
        <p:txBody>
          <a:bodyPr wrap="none"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r>
              <a:rPr lang="en-US" altLang="en-US"/>
              <a:t>S</a:t>
            </a:r>
          </a:p>
        </p:txBody>
      </p:sp>
      <p:sp>
        <p:nvSpPr>
          <p:cNvPr id="62472" name="Oval 8"/>
          <p:cNvSpPr>
            <a:spLocks noChangeArrowheads="1"/>
          </p:cNvSpPr>
          <p:nvPr/>
        </p:nvSpPr>
        <p:spPr bwMode="auto">
          <a:xfrm>
            <a:off x="7129463" y="3287713"/>
            <a:ext cx="381000" cy="381000"/>
          </a:xfrm>
          <a:prstGeom prst="ellipse">
            <a:avLst/>
          </a:prstGeom>
          <a:solidFill>
            <a:schemeClr val="accent1"/>
          </a:solidFill>
          <a:ln w="12700" algn="ctr">
            <a:solidFill>
              <a:srgbClr val="FF0000"/>
            </a:solidFill>
            <a:round/>
            <a:headEnd type="none" w="sm" len="sm"/>
            <a:tailEnd type="triangle" w="sm" len="sm"/>
          </a:ln>
        </p:spPr>
        <p:txBody>
          <a:bodyPr wrap="none"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r>
              <a:rPr lang="en-US" altLang="en-US"/>
              <a:t>V</a:t>
            </a:r>
          </a:p>
        </p:txBody>
      </p:sp>
      <p:cxnSp>
        <p:nvCxnSpPr>
          <p:cNvPr id="62473" name="Straight Arrow Connector 9"/>
          <p:cNvCxnSpPr>
            <a:cxnSpLocks noChangeShapeType="1"/>
            <a:stCxn id="62469" idx="3"/>
            <a:endCxn id="62470" idx="7"/>
          </p:cNvCxnSpPr>
          <p:nvPr/>
        </p:nvCxnSpPr>
        <p:spPr bwMode="auto">
          <a:xfrm flipH="1">
            <a:off x="6172200" y="2749550"/>
            <a:ext cx="687388" cy="585788"/>
          </a:xfrm>
          <a:prstGeom prst="straightConnector1">
            <a:avLst/>
          </a:prstGeom>
          <a:noFill/>
          <a:ln w="12700" algn="ctr">
            <a:solidFill>
              <a:srgbClr val="FF0000"/>
            </a:solidFill>
            <a:round/>
            <a:headEnd type="none" w="sm" len="sm"/>
            <a:tailEnd type="arrow" w="med" len="med"/>
          </a:ln>
          <a:extLst>
            <a:ext uri="{909E8E84-426E-40DD-AFC4-6F175D3DCCD1}">
              <a14:hiddenFill xmlns:a14="http://schemas.microsoft.com/office/drawing/2010/main">
                <a:noFill/>
              </a14:hiddenFill>
            </a:ext>
          </a:extLst>
        </p:spPr>
      </p:cxnSp>
      <p:cxnSp>
        <p:nvCxnSpPr>
          <p:cNvPr id="62474" name="Straight Arrow Connector 10"/>
          <p:cNvCxnSpPr>
            <a:cxnSpLocks noChangeShapeType="1"/>
            <a:stCxn id="62469" idx="3"/>
            <a:endCxn id="62471" idx="0"/>
          </p:cNvCxnSpPr>
          <p:nvPr/>
        </p:nvCxnSpPr>
        <p:spPr bwMode="auto">
          <a:xfrm flipH="1">
            <a:off x="6669088" y="2749550"/>
            <a:ext cx="190500" cy="530225"/>
          </a:xfrm>
          <a:prstGeom prst="straightConnector1">
            <a:avLst/>
          </a:prstGeom>
          <a:noFill/>
          <a:ln w="12700" algn="ctr">
            <a:solidFill>
              <a:srgbClr val="FF0000"/>
            </a:solidFill>
            <a:round/>
            <a:headEnd type="none" w="sm" len="sm"/>
            <a:tailEnd type="arrow" w="med" len="med"/>
          </a:ln>
          <a:extLst>
            <a:ext uri="{909E8E84-426E-40DD-AFC4-6F175D3DCCD1}">
              <a14:hiddenFill xmlns:a14="http://schemas.microsoft.com/office/drawing/2010/main">
                <a:noFill/>
              </a14:hiddenFill>
            </a:ext>
          </a:extLst>
        </p:spPr>
      </p:cxnSp>
      <p:cxnSp>
        <p:nvCxnSpPr>
          <p:cNvPr id="62475" name="Straight Arrow Connector 11"/>
          <p:cNvCxnSpPr>
            <a:cxnSpLocks noChangeShapeType="1"/>
            <a:stCxn id="62469" idx="5"/>
            <a:endCxn id="62472" idx="0"/>
          </p:cNvCxnSpPr>
          <p:nvPr/>
        </p:nvCxnSpPr>
        <p:spPr bwMode="auto">
          <a:xfrm>
            <a:off x="7129463" y="2749550"/>
            <a:ext cx="190500" cy="538163"/>
          </a:xfrm>
          <a:prstGeom prst="straightConnector1">
            <a:avLst/>
          </a:prstGeom>
          <a:noFill/>
          <a:ln w="12700" algn="ctr">
            <a:solidFill>
              <a:srgbClr val="FF0000"/>
            </a:solidFill>
            <a:round/>
            <a:headEnd type="none" w="sm" len="sm"/>
            <a:tailEnd type="arrow" w="med" len="med"/>
          </a:ln>
          <a:extLst>
            <a:ext uri="{909E8E84-426E-40DD-AFC4-6F175D3DCCD1}">
              <a14:hiddenFill xmlns:a14="http://schemas.microsoft.com/office/drawing/2010/main">
                <a:noFill/>
              </a14:hiddenFill>
            </a:ext>
          </a:extLst>
        </p:spPr>
      </p:cxnSp>
      <p:sp>
        <p:nvSpPr>
          <p:cNvPr id="62476" name="Oval 12"/>
          <p:cNvSpPr>
            <a:spLocks noChangeArrowheads="1"/>
          </p:cNvSpPr>
          <p:nvPr/>
        </p:nvSpPr>
        <p:spPr bwMode="auto">
          <a:xfrm>
            <a:off x="7739063" y="3279775"/>
            <a:ext cx="393700" cy="381000"/>
          </a:xfrm>
          <a:prstGeom prst="ellipse">
            <a:avLst/>
          </a:prstGeom>
          <a:solidFill>
            <a:schemeClr val="accent1"/>
          </a:solidFill>
          <a:ln w="12700" algn="ctr">
            <a:solidFill>
              <a:srgbClr val="FF0000"/>
            </a:solidFill>
            <a:round/>
            <a:headEnd type="none" w="sm" len="sm"/>
            <a:tailEnd type="triangle" w="sm" len="sm"/>
          </a:ln>
        </p:spPr>
        <p:txBody>
          <a:bodyPr wrap="none"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endParaRPr lang="en-US" altLang="en-US"/>
          </a:p>
        </p:txBody>
      </p:sp>
      <p:cxnSp>
        <p:nvCxnSpPr>
          <p:cNvPr id="62477" name="Straight Arrow Connector 13"/>
          <p:cNvCxnSpPr>
            <a:cxnSpLocks noChangeShapeType="1"/>
            <a:stCxn id="62469" idx="5"/>
            <a:endCxn id="62476" idx="1"/>
          </p:cNvCxnSpPr>
          <p:nvPr/>
        </p:nvCxnSpPr>
        <p:spPr bwMode="auto">
          <a:xfrm>
            <a:off x="7129463" y="2749550"/>
            <a:ext cx="666750" cy="585788"/>
          </a:xfrm>
          <a:prstGeom prst="straightConnector1">
            <a:avLst/>
          </a:prstGeom>
          <a:noFill/>
          <a:ln w="12700" algn="ctr">
            <a:solidFill>
              <a:srgbClr val="FF0000"/>
            </a:solidFill>
            <a:round/>
            <a:headEnd type="none" w="sm" len="sm"/>
            <a:tailEnd type="arrow" w="med" len="med"/>
          </a:ln>
          <a:extLst>
            <a:ext uri="{909E8E84-426E-40DD-AFC4-6F175D3DCCD1}">
              <a14:hiddenFill xmlns:a14="http://schemas.microsoft.com/office/drawing/2010/main">
                <a:noFill/>
              </a14:hiddenFill>
            </a:ext>
          </a:extLst>
        </p:spPr>
      </p:cxnSp>
      <p:cxnSp>
        <p:nvCxnSpPr>
          <p:cNvPr id="62478" name="Straight Arrow Connector 19"/>
          <p:cNvCxnSpPr>
            <a:cxnSpLocks noChangeShapeType="1"/>
            <a:stCxn id="62470" idx="6"/>
            <a:endCxn id="62471" idx="2"/>
          </p:cNvCxnSpPr>
          <p:nvPr/>
        </p:nvCxnSpPr>
        <p:spPr bwMode="auto">
          <a:xfrm>
            <a:off x="6227763" y="3470275"/>
            <a:ext cx="250825" cy="0"/>
          </a:xfrm>
          <a:prstGeom prst="straightConnector1">
            <a:avLst/>
          </a:prstGeom>
          <a:noFill/>
          <a:ln w="12700" algn="ctr">
            <a:solidFill>
              <a:srgbClr val="FF0000"/>
            </a:solidFill>
            <a:round/>
            <a:headEnd type="none" w="sm" len="sm"/>
            <a:tailEnd type="arrow" w="med" len="med"/>
          </a:ln>
          <a:extLst>
            <a:ext uri="{909E8E84-426E-40DD-AFC4-6F175D3DCCD1}">
              <a14:hiddenFill xmlns:a14="http://schemas.microsoft.com/office/drawing/2010/main">
                <a:noFill/>
              </a14:hiddenFill>
            </a:ext>
          </a:extLst>
        </p:spPr>
      </p:cxnSp>
      <p:cxnSp>
        <p:nvCxnSpPr>
          <p:cNvPr id="62479" name="Straight Arrow Connector 21"/>
          <p:cNvCxnSpPr>
            <a:cxnSpLocks noChangeShapeType="1"/>
            <a:stCxn id="62472" idx="6"/>
            <a:endCxn id="62476" idx="2"/>
          </p:cNvCxnSpPr>
          <p:nvPr/>
        </p:nvCxnSpPr>
        <p:spPr bwMode="auto">
          <a:xfrm flipV="1">
            <a:off x="7510463" y="3470275"/>
            <a:ext cx="228600" cy="7938"/>
          </a:xfrm>
          <a:prstGeom prst="straightConnector1">
            <a:avLst/>
          </a:prstGeom>
          <a:noFill/>
          <a:ln w="12700" algn="ctr">
            <a:solidFill>
              <a:srgbClr val="FF0000"/>
            </a:solidFill>
            <a:round/>
            <a:headEnd type="none" w="sm" len="sm"/>
            <a:tailEnd type="arrow" w="med" len="med"/>
          </a:ln>
          <a:extLst>
            <a:ext uri="{909E8E84-426E-40DD-AFC4-6F175D3DCCD1}">
              <a14:hiddenFill xmlns:a14="http://schemas.microsoft.com/office/drawing/2010/main">
                <a:noFill/>
              </a14:hiddenFill>
            </a:ext>
          </a:extLst>
        </p:spPr>
      </p:cxnSp>
      <p:graphicFrame>
        <p:nvGraphicFramePr>
          <p:cNvPr id="62480" name="Object 1"/>
          <p:cNvGraphicFramePr>
            <a:graphicFrameLocks noChangeAspect="1"/>
          </p:cNvGraphicFramePr>
          <p:nvPr/>
        </p:nvGraphicFramePr>
        <p:xfrm>
          <a:off x="2971800" y="2225675"/>
          <a:ext cx="485775" cy="523875"/>
        </p:xfrm>
        <a:graphic>
          <a:graphicData uri="http://schemas.openxmlformats.org/presentationml/2006/ole">
            <mc:AlternateContent xmlns:mc="http://schemas.openxmlformats.org/markup-compatibility/2006">
              <mc:Choice xmlns:v="urn:schemas-microsoft-com:vml" Requires="v">
                <p:oleObj spid="_x0000_s62514" name="Equation" r:id="rId4" imgW="0" imgH="0" progId="Equation.3">
                  <p:embed/>
                </p:oleObj>
              </mc:Choice>
              <mc:Fallback>
                <p:oleObj name="Equation" r:id="rId4" imgW="0" imgH="0" progId="Equation.3">
                  <p:embed/>
                  <p:pic>
                    <p:nvPicPr>
                      <p:cNvPr id="0" name="Object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71800" y="2225675"/>
                        <a:ext cx="4857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7" name="Text Placeholder 2"/>
          <p:cNvSpPr txBox="1">
            <a:spLocks/>
          </p:cNvSpPr>
          <p:nvPr/>
        </p:nvSpPr>
        <p:spPr bwMode="auto">
          <a:xfrm>
            <a:off x="6643688" y="3733800"/>
            <a:ext cx="971550" cy="609600"/>
          </a:xfrm>
          <a:prstGeom prst="rect">
            <a:avLst/>
          </a:prstGeom>
          <a:noFill/>
          <a:ln w="9525">
            <a:noFill/>
            <a:miter lim="800000"/>
            <a:headEnd/>
            <a:tailEnd/>
          </a:ln>
        </p:spPr>
        <p:txBody>
          <a:bodyPr/>
          <a:lstStyle>
            <a:lvl1pPr marL="342900" indent="-342900" algn="l" rtl="0" eaLnBrk="0" fontAlgn="base" hangingPunct="0">
              <a:spcBef>
                <a:spcPct val="20000"/>
              </a:spcBef>
              <a:spcAft>
                <a:spcPct val="0"/>
              </a:spcAft>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buFontTx/>
              <a:buNone/>
              <a:defRPr/>
            </a:pPr>
            <a:r>
              <a:rPr lang="en-US" kern="0" dirty="0"/>
              <a:t>4-2a</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0600" y="152400"/>
            <a:ext cx="7696200" cy="1143000"/>
          </a:xfrm>
        </p:spPr>
        <p:txBody>
          <a:bodyPr>
            <a:normAutofit fontScale="90000"/>
          </a:bodyPr>
          <a:lstStyle/>
          <a:p>
            <a:pPr>
              <a:defRPr/>
            </a:pPr>
            <a:r>
              <a:rPr lang="en-US" dirty="0"/>
              <a:t>Four Observed Variables (4-2b,c)</a:t>
            </a:r>
          </a:p>
        </p:txBody>
      </p:sp>
      <p:sp>
        <p:nvSpPr>
          <p:cNvPr id="63491" name="Content Placeholder 2"/>
          <p:cNvSpPr>
            <a:spLocks noGrp="1"/>
          </p:cNvSpPr>
          <p:nvPr>
            <p:ph idx="1"/>
          </p:nvPr>
        </p:nvSpPr>
        <p:spPr>
          <a:xfrm>
            <a:off x="457200" y="1295400"/>
            <a:ext cx="8229600" cy="2444750"/>
          </a:xfrm>
        </p:spPr>
        <p:txBody>
          <a:bodyPr/>
          <a:lstStyle/>
          <a:p>
            <a:r>
              <a:rPr lang="en-US" altLang="en-US"/>
              <a:t>The two edges form a directed path</a:t>
            </a:r>
          </a:p>
          <a:p>
            <a:r>
              <a:rPr lang="en-US" altLang="en-US"/>
              <a:t>The parameter space is 13 dimensional, and the joint probability distribution of the observed variables is specified by a 2x2x2x2 tensor </a:t>
            </a:r>
            <a:r>
              <a:rPr lang="en-US" altLang="en-US" i="1"/>
              <a:t>P</a:t>
            </a:r>
            <a:endParaRPr lang="en-US" altLang="en-US"/>
          </a:p>
        </p:txBody>
      </p:sp>
      <p:grpSp>
        <p:nvGrpSpPr>
          <p:cNvPr id="63492" name="Group 13"/>
          <p:cNvGrpSpPr>
            <a:grpSpLocks/>
          </p:cNvGrpSpPr>
          <p:nvPr/>
        </p:nvGrpSpPr>
        <p:grpSpPr bwMode="auto">
          <a:xfrm>
            <a:off x="6019800" y="3632200"/>
            <a:ext cx="2286000" cy="1244600"/>
            <a:chOff x="6229001" y="3472568"/>
            <a:chExt cx="2286000" cy="1244600"/>
          </a:xfrm>
        </p:grpSpPr>
        <p:sp>
          <p:nvSpPr>
            <p:cNvPr id="63507" name="Oval 5"/>
            <p:cNvSpPr>
              <a:spLocks noChangeArrowheads="1"/>
            </p:cNvSpPr>
            <p:nvPr/>
          </p:nvSpPr>
          <p:spPr bwMode="auto">
            <a:xfrm>
              <a:off x="7186263" y="3472568"/>
              <a:ext cx="381000" cy="381000"/>
            </a:xfrm>
            <a:prstGeom prst="ellipse">
              <a:avLst/>
            </a:prstGeom>
            <a:solidFill>
              <a:schemeClr val="accent1"/>
            </a:solidFill>
            <a:ln w="12700" algn="ctr">
              <a:solidFill>
                <a:srgbClr val="FF0000"/>
              </a:solidFill>
              <a:round/>
              <a:headEnd type="none" w="sm" len="sm"/>
              <a:tailEnd type="triangle" w="sm" len="sm"/>
            </a:ln>
          </p:spPr>
          <p:txBody>
            <a:bodyPr wrap="none"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r>
                <a:rPr lang="en-US" altLang="en-US"/>
                <a:t>0</a:t>
              </a:r>
            </a:p>
          </p:txBody>
        </p:sp>
        <p:sp>
          <p:nvSpPr>
            <p:cNvPr id="63508" name="Oval 6"/>
            <p:cNvSpPr>
              <a:spLocks noChangeArrowheads="1"/>
            </p:cNvSpPr>
            <p:nvPr/>
          </p:nvSpPr>
          <p:spPr bwMode="auto">
            <a:xfrm>
              <a:off x="6229001" y="4328230"/>
              <a:ext cx="381000" cy="381000"/>
            </a:xfrm>
            <a:prstGeom prst="ellipse">
              <a:avLst/>
            </a:prstGeom>
            <a:solidFill>
              <a:schemeClr val="accent1"/>
            </a:solidFill>
            <a:ln w="12700" algn="ctr">
              <a:solidFill>
                <a:srgbClr val="FF0000"/>
              </a:solidFill>
              <a:round/>
              <a:headEnd type="none" w="sm" len="sm"/>
              <a:tailEnd type="triangle" w="sm" len="sm"/>
            </a:ln>
          </p:spPr>
          <p:txBody>
            <a:bodyPr wrap="none"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r>
                <a:rPr lang="en-US" altLang="en-US"/>
                <a:t>2</a:t>
              </a:r>
            </a:p>
          </p:txBody>
        </p:sp>
        <p:sp>
          <p:nvSpPr>
            <p:cNvPr id="63509" name="Oval 7"/>
            <p:cNvSpPr>
              <a:spLocks noChangeArrowheads="1"/>
            </p:cNvSpPr>
            <p:nvPr/>
          </p:nvSpPr>
          <p:spPr bwMode="auto">
            <a:xfrm>
              <a:off x="6860826" y="4328230"/>
              <a:ext cx="381000" cy="381000"/>
            </a:xfrm>
            <a:prstGeom prst="ellipse">
              <a:avLst/>
            </a:prstGeom>
            <a:solidFill>
              <a:schemeClr val="accent1"/>
            </a:solidFill>
            <a:ln w="12700" algn="ctr">
              <a:solidFill>
                <a:srgbClr val="FF0000"/>
              </a:solidFill>
              <a:round/>
              <a:headEnd type="none" w="sm" len="sm"/>
              <a:tailEnd type="triangle" w="sm" len="sm"/>
            </a:ln>
          </p:spPr>
          <p:txBody>
            <a:bodyPr wrap="none"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r>
                <a:rPr lang="en-US" altLang="en-US"/>
                <a:t>1</a:t>
              </a:r>
            </a:p>
          </p:txBody>
        </p:sp>
        <p:sp>
          <p:nvSpPr>
            <p:cNvPr id="63510" name="Oval 8"/>
            <p:cNvSpPr>
              <a:spLocks noChangeArrowheads="1"/>
            </p:cNvSpPr>
            <p:nvPr/>
          </p:nvSpPr>
          <p:spPr bwMode="auto">
            <a:xfrm>
              <a:off x="7511701" y="4336168"/>
              <a:ext cx="381000" cy="381000"/>
            </a:xfrm>
            <a:prstGeom prst="ellipse">
              <a:avLst/>
            </a:prstGeom>
            <a:solidFill>
              <a:schemeClr val="accent1"/>
            </a:solidFill>
            <a:ln w="12700" algn="ctr">
              <a:solidFill>
                <a:srgbClr val="FF0000"/>
              </a:solidFill>
              <a:round/>
              <a:headEnd type="none" w="sm" len="sm"/>
              <a:tailEnd type="triangle" w="sm" len="sm"/>
            </a:ln>
          </p:spPr>
          <p:txBody>
            <a:bodyPr wrap="none"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r>
                <a:rPr lang="en-US" altLang="en-US"/>
                <a:t>3</a:t>
              </a:r>
            </a:p>
          </p:txBody>
        </p:sp>
        <p:cxnSp>
          <p:nvCxnSpPr>
            <p:cNvPr id="63511" name="Straight Arrow Connector 9"/>
            <p:cNvCxnSpPr>
              <a:cxnSpLocks noChangeShapeType="1"/>
              <a:stCxn id="63507" idx="3"/>
              <a:endCxn id="63508" idx="7"/>
            </p:cNvCxnSpPr>
            <p:nvPr/>
          </p:nvCxnSpPr>
          <p:spPr bwMode="auto">
            <a:xfrm flipH="1">
              <a:off x="6554438" y="3798005"/>
              <a:ext cx="687388" cy="585788"/>
            </a:xfrm>
            <a:prstGeom prst="straightConnector1">
              <a:avLst/>
            </a:prstGeom>
            <a:noFill/>
            <a:ln w="12700" algn="ctr">
              <a:solidFill>
                <a:srgbClr val="FF0000"/>
              </a:solidFill>
              <a:round/>
              <a:headEnd type="none" w="sm" len="sm"/>
              <a:tailEnd type="arrow" w="med" len="med"/>
            </a:ln>
            <a:extLst>
              <a:ext uri="{909E8E84-426E-40DD-AFC4-6F175D3DCCD1}">
                <a14:hiddenFill xmlns:a14="http://schemas.microsoft.com/office/drawing/2010/main">
                  <a:noFill/>
                </a14:hiddenFill>
              </a:ext>
            </a:extLst>
          </p:spPr>
        </p:cxnSp>
        <p:cxnSp>
          <p:nvCxnSpPr>
            <p:cNvPr id="63512" name="Straight Arrow Connector 10"/>
            <p:cNvCxnSpPr>
              <a:cxnSpLocks noChangeShapeType="1"/>
              <a:stCxn id="63507" idx="3"/>
              <a:endCxn id="63509" idx="0"/>
            </p:cNvCxnSpPr>
            <p:nvPr/>
          </p:nvCxnSpPr>
          <p:spPr bwMode="auto">
            <a:xfrm flipH="1">
              <a:off x="7051326" y="3798005"/>
              <a:ext cx="190500" cy="530225"/>
            </a:xfrm>
            <a:prstGeom prst="straightConnector1">
              <a:avLst/>
            </a:prstGeom>
            <a:noFill/>
            <a:ln w="12700" algn="ctr">
              <a:solidFill>
                <a:srgbClr val="FF0000"/>
              </a:solidFill>
              <a:round/>
              <a:headEnd type="none" w="sm" len="sm"/>
              <a:tailEnd type="arrow" w="med" len="med"/>
            </a:ln>
            <a:extLst>
              <a:ext uri="{909E8E84-426E-40DD-AFC4-6F175D3DCCD1}">
                <a14:hiddenFill xmlns:a14="http://schemas.microsoft.com/office/drawing/2010/main">
                  <a:noFill/>
                </a14:hiddenFill>
              </a:ext>
            </a:extLst>
          </p:spPr>
        </p:cxnSp>
        <p:cxnSp>
          <p:nvCxnSpPr>
            <p:cNvPr id="63513" name="Straight Arrow Connector 11"/>
            <p:cNvCxnSpPr>
              <a:cxnSpLocks noChangeShapeType="1"/>
              <a:stCxn id="63507" idx="5"/>
              <a:endCxn id="63510" idx="0"/>
            </p:cNvCxnSpPr>
            <p:nvPr/>
          </p:nvCxnSpPr>
          <p:spPr bwMode="auto">
            <a:xfrm>
              <a:off x="7511701" y="3798005"/>
              <a:ext cx="190500" cy="538163"/>
            </a:xfrm>
            <a:prstGeom prst="straightConnector1">
              <a:avLst/>
            </a:prstGeom>
            <a:noFill/>
            <a:ln w="12700" algn="ctr">
              <a:solidFill>
                <a:srgbClr val="FF0000"/>
              </a:solidFill>
              <a:round/>
              <a:headEnd type="none" w="sm" len="sm"/>
              <a:tailEnd type="arrow" w="med" len="med"/>
            </a:ln>
            <a:extLst>
              <a:ext uri="{909E8E84-426E-40DD-AFC4-6F175D3DCCD1}">
                <a14:hiddenFill xmlns:a14="http://schemas.microsoft.com/office/drawing/2010/main">
                  <a:noFill/>
                </a14:hiddenFill>
              </a:ext>
            </a:extLst>
          </p:spPr>
        </p:cxnSp>
        <p:sp>
          <p:nvSpPr>
            <p:cNvPr id="63514" name="Oval 12"/>
            <p:cNvSpPr>
              <a:spLocks noChangeArrowheads="1"/>
            </p:cNvSpPr>
            <p:nvPr/>
          </p:nvSpPr>
          <p:spPr bwMode="auto">
            <a:xfrm>
              <a:off x="8121301" y="4328230"/>
              <a:ext cx="393700" cy="381000"/>
            </a:xfrm>
            <a:prstGeom prst="ellipse">
              <a:avLst/>
            </a:prstGeom>
            <a:solidFill>
              <a:schemeClr val="accent1"/>
            </a:solidFill>
            <a:ln w="12700" algn="ctr">
              <a:solidFill>
                <a:srgbClr val="FF0000"/>
              </a:solidFill>
              <a:round/>
              <a:headEnd type="none" w="sm" len="sm"/>
              <a:tailEnd type="triangle" w="sm" len="sm"/>
            </a:ln>
          </p:spPr>
          <p:txBody>
            <a:bodyPr wrap="none"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r>
                <a:rPr lang="en-US" altLang="en-US"/>
                <a:t>4</a:t>
              </a:r>
            </a:p>
          </p:txBody>
        </p:sp>
        <p:cxnSp>
          <p:nvCxnSpPr>
            <p:cNvPr id="63515" name="Straight Arrow Connector 13"/>
            <p:cNvCxnSpPr>
              <a:cxnSpLocks noChangeShapeType="1"/>
              <a:stCxn id="63507" idx="5"/>
              <a:endCxn id="63514" idx="1"/>
            </p:cNvCxnSpPr>
            <p:nvPr/>
          </p:nvCxnSpPr>
          <p:spPr bwMode="auto">
            <a:xfrm>
              <a:off x="7511701" y="3798005"/>
              <a:ext cx="666750" cy="585788"/>
            </a:xfrm>
            <a:prstGeom prst="straightConnector1">
              <a:avLst/>
            </a:prstGeom>
            <a:noFill/>
            <a:ln w="12700" algn="ctr">
              <a:solidFill>
                <a:srgbClr val="FF0000"/>
              </a:solidFill>
              <a:round/>
              <a:headEnd type="none" w="sm" len="sm"/>
              <a:tailEnd type="arrow" w="med" len="med"/>
            </a:ln>
            <a:extLst>
              <a:ext uri="{909E8E84-426E-40DD-AFC4-6F175D3DCCD1}">
                <a14:hiddenFill xmlns:a14="http://schemas.microsoft.com/office/drawing/2010/main">
                  <a:noFill/>
                </a14:hiddenFill>
              </a:ext>
            </a:extLst>
          </p:spPr>
        </p:cxnSp>
        <p:cxnSp>
          <p:nvCxnSpPr>
            <p:cNvPr id="63516" name="Straight Arrow Connector 14"/>
            <p:cNvCxnSpPr>
              <a:cxnSpLocks noChangeShapeType="1"/>
              <a:stCxn id="63509" idx="6"/>
              <a:endCxn id="63510" idx="2"/>
            </p:cNvCxnSpPr>
            <p:nvPr/>
          </p:nvCxnSpPr>
          <p:spPr bwMode="auto">
            <a:xfrm>
              <a:off x="7241826" y="4518730"/>
              <a:ext cx="269875" cy="7938"/>
            </a:xfrm>
            <a:prstGeom prst="straightConnector1">
              <a:avLst/>
            </a:prstGeom>
            <a:noFill/>
            <a:ln w="12700" algn="ctr">
              <a:solidFill>
                <a:srgbClr val="FF0000"/>
              </a:solidFill>
              <a:round/>
              <a:headEnd type="none" w="sm" len="sm"/>
              <a:tailEnd type="arrow" w="med" len="med"/>
            </a:ln>
            <a:extLst>
              <a:ext uri="{909E8E84-426E-40DD-AFC4-6F175D3DCCD1}">
                <a14:hiddenFill xmlns:a14="http://schemas.microsoft.com/office/drawing/2010/main">
                  <a:noFill/>
                </a14:hiddenFill>
              </a:ext>
            </a:extLst>
          </p:spPr>
        </p:cxnSp>
        <p:cxnSp>
          <p:nvCxnSpPr>
            <p:cNvPr id="63517" name="Straight Arrow Connector 2"/>
            <p:cNvCxnSpPr>
              <a:cxnSpLocks noChangeShapeType="1"/>
              <a:stCxn id="63509" idx="2"/>
              <a:endCxn id="63508" idx="6"/>
            </p:cNvCxnSpPr>
            <p:nvPr/>
          </p:nvCxnSpPr>
          <p:spPr bwMode="auto">
            <a:xfrm flipH="1">
              <a:off x="6610001" y="4518730"/>
              <a:ext cx="250825" cy="0"/>
            </a:xfrm>
            <a:prstGeom prst="straightConnector1">
              <a:avLst/>
            </a:prstGeom>
            <a:noFill/>
            <a:ln w="12700" algn="ctr">
              <a:solidFill>
                <a:srgbClr val="FF0000"/>
              </a:solidFill>
              <a:round/>
              <a:headEnd type="none" w="sm" len="sm"/>
              <a:tailEnd type="arrow" w="med" len="med"/>
            </a:ln>
            <a:extLst>
              <a:ext uri="{909E8E84-426E-40DD-AFC4-6F175D3DCCD1}">
                <a14:hiddenFill xmlns:a14="http://schemas.microsoft.com/office/drawing/2010/main">
                  <a:noFill/>
                </a14:hiddenFill>
              </a:ext>
            </a:extLst>
          </p:spPr>
        </p:cxnSp>
      </p:grpSp>
      <p:sp>
        <p:nvSpPr>
          <p:cNvPr id="29" name="Text Placeholder 2"/>
          <p:cNvSpPr txBox="1">
            <a:spLocks/>
          </p:cNvSpPr>
          <p:nvPr/>
        </p:nvSpPr>
        <p:spPr bwMode="auto">
          <a:xfrm>
            <a:off x="6826250" y="5133975"/>
            <a:ext cx="969963" cy="609600"/>
          </a:xfrm>
          <a:prstGeom prst="rect">
            <a:avLst/>
          </a:prstGeom>
          <a:noFill/>
          <a:ln w="9525">
            <a:noFill/>
            <a:miter lim="800000"/>
            <a:headEnd/>
            <a:tailEnd/>
          </a:ln>
        </p:spPr>
        <p:txBody>
          <a:bodyPr/>
          <a:lstStyle>
            <a:lvl1pPr marL="342900" indent="-342900" algn="l" rtl="0" eaLnBrk="0" fontAlgn="base" hangingPunct="0">
              <a:spcBef>
                <a:spcPct val="20000"/>
              </a:spcBef>
              <a:spcAft>
                <a:spcPct val="0"/>
              </a:spcAft>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buFontTx/>
              <a:buNone/>
              <a:defRPr/>
            </a:pPr>
            <a:r>
              <a:rPr lang="en-US" kern="0" dirty="0"/>
              <a:t>4-2c</a:t>
            </a:r>
          </a:p>
        </p:txBody>
      </p:sp>
      <p:sp>
        <p:nvSpPr>
          <p:cNvPr id="30" name="Text Placeholder 2"/>
          <p:cNvSpPr txBox="1">
            <a:spLocks/>
          </p:cNvSpPr>
          <p:nvPr/>
        </p:nvSpPr>
        <p:spPr bwMode="auto">
          <a:xfrm>
            <a:off x="2255838" y="5410200"/>
            <a:ext cx="971550" cy="609600"/>
          </a:xfrm>
          <a:prstGeom prst="rect">
            <a:avLst/>
          </a:prstGeom>
          <a:noFill/>
          <a:ln w="9525">
            <a:noFill/>
            <a:miter lim="800000"/>
            <a:headEnd/>
            <a:tailEnd/>
          </a:ln>
        </p:spPr>
        <p:txBody>
          <a:bodyPr/>
          <a:lstStyle>
            <a:lvl1pPr marL="342900" indent="-342900" algn="l" rtl="0" eaLnBrk="0" fontAlgn="base" hangingPunct="0">
              <a:spcBef>
                <a:spcPct val="20000"/>
              </a:spcBef>
              <a:spcAft>
                <a:spcPct val="0"/>
              </a:spcAft>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buFontTx/>
              <a:buNone/>
              <a:defRPr/>
            </a:pPr>
            <a:r>
              <a:rPr lang="en-US" kern="0" dirty="0"/>
              <a:t>4-2b</a:t>
            </a:r>
          </a:p>
        </p:txBody>
      </p:sp>
      <p:grpSp>
        <p:nvGrpSpPr>
          <p:cNvPr id="63495" name="Group 30"/>
          <p:cNvGrpSpPr>
            <a:grpSpLocks/>
          </p:cNvGrpSpPr>
          <p:nvPr/>
        </p:nvGrpSpPr>
        <p:grpSpPr bwMode="auto">
          <a:xfrm>
            <a:off x="1598613" y="3919538"/>
            <a:ext cx="2286000" cy="1244600"/>
            <a:chOff x="6229001" y="3472568"/>
            <a:chExt cx="2286000" cy="1244600"/>
          </a:xfrm>
        </p:grpSpPr>
        <p:sp>
          <p:nvSpPr>
            <p:cNvPr id="63496" name="Oval 5"/>
            <p:cNvSpPr>
              <a:spLocks noChangeArrowheads="1"/>
            </p:cNvSpPr>
            <p:nvPr/>
          </p:nvSpPr>
          <p:spPr bwMode="auto">
            <a:xfrm>
              <a:off x="7186263" y="3472568"/>
              <a:ext cx="381000" cy="381000"/>
            </a:xfrm>
            <a:prstGeom prst="ellipse">
              <a:avLst/>
            </a:prstGeom>
            <a:solidFill>
              <a:schemeClr val="accent1"/>
            </a:solidFill>
            <a:ln w="12700" algn="ctr">
              <a:solidFill>
                <a:srgbClr val="FF0000"/>
              </a:solidFill>
              <a:round/>
              <a:headEnd type="none" w="sm" len="sm"/>
              <a:tailEnd type="triangle" w="sm" len="sm"/>
            </a:ln>
          </p:spPr>
          <p:txBody>
            <a:bodyPr wrap="none"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r>
                <a:rPr lang="en-US" altLang="en-US"/>
                <a:t>0</a:t>
              </a:r>
            </a:p>
          </p:txBody>
        </p:sp>
        <p:sp>
          <p:nvSpPr>
            <p:cNvPr id="63497" name="Oval 6"/>
            <p:cNvSpPr>
              <a:spLocks noChangeArrowheads="1"/>
            </p:cNvSpPr>
            <p:nvPr/>
          </p:nvSpPr>
          <p:spPr bwMode="auto">
            <a:xfrm>
              <a:off x="6229001" y="4328230"/>
              <a:ext cx="381000" cy="381000"/>
            </a:xfrm>
            <a:prstGeom prst="ellipse">
              <a:avLst/>
            </a:prstGeom>
            <a:solidFill>
              <a:schemeClr val="accent1"/>
            </a:solidFill>
            <a:ln w="12700" algn="ctr">
              <a:solidFill>
                <a:srgbClr val="FF0000"/>
              </a:solidFill>
              <a:round/>
              <a:headEnd type="none" w="sm" len="sm"/>
              <a:tailEnd type="triangle" w="sm" len="sm"/>
            </a:ln>
          </p:spPr>
          <p:txBody>
            <a:bodyPr wrap="none"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r>
                <a:rPr lang="en-US" altLang="en-US"/>
                <a:t>1</a:t>
              </a:r>
            </a:p>
          </p:txBody>
        </p:sp>
        <p:sp>
          <p:nvSpPr>
            <p:cNvPr id="63498" name="Oval 7"/>
            <p:cNvSpPr>
              <a:spLocks noChangeArrowheads="1"/>
            </p:cNvSpPr>
            <p:nvPr/>
          </p:nvSpPr>
          <p:spPr bwMode="auto">
            <a:xfrm>
              <a:off x="6860826" y="4328230"/>
              <a:ext cx="381000" cy="381000"/>
            </a:xfrm>
            <a:prstGeom prst="ellipse">
              <a:avLst/>
            </a:prstGeom>
            <a:solidFill>
              <a:schemeClr val="accent1"/>
            </a:solidFill>
            <a:ln w="12700" algn="ctr">
              <a:solidFill>
                <a:srgbClr val="FF0000"/>
              </a:solidFill>
              <a:round/>
              <a:headEnd type="none" w="sm" len="sm"/>
              <a:tailEnd type="triangle" w="sm" len="sm"/>
            </a:ln>
          </p:spPr>
          <p:txBody>
            <a:bodyPr wrap="none"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r>
                <a:rPr lang="en-US" altLang="en-US"/>
                <a:t>2</a:t>
              </a:r>
            </a:p>
          </p:txBody>
        </p:sp>
        <p:sp>
          <p:nvSpPr>
            <p:cNvPr id="63499" name="Oval 8"/>
            <p:cNvSpPr>
              <a:spLocks noChangeArrowheads="1"/>
            </p:cNvSpPr>
            <p:nvPr/>
          </p:nvSpPr>
          <p:spPr bwMode="auto">
            <a:xfrm>
              <a:off x="7511701" y="4336168"/>
              <a:ext cx="381000" cy="381000"/>
            </a:xfrm>
            <a:prstGeom prst="ellipse">
              <a:avLst/>
            </a:prstGeom>
            <a:solidFill>
              <a:schemeClr val="accent1"/>
            </a:solidFill>
            <a:ln w="12700" algn="ctr">
              <a:solidFill>
                <a:srgbClr val="FF0000"/>
              </a:solidFill>
              <a:round/>
              <a:headEnd type="none" w="sm" len="sm"/>
              <a:tailEnd type="triangle" w="sm" len="sm"/>
            </a:ln>
          </p:spPr>
          <p:txBody>
            <a:bodyPr wrap="none"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r>
                <a:rPr lang="en-US" altLang="en-US"/>
                <a:t>3</a:t>
              </a:r>
            </a:p>
          </p:txBody>
        </p:sp>
        <p:cxnSp>
          <p:nvCxnSpPr>
            <p:cNvPr id="63500" name="Straight Arrow Connector 9"/>
            <p:cNvCxnSpPr>
              <a:cxnSpLocks noChangeShapeType="1"/>
              <a:stCxn id="63496" idx="3"/>
              <a:endCxn id="63497" idx="7"/>
            </p:cNvCxnSpPr>
            <p:nvPr/>
          </p:nvCxnSpPr>
          <p:spPr bwMode="auto">
            <a:xfrm flipH="1">
              <a:off x="6554438" y="3798005"/>
              <a:ext cx="687388" cy="585788"/>
            </a:xfrm>
            <a:prstGeom prst="straightConnector1">
              <a:avLst/>
            </a:prstGeom>
            <a:noFill/>
            <a:ln w="12700" algn="ctr">
              <a:solidFill>
                <a:srgbClr val="FF0000"/>
              </a:solidFill>
              <a:round/>
              <a:headEnd type="none" w="sm" len="sm"/>
              <a:tailEnd type="arrow" w="med" len="med"/>
            </a:ln>
            <a:extLst>
              <a:ext uri="{909E8E84-426E-40DD-AFC4-6F175D3DCCD1}">
                <a14:hiddenFill xmlns:a14="http://schemas.microsoft.com/office/drawing/2010/main">
                  <a:noFill/>
                </a14:hiddenFill>
              </a:ext>
            </a:extLst>
          </p:spPr>
        </p:cxnSp>
        <p:cxnSp>
          <p:nvCxnSpPr>
            <p:cNvPr id="63501" name="Straight Arrow Connector 10"/>
            <p:cNvCxnSpPr>
              <a:cxnSpLocks noChangeShapeType="1"/>
              <a:stCxn id="63496" idx="3"/>
              <a:endCxn id="63498" idx="0"/>
            </p:cNvCxnSpPr>
            <p:nvPr/>
          </p:nvCxnSpPr>
          <p:spPr bwMode="auto">
            <a:xfrm flipH="1">
              <a:off x="7051326" y="3798005"/>
              <a:ext cx="190500" cy="530225"/>
            </a:xfrm>
            <a:prstGeom prst="straightConnector1">
              <a:avLst/>
            </a:prstGeom>
            <a:noFill/>
            <a:ln w="12700" algn="ctr">
              <a:solidFill>
                <a:srgbClr val="FF0000"/>
              </a:solidFill>
              <a:round/>
              <a:headEnd type="none" w="sm" len="sm"/>
              <a:tailEnd type="arrow" w="med" len="med"/>
            </a:ln>
            <a:extLst>
              <a:ext uri="{909E8E84-426E-40DD-AFC4-6F175D3DCCD1}">
                <a14:hiddenFill xmlns:a14="http://schemas.microsoft.com/office/drawing/2010/main">
                  <a:noFill/>
                </a14:hiddenFill>
              </a:ext>
            </a:extLst>
          </p:spPr>
        </p:cxnSp>
        <p:cxnSp>
          <p:nvCxnSpPr>
            <p:cNvPr id="63502" name="Straight Arrow Connector 11"/>
            <p:cNvCxnSpPr>
              <a:cxnSpLocks noChangeShapeType="1"/>
              <a:stCxn id="63496" idx="5"/>
              <a:endCxn id="63499" idx="0"/>
            </p:cNvCxnSpPr>
            <p:nvPr/>
          </p:nvCxnSpPr>
          <p:spPr bwMode="auto">
            <a:xfrm>
              <a:off x="7511701" y="3798005"/>
              <a:ext cx="190500" cy="538163"/>
            </a:xfrm>
            <a:prstGeom prst="straightConnector1">
              <a:avLst/>
            </a:prstGeom>
            <a:noFill/>
            <a:ln w="12700" algn="ctr">
              <a:solidFill>
                <a:srgbClr val="FF0000"/>
              </a:solidFill>
              <a:round/>
              <a:headEnd type="none" w="sm" len="sm"/>
              <a:tailEnd type="arrow" w="med" len="med"/>
            </a:ln>
            <a:extLst>
              <a:ext uri="{909E8E84-426E-40DD-AFC4-6F175D3DCCD1}">
                <a14:hiddenFill xmlns:a14="http://schemas.microsoft.com/office/drawing/2010/main">
                  <a:noFill/>
                </a14:hiddenFill>
              </a:ext>
            </a:extLst>
          </p:spPr>
        </p:cxnSp>
        <p:sp>
          <p:nvSpPr>
            <p:cNvPr id="63503" name="Oval 12"/>
            <p:cNvSpPr>
              <a:spLocks noChangeArrowheads="1"/>
            </p:cNvSpPr>
            <p:nvPr/>
          </p:nvSpPr>
          <p:spPr bwMode="auto">
            <a:xfrm>
              <a:off x="8121301" y="4328230"/>
              <a:ext cx="393700" cy="381000"/>
            </a:xfrm>
            <a:prstGeom prst="ellipse">
              <a:avLst/>
            </a:prstGeom>
            <a:solidFill>
              <a:schemeClr val="accent1"/>
            </a:solidFill>
            <a:ln w="12700" algn="ctr">
              <a:solidFill>
                <a:srgbClr val="FF0000"/>
              </a:solidFill>
              <a:round/>
              <a:headEnd type="none" w="sm" len="sm"/>
              <a:tailEnd type="triangle" w="sm" len="sm"/>
            </a:ln>
          </p:spPr>
          <p:txBody>
            <a:bodyPr wrap="none"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r>
                <a:rPr lang="en-US" altLang="en-US"/>
                <a:t>4</a:t>
              </a:r>
            </a:p>
          </p:txBody>
        </p:sp>
        <p:cxnSp>
          <p:nvCxnSpPr>
            <p:cNvPr id="63504" name="Straight Arrow Connector 13"/>
            <p:cNvCxnSpPr>
              <a:cxnSpLocks noChangeShapeType="1"/>
              <a:stCxn id="63496" idx="5"/>
              <a:endCxn id="63503" idx="1"/>
            </p:cNvCxnSpPr>
            <p:nvPr/>
          </p:nvCxnSpPr>
          <p:spPr bwMode="auto">
            <a:xfrm>
              <a:off x="7511701" y="3798005"/>
              <a:ext cx="666750" cy="585788"/>
            </a:xfrm>
            <a:prstGeom prst="straightConnector1">
              <a:avLst/>
            </a:prstGeom>
            <a:noFill/>
            <a:ln w="12700" algn="ctr">
              <a:solidFill>
                <a:srgbClr val="FF0000"/>
              </a:solidFill>
              <a:round/>
              <a:headEnd type="none" w="sm" len="sm"/>
              <a:tailEnd type="arrow" w="med" len="med"/>
            </a:ln>
            <a:extLst>
              <a:ext uri="{909E8E84-426E-40DD-AFC4-6F175D3DCCD1}">
                <a14:hiddenFill xmlns:a14="http://schemas.microsoft.com/office/drawing/2010/main">
                  <a:noFill/>
                </a14:hiddenFill>
              </a:ext>
            </a:extLst>
          </p:spPr>
        </p:cxnSp>
        <p:cxnSp>
          <p:nvCxnSpPr>
            <p:cNvPr id="63505" name="Straight Arrow Connector 14"/>
            <p:cNvCxnSpPr>
              <a:cxnSpLocks noChangeShapeType="1"/>
              <a:stCxn id="63498" idx="6"/>
              <a:endCxn id="63499" idx="2"/>
            </p:cNvCxnSpPr>
            <p:nvPr/>
          </p:nvCxnSpPr>
          <p:spPr bwMode="auto">
            <a:xfrm>
              <a:off x="7241826" y="4518730"/>
              <a:ext cx="269875" cy="7938"/>
            </a:xfrm>
            <a:prstGeom prst="straightConnector1">
              <a:avLst/>
            </a:prstGeom>
            <a:noFill/>
            <a:ln w="12700" algn="ctr">
              <a:solidFill>
                <a:srgbClr val="FF0000"/>
              </a:solidFill>
              <a:round/>
              <a:headEnd type="none" w="sm" len="sm"/>
              <a:tailEnd type="arrow" w="med" len="med"/>
            </a:ln>
            <a:extLst>
              <a:ext uri="{909E8E84-426E-40DD-AFC4-6F175D3DCCD1}">
                <a14:hiddenFill xmlns:a14="http://schemas.microsoft.com/office/drawing/2010/main">
                  <a:noFill/>
                </a14:hiddenFill>
              </a:ext>
            </a:extLst>
          </p:spPr>
        </p:cxnSp>
        <p:cxnSp>
          <p:nvCxnSpPr>
            <p:cNvPr id="63506" name="Straight Arrow Connector 2"/>
            <p:cNvCxnSpPr>
              <a:cxnSpLocks noChangeShapeType="1"/>
              <a:stCxn id="63497" idx="6"/>
              <a:endCxn id="63498" idx="2"/>
            </p:cNvCxnSpPr>
            <p:nvPr/>
          </p:nvCxnSpPr>
          <p:spPr bwMode="auto">
            <a:xfrm>
              <a:off x="6610001" y="4518730"/>
              <a:ext cx="250825" cy="0"/>
            </a:xfrm>
            <a:prstGeom prst="straightConnector1">
              <a:avLst/>
            </a:prstGeom>
            <a:noFill/>
            <a:ln w="12700" algn="ctr">
              <a:solidFill>
                <a:srgbClr val="FF0000"/>
              </a:solidFill>
              <a:round/>
              <a:headEnd type="none" w="sm" len="sm"/>
              <a:tailEnd type="arrow" w="med" len="med"/>
            </a:ln>
            <a:extLst>
              <a:ext uri="{909E8E84-426E-40DD-AFC4-6F175D3DCCD1}">
                <a14:hiddenFill xmlns:a14="http://schemas.microsoft.com/office/drawing/2010/main">
                  <a:noFill/>
                </a14:hiddenFill>
              </a:ext>
            </a:extLst>
          </p:spPr>
        </p:cxnSp>
      </p:gr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a:extLst>
              <a:ext uri="{FF2B5EF4-FFF2-40B4-BE49-F238E27FC236}">
                <a16:creationId xmlns:a16="http://schemas.microsoft.com/office/drawing/2014/main" id="{90A9E2A1-8116-45DB-9491-2C6597212BF9}"/>
              </a:ext>
            </a:extLst>
          </p:cNvPr>
          <p:cNvSpPr>
            <a:spLocks noGrp="1" noChangeArrowheads="1"/>
          </p:cNvSpPr>
          <p:nvPr>
            <p:ph type="title"/>
          </p:nvPr>
        </p:nvSpPr>
        <p:spPr>
          <a:xfrm>
            <a:off x="685800" y="228600"/>
            <a:ext cx="7772400" cy="838200"/>
          </a:xfrm>
        </p:spPr>
        <p:txBody>
          <a:bodyPr/>
          <a:lstStyle/>
          <a:p>
            <a:pPr eaLnBrk="1" hangingPunct="1"/>
            <a:r>
              <a:rPr lang="en-US" altLang="en-US"/>
              <a:t>Acting Humanly: the Turing Test</a:t>
            </a:r>
          </a:p>
        </p:txBody>
      </p:sp>
      <p:sp>
        <p:nvSpPr>
          <p:cNvPr id="8195" name="Rectangle 3">
            <a:extLst>
              <a:ext uri="{FF2B5EF4-FFF2-40B4-BE49-F238E27FC236}">
                <a16:creationId xmlns:a16="http://schemas.microsoft.com/office/drawing/2014/main" id="{CFAB40A1-97A3-469D-BC29-1E700F65C244}"/>
              </a:ext>
            </a:extLst>
          </p:cNvPr>
          <p:cNvSpPr>
            <a:spLocks noGrp="1" noChangeArrowheads="1"/>
          </p:cNvSpPr>
          <p:nvPr>
            <p:ph type="body" idx="1"/>
          </p:nvPr>
        </p:nvSpPr>
        <p:spPr>
          <a:xfrm>
            <a:off x="685800" y="2667000"/>
            <a:ext cx="7924800" cy="3505200"/>
          </a:xfrm>
        </p:spPr>
        <p:txBody>
          <a:bodyPr/>
          <a:lstStyle/>
          <a:p>
            <a:pPr eaLnBrk="1" hangingPunct="1">
              <a:lnSpc>
                <a:spcPct val="80000"/>
              </a:lnSpc>
            </a:pPr>
            <a:r>
              <a:rPr lang="en-US" altLang="en-US" sz="2400"/>
              <a:t>Operational test for intelligent behavior: the Imitation Game</a:t>
            </a:r>
          </a:p>
          <a:p>
            <a:pPr eaLnBrk="1" hangingPunct="1">
              <a:lnSpc>
                <a:spcPct val="80000"/>
              </a:lnSpc>
            </a:pPr>
            <a:r>
              <a:rPr lang="en-US" altLang="en-US" sz="2400"/>
              <a:t>In 1950, Turing </a:t>
            </a:r>
          </a:p>
          <a:p>
            <a:pPr lvl="1" eaLnBrk="1" hangingPunct="1">
              <a:lnSpc>
                <a:spcPct val="80000"/>
              </a:lnSpc>
            </a:pPr>
            <a:r>
              <a:rPr lang="en-US" altLang="en-US" sz="2400"/>
              <a:t>predicted that by 2000, a machine might have a 30% chance of fooling a lay person for 5 minutes</a:t>
            </a:r>
          </a:p>
          <a:p>
            <a:pPr lvl="1" eaLnBrk="1" hangingPunct="1">
              <a:lnSpc>
                <a:spcPct val="80000"/>
              </a:lnSpc>
            </a:pPr>
            <a:r>
              <a:rPr lang="en-US" altLang="en-US" sz="2400"/>
              <a:t>Anticipated all major arguments against AI in following 50 years</a:t>
            </a:r>
          </a:p>
          <a:p>
            <a:pPr lvl="1" eaLnBrk="1" hangingPunct="1">
              <a:lnSpc>
                <a:spcPct val="80000"/>
              </a:lnSpc>
            </a:pPr>
            <a:r>
              <a:rPr lang="en-US" altLang="en-US" sz="2400"/>
              <a:t>Suggested major components of AI: knowledge, reasoning, language understanding, learning</a:t>
            </a:r>
          </a:p>
          <a:p>
            <a:pPr eaLnBrk="1" hangingPunct="1">
              <a:lnSpc>
                <a:spcPct val="80000"/>
              </a:lnSpc>
            </a:pPr>
            <a:r>
              <a:rPr lang="en-US" altLang="en-US" sz="2400"/>
              <a:t>Problem: Turing test is not reproducible, constructive, or amenable to mathematical analysis</a:t>
            </a:r>
          </a:p>
        </p:txBody>
      </p:sp>
      <p:pic>
        <p:nvPicPr>
          <p:cNvPr id="8196" name="Picture 4">
            <a:extLst>
              <a:ext uri="{FF2B5EF4-FFF2-40B4-BE49-F238E27FC236}">
                <a16:creationId xmlns:a16="http://schemas.microsoft.com/office/drawing/2014/main" id="{6EBA3ACF-8DE2-45C1-B04A-AE4485E1074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4379"/>
          <a:stretch>
            <a:fillRect/>
          </a:stretch>
        </p:blipFill>
        <p:spPr bwMode="auto">
          <a:xfrm>
            <a:off x="4419600" y="990600"/>
            <a:ext cx="4191000" cy="166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7" name="Picture 5">
            <a:extLst>
              <a:ext uri="{FF2B5EF4-FFF2-40B4-BE49-F238E27FC236}">
                <a16:creationId xmlns:a16="http://schemas.microsoft.com/office/drawing/2014/main" id="{B6E37338-A671-4383-8361-EB1391AF7C0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200" y="914400"/>
            <a:ext cx="3200400" cy="181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189038"/>
            <a:ext cx="8229600" cy="4983162"/>
          </a:xfrm>
        </p:spPr>
        <p:txBody>
          <a:bodyPr/>
          <a:lstStyle/>
          <a:p>
            <a:pPr marL="0" indent="0">
              <a:buFontTx/>
              <a:buNone/>
              <a:defRPr/>
            </a:pPr>
            <a:r>
              <a:rPr lang="en-US" dirty="0"/>
              <a:t>If all variables are binary, there are </a:t>
            </a:r>
          </a:p>
          <a:p>
            <a:pPr marL="0" indent="0">
              <a:buFontTx/>
              <a:buNone/>
              <a:defRPr/>
            </a:pPr>
            <a:r>
              <a:rPr lang="en-US" dirty="0"/>
              <a:t>11 free parameters in total:</a:t>
            </a:r>
          </a:p>
          <a:p>
            <a:pPr>
              <a:defRPr/>
            </a:pPr>
            <a:r>
              <a:rPr lang="en-US" dirty="0"/>
              <a:t>A vector (t</a:t>
            </a:r>
            <a:r>
              <a:rPr lang="en-US" baseline="-25000" dirty="0"/>
              <a:t>0</a:t>
            </a:r>
            <a:r>
              <a:rPr lang="en-US" dirty="0"/>
              <a:t>, t</a:t>
            </a:r>
            <a:r>
              <a:rPr lang="en-US" baseline="-25000" dirty="0"/>
              <a:t>1</a:t>
            </a:r>
            <a:r>
              <a:rPr lang="en-US" dirty="0"/>
              <a:t>)=(t</a:t>
            </a:r>
            <a:r>
              <a:rPr lang="en-US" baseline="-25000" dirty="0"/>
              <a:t>0</a:t>
            </a:r>
            <a:r>
              <a:rPr lang="en-US" dirty="0"/>
              <a:t>,1-t</a:t>
            </a:r>
            <a:r>
              <a:rPr lang="en-US" baseline="-25000" dirty="0"/>
              <a:t>0</a:t>
            </a:r>
            <a:r>
              <a:rPr lang="en-US" dirty="0"/>
              <a:t>) specifying the distribution of the hidden variable X</a:t>
            </a:r>
            <a:r>
              <a:rPr lang="en-US" baseline="-25000" dirty="0"/>
              <a:t>0,</a:t>
            </a:r>
            <a:r>
              <a:rPr lang="en-US" dirty="0"/>
              <a:t> and</a:t>
            </a:r>
          </a:p>
          <a:p>
            <a:pPr>
              <a:defRPr/>
            </a:pPr>
            <a:r>
              <a:rPr lang="en-US" dirty="0"/>
              <a:t>Two 2x2 stochastic matrices, M</a:t>
            </a:r>
            <a:r>
              <a:rPr lang="en-US" baseline="-25000" dirty="0"/>
              <a:t>1</a:t>
            </a:r>
            <a:r>
              <a:rPr lang="en-US" dirty="0"/>
              <a:t>, M</a:t>
            </a:r>
            <a:r>
              <a:rPr lang="en-US" baseline="-25000" dirty="0"/>
              <a:t>4</a:t>
            </a:r>
            <a:r>
              <a:rPr lang="en-US" dirty="0"/>
              <a:t>  giving probabilities for X</a:t>
            </a:r>
            <a:r>
              <a:rPr lang="en-US" baseline="-25000" dirty="0"/>
              <a:t>1</a:t>
            </a:r>
            <a:r>
              <a:rPr lang="en-US" dirty="0"/>
              <a:t>, X</a:t>
            </a:r>
            <a:r>
              <a:rPr lang="en-US" baseline="-25000" dirty="0"/>
              <a:t>4</a:t>
            </a:r>
            <a:r>
              <a:rPr lang="en-US" dirty="0"/>
              <a:t> conditioned on X</a:t>
            </a:r>
            <a:r>
              <a:rPr lang="en-US" baseline="-25000" dirty="0"/>
              <a:t>0</a:t>
            </a:r>
            <a:r>
              <a:rPr lang="en-US" dirty="0"/>
              <a:t>, and</a:t>
            </a:r>
          </a:p>
          <a:p>
            <a:pPr>
              <a:defRPr/>
            </a:pPr>
            <a:r>
              <a:rPr lang="en-US" dirty="0"/>
              <a:t>Two 4x2 stochastic matrices, M</a:t>
            </a:r>
            <a:r>
              <a:rPr lang="en-US" baseline="-25000" dirty="0"/>
              <a:t>2</a:t>
            </a:r>
            <a:r>
              <a:rPr lang="en-US" dirty="0"/>
              <a:t>, M</a:t>
            </a:r>
            <a:r>
              <a:rPr lang="en-US" baseline="-25000" dirty="0"/>
              <a:t>3</a:t>
            </a:r>
            <a:r>
              <a:rPr lang="en-US" dirty="0"/>
              <a:t>, giving probabilities for X</a:t>
            </a:r>
            <a:r>
              <a:rPr lang="en-US" baseline="-25000" dirty="0"/>
              <a:t>2</a:t>
            </a:r>
            <a:r>
              <a:rPr lang="en-US" dirty="0"/>
              <a:t>, X</a:t>
            </a:r>
            <a:r>
              <a:rPr lang="en-US" baseline="-25000" dirty="0"/>
              <a:t>3</a:t>
            </a:r>
            <a:r>
              <a:rPr lang="en-US" dirty="0"/>
              <a:t>, s.t. M</a:t>
            </a:r>
            <a:r>
              <a:rPr lang="en-US" baseline="-25000" dirty="0"/>
              <a:t>2</a:t>
            </a:r>
            <a:r>
              <a:rPr lang="en-US" dirty="0"/>
              <a:t> is conditioned on X</a:t>
            </a:r>
            <a:r>
              <a:rPr lang="en-US" baseline="-25000" dirty="0"/>
              <a:t>0</a:t>
            </a:r>
            <a:r>
              <a:rPr lang="en-US" dirty="0"/>
              <a:t>,X</a:t>
            </a:r>
            <a:r>
              <a:rPr lang="en-US" baseline="-25000" dirty="0"/>
              <a:t>1</a:t>
            </a:r>
            <a:r>
              <a:rPr lang="en-US" dirty="0"/>
              <a:t>, and M</a:t>
            </a:r>
            <a:r>
              <a:rPr lang="en-US" baseline="-25000" dirty="0"/>
              <a:t>3</a:t>
            </a:r>
            <a:r>
              <a:rPr lang="en-US" dirty="0"/>
              <a:t> is conditioned on X</a:t>
            </a:r>
            <a:r>
              <a:rPr lang="en-US" baseline="-25000" dirty="0"/>
              <a:t>0</a:t>
            </a:r>
            <a:r>
              <a:rPr lang="en-US" dirty="0"/>
              <a:t>, X</a:t>
            </a:r>
            <a:r>
              <a:rPr lang="en-US" baseline="-25000" dirty="0"/>
              <a:t>2</a:t>
            </a:r>
            <a:r>
              <a:rPr lang="en-US" dirty="0"/>
              <a:t>.</a:t>
            </a:r>
          </a:p>
        </p:txBody>
      </p:sp>
      <p:sp>
        <p:nvSpPr>
          <p:cNvPr id="64515" name="Title 1"/>
          <p:cNvSpPr>
            <a:spLocks noGrp="1"/>
          </p:cNvSpPr>
          <p:nvPr>
            <p:ph type="title"/>
          </p:nvPr>
        </p:nvSpPr>
        <p:spPr>
          <a:xfrm>
            <a:off x="990600" y="152400"/>
            <a:ext cx="7696200" cy="1143000"/>
          </a:xfrm>
        </p:spPr>
        <p:txBody>
          <a:bodyPr/>
          <a:lstStyle/>
          <a:p>
            <a:r>
              <a:rPr lang="en-US" altLang="en-US"/>
              <a:t>4-2b, ctd.</a:t>
            </a:r>
          </a:p>
        </p:txBody>
      </p:sp>
      <p:grpSp>
        <p:nvGrpSpPr>
          <p:cNvPr id="64516" name="Group 4"/>
          <p:cNvGrpSpPr>
            <a:grpSpLocks/>
          </p:cNvGrpSpPr>
          <p:nvPr/>
        </p:nvGrpSpPr>
        <p:grpSpPr bwMode="auto">
          <a:xfrm>
            <a:off x="6248400" y="609600"/>
            <a:ext cx="2286000" cy="1244600"/>
            <a:chOff x="6229001" y="3472568"/>
            <a:chExt cx="2286000" cy="1244600"/>
          </a:xfrm>
        </p:grpSpPr>
        <p:sp>
          <p:nvSpPr>
            <p:cNvPr id="64517" name="Oval 5"/>
            <p:cNvSpPr>
              <a:spLocks noChangeArrowheads="1"/>
            </p:cNvSpPr>
            <p:nvPr/>
          </p:nvSpPr>
          <p:spPr bwMode="auto">
            <a:xfrm>
              <a:off x="7186263" y="3472568"/>
              <a:ext cx="381000" cy="381000"/>
            </a:xfrm>
            <a:prstGeom prst="ellipse">
              <a:avLst/>
            </a:prstGeom>
            <a:solidFill>
              <a:schemeClr val="accent1"/>
            </a:solidFill>
            <a:ln w="12700" algn="ctr">
              <a:solidFill>
                <a:srgbClr val="FF0000"/>
              </a:solidFill>
              <a:round/>
              <a:headEnd type="none" w="sm" len="sm"/>
              <a:tailEnd type="triangle" w="sm" len="sm"/>
            </a:ln>
          </p:spPr>
          <p:txBody>
            <a:bodyPr wrap="none"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r>
                <a:rPr lang="en-US" altLang="en-US"/>
                <a:t>0</a:t>
              </a:r>
            </a:p>
          </p:txBody>
        </p:sp>
        <p:sp>
          <p:nvSpPr>
            <p:cNvPr id="64518" name="Oval 6"/>
            <p:cNvSpPr>
              <a:spLocks noChangeArrowheads="1"/>
            </p:cNvSpPr>
            <p:nvPr/>
          </p:nvSpPr>
          <p:spPr bwMode="auto">
            <a:xfrm>
              <a:off x="6229001" y="4328230"/>
              <a:ext cx="381000" cy="381000"/>
            </a:xfrm>
            <a:prstGeom prst="ellipse">
              <a:avLst/>
            </a:prstGeom>
            <a:solidFill>
              <a:schemeClr val="accent1"/>
            </a:solidFill>
            <a:ln w="12700" algn="ctr">
              <a:solidFill>
                <a:srgbClr val="FF0000"/>
              </a:solidFill>
              <a:round/>
              <a:headEnd type="none" w="sm" len="sm"/>
              <a:tailEnd type="triangle" w="sm" len="sm"/>
            </a:ln>
          </p:spPr>
          <p:txBody>
            <a:bodyPr wrap="none"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r>
                <a:rPr lang="en-US" altLang="en-US"/>
                <a:t>1</a:t>
              </a:r>
            </a:p>
          </p:txBody>
        </p:sp>
        <p:sp>
          <p:nvSpPr>
            <p:cNvPr id="64519" name="Oval 7"/>
            <p:cNvSpPr>
              <a:spLocks noChangeArrowheads="1"/>
            </p:cNvSpPr>
            <p:nvPr/>
          </p:nvSpPr>
          <p:spPr bwMode="auto">
            <a:xfrm>
              <a:off x="6860826" y="4328230"/>
              <a:ext cx="381000" cy="381000"/>
            </a:xfrm>
            <a:prstGeom prst="ellipse">
              <a:avLst/>
            </a:prstGeom>
            <a:solidFill>
              <a:schemeClr val="accent1"/>
            </a:solidFill>
            <a:ln w="12700" algn="ctr">
              <a:solidFill>
                <a:srgbClr val="FF0000"/>
              </a:solidFill>
              <a:round/>
              <a:headEnd type="none" w="sm" len="sm"/>
              <a:tailEnd type="triangle" w="sm" len="sm"/>
            </a:ln>
          </p:spPr>
          <p:txBody>
            <a:bodyPr wrap="none"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r>
                <a:rPr lang="en-US" altLang="en-US"/>
                <a:t>2</a:t>
              </a:r>
            </a:p>
          </p:txBody>
        </p:sp>
        <p:sp>
          <p:nvSpPr>
            <p:cNvPr id="64520" name="Oval 8"/>
            <p:cNvSpPr>
              <a:spLocks noChangeArrowheads="1"/>
            </p:cNvSpPr>
            <p:nvPr/>
          </p:nvSpPr>
          <p:spPr bwMode="auto">
            <a:xfrm>
              <a:off x="7511701" y="4336168"/>
              <a:ext cx="381000" cy="381000"/>
            </a:xfrm>
            <a:prstGeom prst="ellipse">
              <a:avLst/>
            </a:prstGeom>
            <a:solidFill>
              <a:schemeClr val="accent1"/>
            </a:solidFill>
            <a:ln w="12700" algn="ctr">
              <a:solidFill>
                <a:srgbClr val="FF0000"/>
              </a:solidFill>
              <a:round/>
              <a:headEnd type="none" w="sm" len="sm"/>
              <a:tailEnd type="triangle" w="sm" len="sm"/>
            </a:ln>
          </p:spPr>
          <p:txBody>
            <a:bodyPr wrap="none"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r>
                <a:rPr lang="en-US" altLang="en-US"/>
                <a:t>3</a:t>
              </a:r>
            </a:p>
          </p:txBody>
        </p:sp>
        <p:cxnSp>
          <p:nvCxnSpPr>
            <p:cNvPr id="64521" name="Straight Arrow Connector 9"/>
            <p:cNvCxnSpPr>
              <a:cxnSpLocks noChangeShapeType="1"/>
              <a:stCxn id="64517" idx="3"/>
              <a:endCxn id="64518" idx="7"/>
            </p:cNvCxnSpPr>
            <p:nvPr/>
          </p:nvCxnSpPr>
          <p:spPr bwMode="auto">
            <a:xfrm flipH="1">
              <a:off x="6554438" y="3798005"/>
              <a:ext cx="687388" cy="585788"/>
            </a:xfrm>
            <a:prstGeom prst="straightConnector1">
              <a:avLst/>
            </a:prstGeom>
            <a:noFill/>
            <a:ln w="12700" algn="ctr">
              <a:solidFill>
                <a:srgbClr val="FF0000"/>
              </a:solidFill>
              <a:round/>
              <a:headEnd type="none" w="sm" len="sm"/>
              <a:tailEnd type="arrow" w="med" len="med"/>
            </a:ln>
            <a:extLst>
              <a:ext uri="{909E8E84-426E-40DD-AFC4-6F175D3DCCD1}">
                <a14:hiddenFill xmlns:a14="http://schemas.microsoft.com/office/drawing/2010/main">
                  <a:noFill/>
                </a14:hiddenFill>
              </a:ext>
            </a:extLst>
          </p:spPr>
        </p:cxnSp>
        <p:cxnSp>
          <p:nvCxnSpPr>
            <p:cNvPr id="64522" name="Straight Arrow Connector 10"/>
            <p:cNvCxnSpPr>
              <a:cxnSpLocks noChangeShapeType="1"/>
              <a:stCxn id="64517" idx="3"/>
              <a:endCxn id="64519" idx="0"/>
            </p:cNvCxnSpPr>
            <p:nvPr/>
          </p:nvCxnSpPr>
          <p:spPr bwMode="auto">
            <a:xfrm flipH="1">
              <a:off x="7051326" y="3798005"/>
              <a:ext cx="190500" cy="530225"/>
            </a:xfrm>
            <a:prstGeom prst="straightConnector1">
              <a:avLst/>
            </a:prstGeom>
            <a:noFill/>
            <a:ln w="12700" algn="ctr">
              <a:solidFill>
                <a:srgbClr val="FF0000"/>
              </a:solidFill>
              <a:round/>
              <a:headEnd type="none" w="sm" len="sm"/>
              <a:tailEnd type="arrow" w="med" len="med"/>
            </a:ln>
            <a:extLst>
              <a:ext uri="{909E8E84-426E-40DD-AFC4-6F175D3DCCD1}">
                <a14:hiddenFill xmlns:a14="http://schemas.microsoft.com/office/drawing/2010/main">
                  <a:noFill/>
                </a14:hiddenFill>
              </a:ext>
            </a:extLst>
          </p:spPr>
        </p:cxnSp>
        <p:cxnSp>
          <p:nvCxnSpPr>
            <p:cNvPr id="64523" name="Straight Arrow Connector 11"/>
            <p:cNvCxnSpPr>
              <a:cxnSpLocks noChangeShapeType="1"/>
              <a:stCxn id="64517" idx="5"/>
              <a:endCxn id="64520" idx="0"/>
            </p:cNvCxnSpPr>
            <p:nvPr/>
          </p:nvCxnSpPr>
          <p:spPr bwMode="auto">
            <a:xfrm>
              <a:off x="7511701" y="3798005"/>
              <a:ext cx="190500" cy="538163"/>
            </a:xfrm>
            <a:prstGeom prst="straightConnector1">
              <a:avLst/>
            </a:prstGeom>
            <a:noFill/>
            <a:ln w="12700" algn="ctr">
              <a:solidFill>
                <a:srgbClr val="FF0000"/>
              </a:solidFill>
              <a:round/>
              <a:headEnd type="none" w="sm" len="sm"/>
              <a:tailEnd type="arrow" w="med" len="med"/>
            </a:ln>
            <a:extLst>
              <a:ext uri="{909E8E84-426E-40DD-AFC4-6F175D3DCCD1}">
                <a14:hiddenFill xmlns:a14="http://schemas.microsoft.com/office/drawing/2010/main">
                  <a:noFill/>
                </a14:hiddenFill>
              </a:ext>
            </a:extLst>
          </p:spPr>
        </p:cxnSp>
        <p:sp>
          <p:nvSpPr>
            <p:cNvPr id="64524" name="Oval 12"/>
            <p:cNvSpPr>
              <a:spLocks noChangeArrowheads="1"/>
            </p:cNvSpPr>
            <p:nvPr/>
          </p:nvSpPr>
          <p:spPr bwMode="auto">
            <a:xfrm>
              <a:off x="8121301" y="4328230"/>
              <a:ext cx="393700" cy="381000"/>
            </a:xfrm>
            <a:prstGeom prst="ellipse">
              <a:avLst/>
            </a:prstGeom>
            <a:solidFill>
              <a:schemeClr val="accent1"/>
            </a:solidFill>
            <a:ln w="12700" algn="ctr">
              <a:solidFill>
                <a:srgbClr val="FF0000"/>
              </a:solidFill>
              <a:round/>
              <a:headEnd type="none" w="sm" len="sm"/>
              <a:tailEnd type="triangle" w="sm" len="sm"/>
            </a:ln>
          </p:spPr>
          <p:txBody>
            <a:bodyPr wrap="none"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r>
                <a:rPr lang="en-US" altLang="en-US"/>
                <a:t>4</a:t>
              </a:r>
            </a:p>
          </p:txBody>
        </p:sp>
        <p:cxnSp>
          <p:nvCxnSpPr>
            <p:cNvPr id="64525" name="Straight Arrow Connector 13"/>
            <p:cNvCxnSpPr>
              <a:cxnSpLocks noChangeShapeType="1"/>
              <a:stCxn id="64517" idx="5"/>
              <a:endCxn id="64524" idx="1"/>
            </p:cNvCxnSpPr>
            <p:nvPr/>
          </p:nvCxnSpPr>
          <p:spPr bwMode="auto">
            <a:xfrm>
              <a:off x="7511701" y="3798005"/>
              <a:ext cx="666750" cy="585788"/>
            </a:xfrm>
            <a:prstGeom prst="straightConnector1">
              <a:avLst/>
            </a:prstGeom>
            <a:noFill/>
            <a:ln w="12700" algn="ctr">
              <a:solidFill>
                <a:srgbClr val="FF0000"/>
              </a:solidFill>
              <a:round/>
              <a:headEnd type="none" w="sm" len="sm"/>
              <a:tailEnd type="arrow" w="med" len="med"/>
            </a:ln>
            <a:extLst>
              <a:ext uri="{909E8E84-426E-40DD-AFC4-6F175D3DCCD1}">
                <a14:hiddenFill xmlns:a14="http://schemas.microsoft.com/office/drawing/2010/main">
                  <a:noFill/>
                </a14:hiddenFill>
              </a:ext>
            </a:extLst>
          </p:spPr>
        </p:cxnSp>
        <p:cxnSp>
          <p:nvCxnSpPr>
            <p:cNvPr id="64526" name="Straight Arrow Connector 14"/>
            <p:cNvCxnSpPr>
              <a:cxnSpLocks noChangeShapeType="1"/>
              <a:stCxn id="64519" idx="6"/>
              <a:endCxn id="64520" idx="2"/>
            </p:cNvCxnSpPr>
            <p:nvPr/>
          </p:nvCxnSpPr>
          <p:spPr bwMode="auto">
            <a:xfrm>
              <a:off x="7241826" y="4518730"/>
              <a:ext cx="269875" cy="7938"/>
            </a:xfrm>
            <a:prstGeom prst="straightConnector1">
              <a:avLst/>
            </a:prstGeom>
            <a:noFill/>
            <a:ln w="12700" algn="ctr">
              <a:solidFill>
                <a:srgbClr val="FF0000"/>
              </a:solidFill>
              <a:round/>
              <a:headEnd type="none" w="sm" len="sm"/>
              <a:tailEnd type="arrow" w="med" len="med"/>
            </a:ln>
            <a:extLst>
              <a:ext uri="{909E8E84-426E-40DD-AFC4-6F175D3DCCD1}">
                <a14:hiddenFill xmlns:a14="http://schemas.microsoft.com/office/drawing/2010/main">
                  <a:noFill/>
                </a14:hiddenFill>
              </a:ext>
            </a:extLst>
          </p:spPr>
        </p:cxnSp>
        <p:cxnSp>
          <p:nvCxnSpPr>
            <p:cNvPr id="64527" name="Straight Arrow Connector 2"/>
            <p:cNvCxnSpPr>
              <a:cxnSpLocks noChangeShapeType="1"/>
              <a:stCxn id="64518" idx="6"/>
              <a:endCxn id="64519" idx="2"/>
            </p:cNvCxnSpPr>
            <p:nvPr/>
          </p:nvCxnSpPr>
          <p:spPr bwMode="auto">
            <a:xfrm>
              <a:off x="6610001" y="4518730"/>
              <a:ext cx="250825" cy="0"/>
            </a:xfrm>
            <a:prstGeom prst="straightConnector1">
              <a:avLst/>
            </a:prstGeom>
            <a:noFill/>
            <a:ln w="12700" algn="ctr">
              <a:solidFill>
                <a:srgbClr val="FF0000"/>
              </a:solidFill>
              <a:round/>
              <a:headEnd type="none" w="sm" len="sm"/>
              <a:tailEnd type="arrow" w="med" len="med"/>
            </a:ln>
            <a:extLst>
              <a:ext uri="{909E8E84-426E-40DD-AFC4-6F175D3DCCD1}">
                <a14:hiddenFill xmlns:a14="http://schemas.microsoft.com/office/drawing/2010/main">
                  <a:noFill/>
                </a14:hiddenFill>
              </a:ext>
            </a:extLst>
          </p:spPr>
        </p:cxnSp>
      </p:gr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noRot="1" noChangeAspect="1" noMove="1" noResize="1" noEditPoints="1" noAdjustHandles="1" noChangeArrowheads="1" noChangeShapeType="1" noTextEdit="1"/>
          </p:cNvSpPr>
          <p:nvPr>
            <p:ph idx="1"/>
          </p:nvPr>
        </p:nvSpPr>
        <p:spPr>
          <a:xfrm>
            <a:off x="304800" y="808037"/>
            <a:ext cx="8610600" cy="5516563"/>
          </a:xfrm>
          <a:blipFill rotWithShape="1">
            <a:blip r:embed="rId3"/>
            <a:stretch>
              <a:fillRect l="-1203"/>
            </a:stretch>
          </a:blipFill>
        </p:spPr>
        <p:txBody>
          <a:bodyPr/>
          <a:lstStyle/>
          <a:p>
            <a:r>
              <a:rPr lang="en-US">
                <a:noFill/>
              </a:rPr>
              <a:t> </a:t>
            </a:r>
          </a:p>
        </p:txBody>
      </p:sp>
      <p:sp>
        <p:nvSpPr>
          <p:cNvPr id="65539" name="Title 1"/>
          <p:cNvSpPr>
            <a:spLocks noGrp="1"/>
          </p:cNvSpPr>
          <p:nvPr>
            <p:ph type="title"/>
          </p:nvPr>
        </p:nvSpPr>
        <p:spPr>
          <a:xfrm>
            <a:off x="990600" y="152400"/>
            <a:ext cx="7696200" cy="1143000"/>
          </a:xfrm>
        </p:spPr>
        <p:txBody>
          <a:bodyPr/>
          <a:lstStyle/>
          <a:p>
            <a:r>
              <a:rPr lang="en-US" altLang="en-US"/>
              <a:t>4-2b, ctd.</a:t>
            </a:r>
          </a:p>
        </p:txBody>
      </p:sp>
      <p:grpSp>
        <p:nvGrpSpPr>
          <p:cNvPr id="65540" name="Group 4"/>
          <p:cNvGrpSpPr>
            <a:grpSpLocks/>
          </p:cNvGrpSpPr>
          <p:nvPr/>
        </p:nvGrpSpPr>
        <p:grpSpPr bwMode="auto">
          <a:xfrm>
            <a:off x="6477000" y="889000"/>
            <a:ext cx="2286000" cy="1244600"/>
            <a:chOff x="6229001" y="3472568"/>
            <a:chExt cx="2286000" cy="1244600"/>
          </a:xfrm>
        </p:grpSpPr>
        <p:sp>
          <p:nvSpPr>
            <p:cNvPr id="65541" name="Oval 5"/>
            <p:cNvSpPr>
              <a:spLocks noChangeArrowheads="1"/>
            </p:cNvSpPr>
            <p:nvPr/>
          </p:nvSpPr>
          <p:spPr bwMode="auto">
            <a:xfrm>
              <a:off x="7186263" y="3472568"/>
              <a:ext cx="381000" cy="381000"/>
            </a:xfrm>
            <a:prstGeom prst="ellipse">
              <a:avLst/>
            </a:prstGeom>
            <a:solidFill>
              <a:schemeClr val="accent1"/>
            </a:solidFill>
            <a:ln w="12700" algn="ctr">
              <a:solidFill>
                <a:srgbClr val="FF0000"/>
              </a:solidFill>
              <a:round/>
              <a:headEnd type="none" w="sm" len="sm"/>
              <a:tailEnd type="triangle" w="sm" len="sm"/>
            </a:ln>
          </p:spPr>
          <p:txBody>
            <a:bodyPr wrap="none"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r>
                <a:rPr lang="en-US" altLang="en-US"/>
                <a:t>0</a:t>
              </a:r>
            </a:p>
          </p:txBody>
        </p:sp>
        <p:sp>
          <p:nvSpPr>
            <p:cNvPr id="65542" name="Oval 6"/>
            <p:cNvSpPr>
              <a:spLocks noChangeArrowheads="1"/>
            </p:cNvSpPr>
            <p:nvPr/>
          </p:nvSpPr>
          <p:spPr bwMode="auto">
            <a:xfrm>
              <a:off x="6229001" y="4328230"/>
              <a:ext cx="381000" cy="381000"/>
            </a:xfrm>
            <a:prstGeom prst="ellipse">
              <a:avLst/>
            </a:prstGeom>
            <a:solidFill>
              <a:schemeClr val="accent1"/>
            </a:solidFill>
            <a:ln w="12700" algn="ctr">
              <a:solidFill>
                <a:srgbClr val="FF0000"/>
              </a:solidFill>
              <a:round/>
              <a:headEnd type="none" w="sm" len="sm"/>
              <a:tailEnd type="triangle" w="sm" len="sm"/>
            </a:ln>
          </p:spPr>
          <p:txBody>
            <a:bodyPr wrap="none"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r>
                <a:rPr lang="en-US" altLang="en-US"/>
                <a:t>1</a:t>
              </a:r>
            </a:p>
          </p:txBody>
        </p:sp>
        <p:sp>
          <p:nvSpPr>
            <p:cNvPr id="65543" name="Oval 7"/>
            <p:cNvSpPr>
              <a:spLocks noChangeArrowheads="1"/>
            </p:cNvSpPr>
            <p:nvPr/>
          </p:nvSpPr>
          <p:spPr bwMode="auto">
            <a:xfrm>
              <a:off x="6860826" y="4328230"/>
              <a:ext cx="381000" cy="381000"/>
            </a:xfrm>
            <a:prstGeom prst="ellipse">
              <a:avLst/>
            </a:prstGeom>
            <a:solidFill>
              <a:schemeClr val="accent1"/>
            </a:solidFill>
            <a:ln w="12700" algn="ctr">
              <a:solidFill>
                <a:srgbClr val="FF0000"/>
              </a:solidFill>
              <a:round/>
              <a:headEnd type="none" w="sm" len="sm"/>
              <a:tailEnd type="triangle" w="sm" len="sm"/>
            </a:ln>
          </p:spPr>
          <p:txBody>
            <a:bodyPr wrap="none"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r>
                <a:rPr lang="en-US" altLang="en-US"/>
                <a:t>2</a:t>
              </a:r>
            </a:p>
          </p:txBody>
        </p:sp>
        <p:sp>
          <p:nvSpPr>
            <p:cNvPr id="65544" name="Oval 8"/>
            <p:cNvSpPr>
              <a:spLocks noChangeArrowheads="1"/>
            </p:cNvSpPr>
            <p:nvPr/>
          </p:nvSpPr>
          <p:spPr bwMode="auto">
            <a:xfrm>
              <a:off x="7511701" y="4336168"/>
              <a:ext cx="381000" cy="381000"/>
            </a:xfrm>
            <a:prstGeom prst="ellipse">
              <a:avLst/>
            </a:prstGeom>
            <a:solidFill>
              <a:schemeClr val="accent1"/>
            </a:solidFill>
            <a:ln w="12700" algn="ctr">
              <a:solidFill>
                <a:srgbClr val="FF0000"/>
              </a:solidFill>
              <a:round/>
              <a:headEnd type="none" w="sm" len="sm"/>
              <a:tailEnd type="triangle" w="sm" len="sm"/>
            </a:ln>
          </p:spPr>
          <p:txBody>
            <a:bodyPr wrap="none"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r>
                <a:rPr lang="en-US" altLang="en-US"/>
                <a:t>3</a:t>
              </a:r>
            </a:p>
          </p:txBody>
        </p:sp>
        <p:cxnSp>
          <p:nvCxnSpPr>
            <p:cNvPr id="65545" name="Straight Arrow Connector 9"/>
            <p:cNvCxnSpPr>
              <a:cxnSpLocks noChangeShapeType="1"/>
              <a:stCxn id="65541" idx="3"/>
              <a:endCxn id="65542" idx="7"/>
            </p:cNvCxnSpPr>
            <p:nvPr/>
          </p:nvCxnSpPr>
          <p:spPr bwMode="auto">
            <a:xfrm flipH="1">
              <a:off x="6554438" y="3798005"/>
              <a:ext cx="687388" cy="585788"/>
            </a:xfrm>
            <a:prstGeom prst="straightConnector1">
              <a:avLst/>
            </a:prstGeom>
            <a:noFill/>
            <a:ln w="12700" algn="ctr">
              <a:solidFill>
                <a:srgbClr val="FF0000"/>
              </a:solidFill>
              <a:round/>
              <a:headEnd type="none" w="sm" len="sm"/>
              <a:tailEnd type="arrow" w="med" len="med"/>
            </a:ln>
            <a:extLst>
              <a:ext uri="{909E8E84-426E-40DD-AFC4-6F175D3DCCD1}">
                <a14:hiddenFill xmlns:a14="http://schemas.microsoft.com/office/drawing/2010/main">
                  <a:noFill/>
                </a14:hiddenFill>
              </a:ext>
            </a:extLst>
          </p:spPr>
        </p:cxnSp>
        <p:cxnSp>
          <p:nvCxnSpPr>
            <p:cNvPr id="65546" name="Straight Arrow Connector 10"/>
            <p:cNvCxnSpPr>
              <a:cxnSpLocks noChangeShapeType="1"/>
              <a:stCxn id="65541" idx="3"/>
              <a:endCxn id="65543" idx="0"/>
            </p:cNvCxnSpPr>
            <p:nvPr/>
          </p:nvCxnSpPr>
          <p:spPr bwMode="auto">
            <a:xfrm flipH="1">
              <a:off x="7051326" y="3798005"/>
              <a:ext cx="190500" cy="530225"/>
            </a:xfrm>
            <a:prstGeom prst="straightConnector1">
              <a:avLst/>
            </a:prstGeom>
            <a:noFill/>
            <a:ln w="12700" algn="ctr">
              <a:solidFill>
                <a:srgbClr val="FF0000"/>
              </a:solidFill>
              <a:round/>
              <a:headEnd type="none" w="sm" len="sm"/>
              <a:tailEnd type="arrow" w="med" len="med"/>
            </a:ln>
            <a:extLst>
              <a:ext uri="{909E8E84-426E-40DD-AFC4-6F175D3DCCD1}">
                <a14:hiddenFill xmlns:a14="http://schemas.microsoft.com/office/drawing/2010/main">
                  <a:noFill/>
                </a14:hiddenFill>
              </a:ext>
            </a:extLst>
          </p:spPr>
        </p:cxnSp>
        <p:cxnSp>
          <p:nvCxnSpPr>
            <p:cNvPr id="65547" name="Straight Arrow Connector 11"/>
            <p:cNvCxnSpPr>
              <a:cxnSpLocks noChangeShapeType="1"/>
              <a:stCxn id="65541" idx="5"/>
              <a:endCxn id="65544" idx="0"/>
            </p:cNvCxnSpPr>
            <p:nvPr/>
          </p:nvCxnSpPr>
          <p:spPr bwMode="auto">
            <a:xfrm>
              <a:off x="7511701" y="3798005"/>
              <a:ext cx="190500" cy="538163"/>
            </a:xfrm>
            <a:prstGeom prst="straightConnector1">
              <a:avLst/>
            </a:prstGeom>
            <a:noFill/>
            <a:ln w="12700" algn="ctr">
              <a:solidFill>
                <a:srgbClr val="FF0000"/>
              </a:solidFill>
              <a:round/>
              <a:headEnd type="none" w="sm" len="sm"/>
              <a:tailEnd type="arrow" w="med" len="med"/>
            </a:ln>
            <a:extLst>
              <a:ext uri="{909E8E84-426E-40DD-AFC4-6F175D3DCCD1}">
                <a14:hiddenFill xmlns:a14="http://schemas.microsoft.com/office/drawing/2010/main">
                  <a:noFill/>
                </a14:hiddenFill>
              </a:ext>
            </a:extLst>
          </p:spPr>
        </p:cxnSp>
        <p:sp>
          <p:nvSpPr>
            <p:cNvPr id="65548" name="Oval 12"/>
            <p:cNvSpPr>
              <a:spLocks noChangeArrowheads="1"/>
            </p:cNvSpPr>
            <p:nvPr/>
          </p:nvSpPr>
          <p:spPr bwMode="auto">
            <a:xfrm>
              <a:off x="8121301" y="4328230"/>
              <a:ext cx="393700" cy="381000"/>
            </a:xfrm>
            <a:prstGeom prst="ellipse">
              <a:avLst/>
            </a:prstGeom>
            <a:solidFill>
              <a:schemeClr val="accent1"/>
            </a:solidFill>
            <a:ln w="12700" algn="ctr">
              <a:solidFill>
                <a:srgbClr val="FF0000"/>
              </a:solidFill>
              <a:round/>
              <a:headEnd type="none" w="sm" len="sm"/>
              <a:tailEnd type="triangle" w="sm" len="sm"/>
            </a:ln>
          </p:spPr>
          <p:txBody>
            <a:bodyPr wrap="none"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r>
                <a:rPr lang="en-US" altLang="en-US"/>
                <a:t>4</a:t>
              </a:r>
            </a:p>
          </p:txBody>
        </p:sp>
        <p:cxnSp>
          <p:nvCxnSpPr>
            <p:cNvPr id="65549" name="Straight Arrow Connector 13"/>
            <p:cNvCxnSpPr>
              <a:cxnSpLocks noChangeShapeType="1"/>
              <a:stCxn id="65541" idx="5"/>
              <a:endCxn id="65548" idx="1"/>
            </p:cNvCxnSpPr>
            <p:nvPr/>
          </p:nvCxnSpPr>
          <p:spPr bwMode="auto">
            <a:xfrm>
              <a:off x="7511701" y="3798005"/>
              <a:ext cx="666750" cy="585788"/>
            </a:xfrm>
            <a:prstGeom prst="straightConnector1">
              <a:avLst/>
            </a:prstGeom>
            <a:noFill/>
            <a:ln w="12700" algn="ctr">
              <a:solidFill>
                <a:srgbClr val="FF0000"/>
              </a:solidFill>
              <a:round/>
              <a:headEnd type="none" w="sm" len="sm"/>
              <a:tailEnd type="arrow" w="med" len="med"/>
            </a:ln>
            <a:extLst>
              <a:ext uri="{909E8E84-426E-40DD-AFC4-6F175D3DCCD1}">
                <a14:hiddenFill xmlns:a14="http://schemas.microsoft.com/office/drawing/2010/main">
                  <a:noFill/>
                </a14:hiddenFill>
              </a:ext>
            </a:extLst>
          </p:spPr>
        </p:cxnSp>
        <p:cxnSp>
          <p:nvCxnSpPr>
            <p:cNvPr id="65550" name="Straight Arrow Connector 14"/>
            <p:cNvCxnSpPr>
              <a:cxnSpLocks noChangeShapeType="1"/>
              <a:stCxn id="65543" idx="6"/>
              <a:endCxn id="65544" idx="2"/>
            </p:cNvCxnSpPr>
            <p:nvPr/>
          </p:nvCxnSpPr>
          <p:spPr bwMode="auto">
            <a:xfrm>
              <a:off x="7241826" y="4518730"/>
              <a:ext cx="269875" cy="7938"/>
            </a:xfrm>
            <a:prstGeom prst="straightConnector1">
              <a:avLst/>
            </a:prstGeom>
            <a:noFill/>
            <a:ln w="12700" algn="ctr">
              <a:solidFill>
                <a:srgbClr val="FF0000"/>
              </a:solidFill>
              <a:round/>
              <a:headEnd type="none" w="sm" len="sm"/>
              <a:tailEnd type="arrow" w="med" len="med"/>
            </a:ln>
            <a:extLst>
              <a:ext uri="{909E8E84-426E-40DD-AFC4-6F175D3DCCD1}">
                <a14:hiddenFill xmlns:a14="http://schemas.microsoft.com/office/drawing/2010/main">
                  <a:noFill/>
                </a14:hiddenFill>
              </a:ext>
            </a:extLst>
          </p:spPr>
        </p:cxnSp>
        <p:cxnSp>
          <p:nvCxnSpPr>
            <p:cNvPr id="65551" name="Straight Arrow Connector 2"/>
            <p:cNvCxnSpPr>
              <a:cxnSpLocks noChangeShapeType="1"/>
              <a:stCxn id="65542" idx="6"/>
              <a:endCxn id="65543" idx="2"/>
            </p:cNvCxnSpPr>
            <p:nvPr/>
          </p:nvCxnSpPr>
          <p:spPr bwMode="auto">
            <a:xfrm>
              <a:off x="6610001" y="4518730"/>
              <a:ext cx="250825" cy="0"/>
            </a:xfrm>
            <a:prstGeom prst="straightConnector1">
              <a:avLst/>
            </a:prstGeom>
            <a:noFill/>
            <a:ln w="12700" algn="ctr">
              <a:solidFill>
                <a:srgbClr val="FF0000"/>
              </a:solidFill>
              <a:round/>
              <a:headEnd type="none" w="sm" len="sm"/>
              <a:tailEnd type="arrow" w="med" len="med"/>
            </a:ln>
            <a:extLst>
              <a:ext uri="{909E8E84-426E-40DD-AFC4-6F175D3DCCD1}">
                <a14:hiddenFill xmlns:a14="http://schemas.microsoft.com/office/drawing/2010/main">
                  <a:noFill/>
                </a14:hiddenFill>
              </a:ext>
            </a:extLst>
          </p:spPr>
        </p:cxnSp>
      </p:gr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noRot="1" noChangeAspect="1" noMove="1" noResize="1" noEditPoints="1" noAdjustHandles="1" noChangeArrowheads="1" noChangeShapeType="1" noTextEdit="1"/>
          </p:cNvSpPr>
          <p:nvPr>
            <p:ph idx="1"/>
          </p:nvPr>
        </p:nvSpPr>
        <p:spPr>
          <a:xfrm>
            <a:off x="762000" y="1265237"/>
            <a:ext cx="7543800" cy="5287963"/>
          </a:xfrm>
          <a:blipFill rotWithShape="1">
            <a:blip r:embed="rId3"/>
            <a:stretch>
              <a:fillRect l="-1373" r="-2827"/>
            </a:stretch>
          </a:blipFill>
        </p:spPr>
        <p:txBody>
          <a:bodyPr/>
          <a:lstStyle/>
          <a:p>
            <a:r>
              <a:rPr lang="en-US">
                <a:noFill/>
              </a:rPr>
              <a:t> </a:t>
            </a:r>
          </a:p>
        </p:txBody>
      </p:sp>
      <p:sp>
        <p:nvSpPr>
          <p:cNvPr id="66563" name="Title 1"/>
          <p:cNvSpPr>
            <a:spLocks noGrp="1"/>
          </p:cNvSpPr>
          <p:nvPr>
            <p:ph type="title"/>
          </p:nvPr>
        </p:nvSpPr>
        <p:spPr>
          <a:xfrm>
            <a:off x="990600" y="152400"/>
            <a:ext cx="7696200" cy="1143000"/>
          </a:xfrm>
        </p:spPr>
        <p:txBody>
          <a:bodyPr/>
          <a:lstStyle/>
          <a:p>
            <a:r>
              <a:rPr lang="en-US" altLang="en-US"/>
              <a:t>4-2b, ctd.</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itle 1"/>
          <p:cNvSpPr>
            <a:spLocks noGrp="1"/>
          </p:cNvSpPr>
          <p:nvPr>
            <p:ph type="title"/>
          </p:nvPr>
        </p:nvSpPr>
        <p:spPr/>
        <p:txBody>
          <a:bodyPr/>
          <a:lstStyle/>
          <a:p>
            <a:r>
              <a:rPr lang="en-US" altLang="en-US"/>
              <a:t>A Surprise Concerning 4-2b</a:t>
            </a:r>
          </a:p>
        </p:txBody>
      </p:sp>
      <p:sp>
        <p:nvSpPr>
          <p:cNvPr id="67587" name="Text Placeholder 2"/>
          <p:cNvSpPr>
            <a:spLocks noGrp="1"/>
          </p:cNvSpPr>
          <p:nvPr>
            <p:ph type="body" sz="half" idx="1"/>
          </p:nvPr>
        </p:nvSpPr>
        <p:spPr>
          <a:xfrm>
            <a:off x="304800" y="1371600"/>
            <a:ext cx="2286000" cy="1600200"/>
          </a:xfrm>
        </p:spPr>
        <p:txBody>
          <a:bodyPr/>
          <a:lstStyle/>
          <a:p>
            <a:pPr marL="0" indent="0">
              <a:buFontTx/>
              <a:buNone/>
            </a:pPr>
            <a:r>
              <a:rPr lang="en-US" altLang="en-US"/>
              <a:t>P(W | do(X)) is </a:t>
            </a:r>
            <a:r>
              <a:rPr lang="en-US" altLang="en-US" b="1"/>
              <a:t>not</a:t>
            </a:r>
            <a:r>
              <a:rPr lang="en-US" altLang="en-US"/>
              <a:t> identifiable_2!</a:t>
            </a:r>
          </a:p>
        </p:txBody>
      </p:sp>
      <p:sp>
        <p:nvSpPr>
          <p:cNvPr id="67588" name="Slide Number Placeholder 4"/>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fld id="{97E654A3-9279-45A6-AF54-ED34312848F8}" type="slidenum">
              <a:rPr lang="zh-CN" altLang="en-US" sz="1400" smtClean="0">
                <a:ea typeface="宋体" charset="-122"/>
              </a:rPr>
              <a:pPr/>
              <a:t>93</a:t>
            </a:fld>
            <a:endParaRPr lang="en-US" altLang="zh-CN" sz="1400">
              <a:ea typeface="宋体" charset="-122"/>
            </a:endParaRPr>
          </a:p>
        </p:txBody>
      </p:sp>
      <p:pic>
        <p:nvPicPr>
          <p:cNvPr id="67589" name="Picture 7" descr="Causal Graphic Edito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743200" y="1209675"/>
            <a:ext cx="6097588" cy="564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90" name="Picture 8" descr="Control Panel"/>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85800" y="4033838"/>
            <a:ext cx="6097588" cy="217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91" name="Text Placeholder 2"/>
          <p:cNvSpPr txBox="1">
            <a:spLocks/>
          </p:cNvSpPr>
          <p:nvPr/>
        </p:nvSpPr>
        <p:spPr bwMode="auto">
          <a:xfrm>
            <a:off x="3505200" y="4591050"/>
            <a:ext cx="5638800" cy="1352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l">
              <a:spcBef>
                <a:spcPct val="20000"/>
              </a:spcBef>
            </a:pPr>
            <a:r>
              <a:rPr lang="en-US" altLang="en-US" sz="2800">
                <a:latin typeface="Tw Cen MT" pitchFamily="34" charset="0"/>
              </a:rPr>
              <a:t>Jin Tian’s CIBN, available at http://www.cs.iastate.edu/~jtian/Software/CIBN.htm</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Title 1"/>
          <p:cNvSpPr>
            <a:spLocks noGrp="1"/>
          </p:cNvSpPr>
          <p:nvPr>
            <p:ph type="title"/>
          </p:nvPr>
        </p:nvSpPr>
        <p:spPr/>
        <p:txBody>
          <a:bodyPr/>
          <a:lstStyle/>
          <a:p>
            <a:r>
              <a:rPr lang="en-US" altLang="en-US"/>
              <a:t>Four Observed Variables</a:t>
            </a:r>
          </a:p>
        </p:txBody>
      </p:sp>
      <p:sp>
        <p:nvSpPr>
          <p:cNvPr id="68611" name="Text Placeholder 2"/>
          <p:cNvSpPr>
            <a:spLocks noGrp="1"/>
          </p:cNvSpPr>
          <p:nvPr>
            <p:ph type="body" sz="half" idx="1"/>
          </p:nvPr>
        </p:nvSpPr>
        <p:spPr>
          <a:xfrm>
            <a:off x="685800" y="2136775"/>
            <a:ext cx="3810000" cy="1520825"/>
          </a:xfrm>
        </p:spPr>
        <p:txBody>
          <a:bodyPr/>
          <a:lstStyle/>
          <a:p>
            <a:r>
              <a:rPr lang="en-US" altLang="en-US"/>
              <a:t>Model 4-3e,f exhibit a 4-1 mapping</a:t>
            </a:r>
          </a:p>
        </p:txBody>
      </p:sp>
      <p:sp>
        <p:nvSpPr>
          <p:cNvPr id="68612" name="Slide Number Placeholder 4"/>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fld id="{90C4EA34-9362-412F-B614-0AB07DFB18B8}" type="slidenum">
              <a:rPr lang="zh-CN" altLang="en-US" sz="1400" smtClean="0">
                <a:ea typeface="宋体" charset="-122"/>
              </a:rPr>
              <a:pPr/>
              <a:t>94</a:t>
            </a:fld>
            <a:endParaRPr lang="en-US" altLang="zh-CN" sz="1400">
              <a:ea typeface="宋体" charset="-122"/>
            </a:endParaRPr>
          </a:p>
        </p:txBody>
      </p:sp>
      <p:sp>
        <p:nvSpPr>
          <p:cNvPr id="28" name="Text Placeholder 2"/>
          <p:cNvSpPr txBox="1">
            <a:spLocks/>
          </p:cNvSpPr>
          <p:nvPr/>
        </p:nvSpPr>
        <p:spPr bwMode="auto">
          <a:xfrm>
            <a:off x="6430963" y="5429250"/>
            <a:ext cx="971550" cy="609600"/>
          </a:xfrm>
          <a:prstGeom prst="rect">
            <a:avLst/>
          </a:prstGeom>
          <a:noFill/>
          <a:ln w="9525">
            <a:noFill/>
            <a:miter lim="800000"/>
            <a:headEnd/>
            <a:tailEnd/>
          </a:ln>
        </p:spPr>
        <p:txBody>
          <a:bodyPr/>
          <a:lstStyle>
            <a:lvl1pPr marL="342900" indent="-342900" algn="l" rtl="0" eaLnBrk="0" fontAlgn="base" hangingPunct="0">
              <a:spcBef>
                <a:spcPct val="20000"/>
              </a:spcBef>
              <a:spcAft>
                <a:spcPct val="0"/>
              </a:spcAft>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buFontTx/>
              <a:buNone/>
              <a:defRPr/>
            </a:pPr>
            <a:r>
              <a:rPr lang="en-US" kern="0" dirty="0"/>
              <a:t>4-3f</a:t>
            </a:r>
          </a:p>
        </p:txBody>
      </p:sp>
      <p:sp>
        <p:nvSpPr>
          <p:cNvPr id="29" name="Text Placeholder 2"/>
          <p:cNvSpPr txBox="1">
            <a:spLocks/>
          </p:cNvSpPr>
          <p:nvPr/>
        </p:nvSpPr>
        <p:spPr bwMode="auto">
          <a:xfrm>
            <a:off x="6342063" y="3105150"/>
            <a:ext cx="971550" cy="609600"/>
          </a:xfrm>
          <a:prstGeom prst="rect">
            <a:avLst/>
          </a:prstGeom>
          <a:noFill/>
          <a:ln w="9525">
            <a:noFill/>
            <a:miter lim="800000"/>
            <a:headEnd/>
            <a:tailEnd/>
          </a:ln>
        </p:spPr>
        <p:txBody>
          <a:bodyPr/>
          <a:lstStyle>
            <a:lvl1pPr marL="342900" indent="-342900" algn="l" rtl="0" eaLnBrk="0" fontAlgn="base" hangingPunct="0">
              <a:spcBef>
                <a:spcPct val="20000"/>
              </a:spcBef>
              <a:spcAft>
                <a:spcPct val="0"/>
              </a:spcAft>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buFontTx/>
              <a:buNone/>
              <a:defRPr/>
            </a:pPr>
            <a:r>
              <a:rPr lang="en-US" kern="0" dirty="0"/>
              <a:t>4-3e</a:t>
            </a:r>
          </a:p>
        </p:txBody>
      </p:sp>
      <p:grpSp>
        <p:nvGrpSpPr>
          <p:cNvPr id="68615" name="Group 53"/>
          <p:cNvGrpSpPr>
            <a:grpSpLocks/>
          </p:cNvGrpSpPr>
          <p:nvPr/>
        </p:nvGrpSpPr>
        <p:grpSpPr bwMode="auto">
          <a:xfrm>
            <a:off x="5673725" y="1655763"/>
            <a:ext cx="2438400" cy="1646237"/>
            <a:chOff x="5673376" y="1655763"/>
            <a:chExt cx="2438906" cy="1646099"/>
          </a:xfrm>
        </p:grpSpPr>
        <p:sp>
          <p:nvSpPr>
            <p:cNvPr id="68629" name="Oval 5"/>
            <p:cNvSpPr>
              <a:spLocks noChangeArrowheads="1"/>
            </p:cNvSpPr>
            <p:nvPr/>
          </p:nvSpPr>
          <p:spPr bwMode="auto">
            <a:xfrm>
              <a:off x="6630638" y="1655763"/>
              <a:ext cx="381000" cy="381000"/>
            </a:xfrm>
            <a:prstGeom prst="ellipse">
              <a:avLst/>
            </a:prstGeom>
            <a:solidFill>
              <a:schemeClr val="accent1"/>
            </a:solidFill>
            <a:ln w="12700" algn="ctr">
              <a:solidFill>
                <a:srgbClr val="FF0000"/>
              </a:solidFill>
              <a:round/>
              <a:headEnd type="none" w="sm" len="sm"/>
              <a:tailEnd type="triangle" w="sm" len="sm"/>
            </a:ln>
          </p:spPr>
          <p:txBody>
            <a:bodyPr wrap="none"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r>
                <a:rPr lang="en-US" altLang="en-US"/>
                <a:t>0</a:t>
              </a:r>
            </a:p>
          </p:txBody>
        </p:sp>
        <p:sp>
          <p:nvSpPr>
            <p:cNvPr id="68630" name="Oval 6"/>
            <p:cNvSpPr>
              <a:spLocks noChangeArrowheads="1"/>
            </p:cNvSpPr>
            <p:nvPr/>
          </p:nvSpPr>
          <p:spPr bwMode="auto">
            <a:xfrm>
              <a:off x="5673376" y="2511425"/>
              <a:ext cx="381000" cy="381000"/>
            </a:xfrm>
            <a:prstGeom prst="ellipse">
              <a:avLst/>
            </a:prstGeom>
            <a:solidFill>
              <a:schemeClr val="accent1"/>
            </a:solidFill>
            <a:ln w="12700" algn="ctr">
              <a:solidFill>
                <a:srgbClr val="FF0000"/>
              </a:solidFill>
              <a:round/>
              <a:headEnd type="none" w="sm" len="sm"/>
              <a:tailEnd type="triangle" w="sm" len="sm"/>
            </a:ln>
          </p:spPr>
          <p:txBody>
            <a:bodyPr wrap="none"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r>
                <a:rPr lang="en-US" altLang="en-US"/>
                <a:t>2</a:t>
              </a:r>
            </a:p>
          </p:txBody>
        </p:sp>
        <p:sp>
          <p:nvSpPr>
            <p:cNvPr id="68631" name="Oval 7"/>
            <p:cNvSpPr>
              <a:spLocks noChangeArrowheads="1"/>
            </p:cNvSpPr>
            <p:nvPr/>
          </p:nvSpPr>
          <p:spPr bwMode="auto">
            <a:xfrm>
              <a:off x="6305201" y="2511425"/>
              <a:ext cx="381000" cy="381000"/>
            </a:xfrm>
            <a:prstGeom prst="ellipse">
              <a:avLst/>
            </a:prstGeom>
            <a:solidFill>
              <a:schemeClr val="accent1"/>
            </a:solidFill>
            <a:ln w="12700" algn="ctr">
              <a:solidFill>
                <a:srgbClr val="FF0000"/>
              </a:solidFill>
              <a:round/>
              <a:headEnd type="none" w="sm" len="sm"/>
              <a:tailEnd type="triangle" w="sm" len="sm"/>
            </a:ln>
          </p:spPr>
          <p:txBody>
            <a:bodyPr wrap="none"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r>
                <a:rPr lang="en-US" altLang="en-US"/>
                <a:t>1</a:t>
              </a:r>
            </a:p>
          </p:txBody>
        </p:sp>
        <p:sp>
          <p:nvSpPr>
            <p:cNvPr id="68632" name="Oval 8"/>
            <p:cNvSpPr>
              <a:spLocks noChangeArrowheads="1"/>
            </p:cNvSpPr>
            <p:nvPr/>
          </p:nvSpPr>
          <p:spPr bwMode="auto">
            <a:xfrm>
              <a:off x="7017505" y="2511425"/>
              <a:ext cx="381000" cy="381000"/>
            </a:xfrm>
            <a:prstGeom prst="ellipse">
              <a:avLst/>
            </a:prstGeom>
            <a:solidFill>
              <a:schemeClr val="accent1"/>
            </a:solidFill>
            <a:ln w="12700" algn="ctr">
              <a:solidFill>
                <a:srgbClr val="FF0000"/>
              </a:solidFill>
              <a:round/>
              <a:headEnd type="none" w="sm" len="sm"/>
              <a:tailEnd type="triangle" w="sm" len="sm"/>
            </a:ln>
          </p:spPr>
          <p:txBody>
            <a:bodyPr wrap="none"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r>
                <a:rPr lang="en-US" altLang="en-US"/>
                <a:t>3</a:t>
              </a:r>
            </a:p>
          </p:txBody>
        </p:sp>
        <p:cxnSp>
          <p:nvCxnSpPr>
            <p:cNvPr id="68633" name="Straight Arrow Connector 9"/>
            <p:cNvCxnSpPr>
              <a:cxnSpLocks noChangeShapeType="1"/>
              <a:stCxn id="68629" idx="3"/>
              <a:endCxn id="68630" idx="7"/>
            </p:cNvCxnSpPr>
            <p:nvPr/>
          </p:nvCxnSpPr>
          <p:spPr bwMode="auto">
            <a:xfrm flipH="1">
              <a:off x="5998813" y="1981200"/>
              <a:ext cx="687388" cy="585788"/>
            </a:xfrm>
            <a:prstGeom prst="straightConnector1">
              <a:avLst/>
            </a:prstGeom>
            <a:noFill/>
            <a:ln w="12700" algn="ctr">
              <a:solidFill>
                <a:srgbClr val="FF0000"/>
              </a:solidFill>
              <a:round/>
              <a:headEnd type="none" w="sm" len="sm"/>
              <a:tailEnd type="arrow" w="med" len="med"/>
            </a:ln>
            <a:extLst>
              <a:ext uri="{909E8E84-426E-40DD-AFC4-6F175D3DCCD1}">
                <a14:hiddenFill xmlns:a14="http://schemas.microsoft.com/office/drawing/2010/main">
                  <a:noFill/>
                </a14:hiddenFill>
              </a:ext>
            </a:extLst>
          </p:spPr>
        </p:cxnSp>
        <p:cxnSp>
          <p:nvCxnSpPr>
            <p:cNvPr id="68634" name="Straight Arrow Connector 10"/>
            <p:cNvCxnSpPr>
              <a:cxnSpLocks noChangeShapeType="1"/>
              <a:stCxn id="68629" idx="3"/>
              <a:endCxn id="68631" idx="0"/>
            </p:cNvCxnSpPr>
            <p:nvPr/>
          </p:nvCxnSpPr>
          <p:spPr bwMode="auto">
            <a:xfrm flipH="1">
              <a:off x="6495701" y="1981200"/>
              <a:ext cx="190500" cy="530225"/>
            </a:xfrm>
            <a:prstGeom prst="straightConnector1">
              <a:avLst/>
            </a:prstGeom>
            <a:noFill/>
            <a:ln w="12700" algn="ctr">
              <a:solidFill>
                <a:srgbClr val="FF0000"/>
              </a:solidFill>
              <a:round/>
              <a:headEnd type="none" w="sm" len="sm"/>
              <a:tailEnd type="arrow" w="med" len="med"/>
            </a:ln>
            <a:extLst>
              <a:ext uri="{909E8E84-426E-40DD-AFC4-6F175D3DCCD1}">
                <a14:hiddenFill xmlns:a14="http://schemas.microsoft.com/office/drawing/2010/main">
                  <a:noFill/>
                </a14:hiddenFill>
              </a:ext>
            </a:extLst>
          </p:spPr>
        </p:cxnSp>
        <p:cxnSp>
          <p:nvCxnSpPr>
            <p:cNvPr id="68635" name="Straight Arrow Connector 11"/>
            <p:cNvCxnSpPr>
              <a:cxnSpLocks noChangeShapeType="1"/>
              <a:stCxn id="68629" idx="5"/>
              <a:endCxn id="68632" idx="0"/>
            </p:cNvCxnSpPr>
            <p:nvPr/>
          </p:nvCxnSpPr>
          <p:spPr bwMode="auto">
            <a:xfrm>
              <a:off x="6955842" y="1980967"/>
              <a:ext cx="252163" cy="530458"/>
            </a:xfrm>
            <a:prstGeom prst="straightConnector1">
              <a:avLst/>
            </a:prstGeom>
            <a:noFill/>
            <a:ln w="12700" algn="ctr">
              <a:solidFill>
                <a:srgbClr val="FF0000"/>
              </a:solidFill>
              <a:round/>
              <a:headEnd type="none" w="sm" len="sm"/>
              <a:tailEnd type="arrow" w="med" len="med"/>
            </a:ln>
            <a:extLst>
              <a:ext uri="{909E8E84-426E-40DD-AFC4-6F175D3DCCD1}">
                <a14:hiddenFill xmlns:a14="http://schemas.microsoft.com/office/drawing/2010/main">
                  <a:noFill/>
                </a14:hiddenFill>
              </a:ext>
            </a:extLst>
          </p:spPr>
        </p:cxnSp>
        <p:sp>
          <p:nvSpPr>
            <p:cNvPr id="68636" name="Oval 12"/>
            <p:cNvSpPr>
              <a:spLocks noChangeArrowheads="1"/>
            </p:cNvSpPr>
            <p:nvPr/>
          </p:nvSpPr>
          <p:spPr bwMode="auto">
            <a:xfrm>
              <a:off x="7718582" y="2920862"/>
              <a:ext cx="393700" cy="381000"/>
            </a:xfrm>
            <a:prstGeom prst="ellipse">
              <a:avLst/>
            </a:prstGeom>
            <a:solidFill>
              <a:schemeClr val="accent1"/>
            </a:solidFill>
            <a:ln w="12700" algn="ctr">
              <a:solidFill>
                <a:srgbClr val="FF0000"/>
              </a:solidFill>
              <a:round/>
              <a:headEnd type="none" w="sm" len="sm"/>
              <a:tailEnd type="triangle" w="sm" len="sm"/>
            </a:ln>
          </p:spPr>
          <p:txBody>
            <a:bodyPr wrap="none"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r>
                <a:rPr lang="en-US" altLang="en-US"/>
                <a:t>4</a:t>
              </a:r>
            </a:p>
          </p:txBody>
        </p:sp>
        <p:cxnSp>
          <p:nvCxnSpPr>
            <p:cNvPr id="68637" name="Straight Arrow Connector 13"/>
            <p:cNvCxnSpPr>
              <a:cxnSpLocks noChangeShapeType="1"/>
              <a:stCxn id="68629" idx="5"/>
              <a:endCxn id="68636" idx="1"/>
            </p:cNvCxnSpPr>
            <p:nvPr/>
          </p:nvCxnSpPr>
          <p:spPr bwMode="auto">
            <a:xfrm>
              <a:off x="6955842" y="1980967"/>
              <a:ext cx="820396" cy="995691"/>
            </a:xfrm>
            <a:prstGeom prst="straightConnector1">
              <a:avLst/>
            </a:prstGeom>
            <a:noFill/>
            <a:ln w="12700" algn="ctr">
              <a:solidFill>
                <a:srgbClr val="FF0000"/>
              </a:solidFill>
              <a:round/>
              <a:headEnd type="none" w="sm" len="sm"/>
              <a:tailEnd type="arrow" w="med" len="med"/>
            </a:ln>
            <a:extLst>
              <a:ext uri="{909E8E84-426E-40DD-AFC4-6F175D3DCCD1}">
                <a14:hiddenFill xmlns:a14="http://schemas.microsoft.com/office/drawing/2010/main">
                  <a:noFill/>
                </a14:hiddenFill>
              </a:ext>
            </a:extLst>
          </p:spPr>
        </p:cxnSp>
        <p:cxnSp>
          <p:nvCxnSpPr>
            <p:cNvPr id="68638" name="Straight Arrow Connector 14"/>
            <p:cNvCxnSpPr>
              <a:cxnSpLocks noChangeShapeType="1"/>
              <a:stCxn id="68631" idx="6"/>
              <a:endCxn id="68632" idx="2"/>
            </p:cNvCxnSpPr>
            <p:nvPr/>
          </p:nvCxnSpPr>
          <p:spPr bwMode="auto">
            <a:xfrm>
              <a:off x="6686201" y="2701925"/>
              <a:ext cx="331304" cy="0"/>
            </a:xfrm>
            <a:prstGeom prst="straightConnector1">
              <a:avLst/>
            </a:prstGeom>
            <a:noFill/>
            <a:ln w="12700" algn="ctr">
              <a:solidFill>
                <a:srgbClr val="FF0000"/>
              </a:solidFill>
              <a:round/>
              <a:headEnd type="none" w="sm" len="sm"/>
              <a:tailEnd type="arrow" w="med" len="med"/>
            </a:ln>
            <a:extLst>
              <a:ext uri="{909E8E84-426E-40DD-AFC4-6F175D3DCCD1}">
                <a14:hiddenFill xmlns:a14="http://schemas.microsoft.com/office/drawing/2010/main">
                  <a:noFill/>
                </a14:hiddenFill>
              </a:ext>
            </a:extLst>
          </p:spPr>
        </p:cxnSp>
        <p:cxnSp>
          <p:nvCxnSpPr>
            <p:cNvPr id="68639" name="Straight Arrow Connector 2"/>
            <p:cNvCxnSpPr>
              <a:cxnSpLocks noChangeShapeType="1"/>
            </p:cNvCxnSpPr>
            <p:nvPr/>
          </p:nvCxnSpPr>
          <p:spPr bwMode="auto">
            <a:xfrm flipH="1">
              <a:off x="6018411" y="2708551"/>
              <a:ext cx="317151" cy="0"/>
            </a:xfrm>
            <a:prstGeom prst="straightConnector1">
              <a:avLst/>
            </a:prstGeom>
            <a:noFill/>
            <a:ln w="12700" algn="ctr">
              <a:solidFill>
                <a:srgbClr val="FF0000"/>
              </a:solidFill>
              <a:round/>
              <a:headEnd type="none" w="sm" len="sm"/>
              <a:tailEnd type="arrow" w="med" len="med"/>
            </a:ln>
            <a:extLst>
              <a:ext uri="{909E8E84-426E-40DD-AFC4-6F175D3DCCD1}">
                <a14:hiddenFill xmlns:a14="http://schemas.microsoft.com/office/drawing/2010/main">
                  <a:noFill/>
                </a14:hiddenFill>
              </a:ext>
            </a:extLst>
          </p:spPr>
        </p:cxnSp>
        <p:cxnSp>
          <p:nvCxnSpPr>
            <p:cNvPr id="68640" name="Straight Arrow Connector 35"/>
            <p:cNvCxnSpPr>
              <a:cxnSpLocks noChangeShapeType="1"/>
              <a:stCxn id="68631" idx="5"/>
              <a:endCxn id="68636" idx="2"/>
            </p:cNvCxnSpPr>
            <p:nvPr/>
          </p:nvCxnSpPr>
          <p:spPr bwMode="auto">
            <a:xfrm>
              <a:off x="6630405" y="2836629"/>
              <a:ext cx="1088177" cy="274733"/>
            </a:xfrm>
            <a:prstGeom prst="straightConnector1">
              <a:avLst/>
            </a:prstGeom>
            <a:noFill/>
            <a:ln w="12700" algn="ctr">
              <a:solidFill>
                <a:srgbClr val="FF0000"/>
              </a:solidFill>
              <a:round/>
              <a:headEnd type="none" w="sm" len="sm"/>
              <a:tailEnd type="arrow" w="med" len="med"/>
            </a:ln>
          </p:spPr>
        </p:cxnSp>
      </p:grpSp>
      <p:grpSp>
        <p:nvGrpSpPr>
          <p:cNvPr id="68616" name="Group 54"/>
          <p:cNvGrpSpPr>
            <a:grpSpLocks/>
          </p:cNvGrpSpPr>
          <p:nvPr/>
        </p:nvGrpSpPr>
        <p:grpSpPr bwMode="auto">
          <a:xfrm>
            <a:off x="5673725" y="3916363"/>
            <a:ext cx="2438400" cy="1646237"/>
            <a:chOff x="5673376" y="1655763"/>
            <a:chExt cx="2438906" cy="1646099"/>
          </a:xfrm>
        </p:grpSpPr>
        <p:sp>
          <p:nvSpPr>
            <p:cNvPr id="68617" name="Oval 55"/>
            <p:cNvSpPr>
              <a:spLocks noChangeArrowheads="1"/>
            </p:cNvSpPr>
            <p:nvPr/>
          </p:nvSpPr>
          <p:spPr bwMode="auto">
            <a:xfrm>
              <a:off x="6630638" y="1655763"/>
              <a:ext cx="381000" cy="381000"/>
            </a:xfrm>
            <a:prstGeom prst="ellipse">
              <a:avLst/>
            </a:prstGeom>
            <a:solidFill>
              <a:schemeClr val="accent1"/>
            </a:solidFill>
            <a:ln w="12700" algn="ctr">
              <a:solidFill>
                <a:srgbClr val="FF0000"/>
              </a:solidFill>
              <a:round/>
              <a:headEnd type="none" w="sm" len="sm"/>
              <a:tailEnd type="triangle" w="sm" len="sm"/>
            </a:ln>
          </p:spPr>
          <p:txBody>
            <a:bodyPr wrap="none"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r>
                <a:rPr lang="en-US" altLang="en-US"/>
                <a:t>0</a:t>
              </a:r>
            </a:p>
          </p:txBody>
        </p:sp>
        <p:sp>
          <p:nvSpPr>
            <p:cNvPr id="68618" name="Oval 56"/>
            <p:cNvSpPr>
              <a:spLocks noChangeArrowheads="1"/>
            </p:cNvSpPr>
            <p:nvPr/>
          </p:nvSpPr>
          <p:spPr bwMode="auto">
            <a:xfrm>
              <a:off x="5673376" y="2511425"/>
              <a:ext cx="381000" cy="381000"/>
            </a:xfrm>
            <a:prstGeom prst="ellipse">
              <a:avLst/>
            </a:prstGeom>
            <a:solidFill>
              <a:schemeClr val="accent1"/>
            </a:solidFill>
            <a:ln w="12700" algn="ctr">
              <a:solidFill>
                <a:srgbClr val="FF0000"/>
              </a:solidFill>
              <a:round/>
              <a:headEnd type="none" w="sm" len="sm"/>
              <a:tailEnd type="triangle" w="sm" len="sm"/>
            </a:ln>
          </p:spPr>
          <p:txBody>
            <a:bodyPr wrap="none"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r>
                <a:rPr lang="en-US" altLang="en-US"/>
                <a:t>1</a:t>
              </a:r>
            </a:p>
          </p:txBody>
        </p:sp>
        <p:sp>
          <p:nvSpPr>
            <p:cNvPr id="68619" name="Oval 57"/>
            <p:cNvSpPr>
              <a:spLocks noChangeArrowheads="1"/>
            </p:cNvSpPr>
            <p:nvPr/>
          </p:nvSpPr>
          <p:spPr bwMode="auto">
            <a:xfrm>
              <a:off x="6305201" y="2511425"/>
              <a:ext cx="381000" cy="381000"/>
            </a:xfrm>
            <a:prstGeom prst="ellipse">
              <a:avLst/>
            </a:prstGeom>
            <a:solidFill>
              <a:schemeClr val="accent1"/>
            </a:solidFill>
            <a:ln w="12700" algn="ctr">
              <a:solidFill>
                <a:srgbClr val="FF0000"/>
              </a:solidFill>
              <a:round/>
              <a:headEnd type="none" w="sm" len="sm"/>
              <a:tailEnd type="triangle" w="sm" len="sm"/>
            </a:ln>
          </p:spPr>
          <p:txBody>
            <a:bodyPr wrap="none"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r>
                <a:rPr lang="en-US" altLang="en-US"/>
                <a:t>2</a:t>
              </a:r>
            </a:p>
          </p:txBody>
        </p:sp>
        <p:sp>
          <p:nvSpPr>
            <p:cNvPr id="68620" name="Oval 58"/>
            <p:cNvSpPr>
              <a:spLocks noChangeArrowheads="1"/>
            </p:cNvSpPr>
            <p:nvPr/>
          </p:nvSpPr>
          <p:spPr bwMode="auto">
            <a:xfrm>
              <a:off x="7017505" y="2511425"/>
              <a:ext cx="381000" cy="381000"/>
            </a:xfrm>
            <a:prstGeom prst="ellipse">
              <a:avLst/>
            </a:prstGeom>
            <a:solidFill>
              <a:schemeClr val="accent1"/>
            </a:solidFill>
            <a:ln w="12700" algn="ctr">
              <a:solidFill>
                <a:srgbClr val="FF0000"/>
              </a:solidFill>
              <a:round/>
              <a:headEnd type="none" w="sm" len="sm"/>
              <a:tailEnd type="triangle" w="sm" len="sm"/>
            </a:ln>
          </p:spPr>
          <p:txBody>
            <a:bodyPr wrap="none"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r>
                <a:rPr lang="en-US" altLang="en-US"/>
                <a:t>3</a:t>
              </a:r>
            </a:p>
          </p:txBody>
        </p:sp>
        <p:cxnSp>
          <p:nvCxnSpPr>
            <p:cNvPr id="68621" name="Straight Arrow Connector 59"/>
            <p:cNvCxnSpPr>
              <a:cxnSpLocks noChangeShapeType="1"/>
              <a:stCxn id="68617" idx="3"/>
              <a:endCxn id="68618" idx="7"/>
            </p:cNvCxnSpPr>
            <p:nvPr/>
          </p:nvCxnSpPr>
          <p:spPr bwMode="auto">
            <a:xfrm flipH="1">
              <a:off x="5998813" y="1981200"/>
              <a:ext cx="687388" cy="585788"/>
            </a:xfrm>
            <a:prstGeom prst="straightConnector1">
              <a:avLst/>
            </a:prstGeom>
            <a:noFill/>
            <a:ln w="12700" algn="ctr">
              <a:solidFill>
                <a:srgbClr val="FF0000"/>
              </a:solidFill>
              <a:round/>
              <a:headEnd type="none" w="sm" len="sm"/>
              <a:tailEnd type="arrow" w="med" len="med"/>
            </a:ln>
            <a:extLst>
              <a:ext uri="{909E8E84-426E-40DD-AFC4-6F175D3DCCD1}">
                <a14:hiddenFill xmlns:a14="http://schemas.microsoft.com/office/drawing/2010/main">
                  <a:noFill/>
                </a14:hiddenFill>
              </a:ext>
            </a:extLst>
          </p:spPr>
        </p:cxnSp>
        <p:cxnSp>
          <p:nvCxnSpPr>
            <p:cNvPr id="68622" name="Straight Arrow Connector 60"/>
            <p:cNvCxnSpPr>
              <a:cxnSpLocks noChangeShapeType="1"/>
              <a:stCxn id="68617" idx="3"/>
              <a:endCxn id="68619" idx="0"/>
            </p:cNvCxnSpPr>
            <p:nvPr/>
          </p:nvCxnSpPr>
          <p:spPr bwMode="auto">
            <a:xfrm flipH="1">
              <a:off x="6495701" y="1981200"/>
              <a:ext cx="190500" cy="530225"/>
            </a:xfrm>
            <a:prstGeom prst="straightConnector1">
              <a:avLst/>
            </a:prstGeom>
            <a:noFill/>
            <a:ln w="12700" algn="ctr">
              <a:solidFill>
                <a:srgbClr val="FF0000"/>
              </a:solidFill>
              <a:round/>
              <a:headEnd type="none" w="sm" len="sm"/>
              <a:tailEnd type="arrow" w="med" len="med"/>
            </a:ln>
            <a:extLst>
              <a:ext uri="{909E8E84-426E-40DD-AFC4-6F175D3DCCD1}">
                <a14:hiddenFill xmlns:a14="http://schemas.microsoft.com/office/drawing/2010/main">
                  <a:noFill/>
                </a14:hiddenFill>
              </a:ext>
            </a:extLst>
          </p:spPr>
        </p:cxnSp>
        <p:cxnSp>
          <p:nvCxnSpPr>
            <p:cNvPr id="68623" name="Straight Arrow Connector 61"/>
            <p:cNvCxnSpPr>
              <a:cxnSpLocks noChangeShapeType="1"/>
              <a:stCxn id="68617" idx="5"/>
              <a:endCxn id="68620" idx="0"/>
            </p:cNvCxnSpPr>
            <p:nvPr/>
          </p:nvCxnSpPr>
          <p:spPr bwMode="auto">
            <a:xfrm>
              <a:off x="6955842" y="1980967"/>
              <a:ext cx="252163" cy="530458"/>
            </a:xfrm>
            <a:prstGeom prst="straightConnector1">
              <a:avLst/>
            </a:prstGeom>
            <a:noFill/>
            <a:ln w="12700" algn="ctr">
              <a:solidFill>
                <a:srgbClr val="FF0000"/>
              </a:solidFill>
              <a:round/>
              <a:headEnd type="none" w="sm" len="sm"/>
              <a:tailEnd type="arrow" w="med" len="med"/>
            </a:ln>
            <a:extLst>
              <a:ext uri="{909E8E84-426E-40DD-AFC4-6F175D3DCCD1}">
                <a14:hiddenFill xmlns:a14="http://schemas.microsoft.com/office/drawing/2010/main">
                  <a:noFill/>
                </a14:hiddenFill>
              </a:ext>
            </a:extLst>
          </p:spPr>
        </p:cxnSp>
        <p:sp>
          <p:nvSpPr>
            <p:cNvPr id="68624" name="Oval 62"/>
            <p:cNvSpPr>
              <a:spLocks noChangeArrowheads="1"/>
            </p:cNvSpPr>
            <p:nvPr/>
          </p:nvSpPr>
          <p:spPr bwMode="auto">
            <a:xfrm>
              <a:off x="7718582" y="2920862"/>
              <a:ext cx="393700" cy="381000"/>
            </a:xfrm>
            <a:prstGeom prst="ellipse">
              <a:avLst/>
            </a:prstGeom>
            <a:solidFill>
              <a:schemeClr val="accent1"/>
            </a:solidFill>
            <a:ln w="12700" algn="ctr">
              <a:solidFill>
                <a:srgbClr val="FF0000"/>
              </a:solidFill>
              <a:round/>
              <a:headEnd type="none" w="sm" len="sm"/>
              <a:tailEnd type="triangle" w="sm" len="sm"/>
            </a:ln>
          </p:spPr>
          <p:txBody>
            <a:bodyPr wrap="none"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r>
                <a:rPr lang="en-US" altLang="en-US"/>
                <a:t>4</a:t>
              </a:r>
            </a:p>
          </p:txBody>
        </p:sp>
        <p:cxnSp>
          <p:nvCxnSpPr>
            <p:cNvPr id="68625" name="Straight Arrow Connector 63"/>
            <p:cNvCxnSpPr>
              <a:cxnSpLocks noChangeShapeType="1"/>
              <a:stCxn id="68617" idx="5"/>
              <a:endCxn id="68624" idx="1"/>
            </p:cNvCxnSpPr>
            <p:nvPr/>
          </p:nvCxnSpPr>
          <p:spPr bwMode="auto">
            <a:xfrm>
              <a:off x="6955842" y="1980967"/>
              <a:ext cx="820396" cy="995691"/>
            </a:xfrm>
            <a:prstGeom prst="straightConnector1">
              <a:avLst/>
            </a:prstGeom>
            <a:noFill/>
            <a:ln w="12700" algn="ctr">
              <a:solidFill>
                <a:srgbClr val="FF0000"/>
              </a:solidFill>
              <a:round/>
              <a:headEnd type="none" w="sm" len="sm"/>
              <a:tailEnd type="arrow" w="med" len="med"/>
            </a:ln>
            <a:extLst>
              <a:ext uri="{909E8E84-426E-40DD-AFC4-6F175D3DCCD1}">
                <a14:hiddenFill xmlns:a14="http://schemas.microsoft.com/office/drawing/2010/main">
                  <a:noFill/>
                </a14:hiddenFill>
              </a:ext>
            </a:extLst>
          </p:spPr>
        </p:cxnSp>
        <p:cxnSp>
          <p:nvCxnSpPr>
            <p:cNvPr id="68626" name="Straight Arrow Connector 64"/>
            <p:cNvCxnSpPr>
              <a:cxnSpLocks noChangeShapeType="1"/>
              <a:stCxn id="68619" idx="6"/>
              <a:endCxn id="68620" idx="2"/>
            </p:cNvCxnSpPr>
            <p:nvPr/>
          </p:nvCxnSpPr>
          <p:spPr bwMode="auto">
            <a:xfrm>
              <a:off x="6686201" y="2701925"/>
              <a:ext cx="331304" cy="0"/>
            </a:xfrm>
            <a:prstGeom prst="straightConnector1">
              <a:avLst/>
            </a:prstGeom>
            <a:noFill/>
            <a:ln w="12700" algn="ctr">
              <a:solidFill>
                <a:srgbClr val="FF0000"/>
              </a:solidFill>
              <a:round/>
              <a:headEnd type="none" w="sm" len="sm"/>
              <a:tailEnd type="arrow" w="med" len="med"/>
            </a:ln>
            <a:extLst>
              <a:ext uri="{909E8E84-426E-40DD-AFC4-6F175D3DCCD1}">
                <a14:hiddenFill xmlns:a14="http://schemas.microsoft.com/office/drawing/2010/main">
                  <a:noFill/>
                </a14:hiddenFill>
              </a:ext>
            </a:extLst>
          </p:spPr>
        </p:cxnSp>
        <p:cxnSp>
          <p:nvCxnSpPr>
            <p:cNvPr id="68627" name="Straight Arrow Connector 2"/>
            <p:cNvCxnSpPr>
              <a:cxnSpLocks noChangeShapeType="1"/>
            </p:cNvCxnSpPr>
            <p:nvPr/>
          </p:nvCxnSpPr>
          <p:spPr bwMode="auto">
            <a:xfrm>
              <a:off x="6054376" y="2724557"/>
              <a:ext cx="276423" cy="0"/>
            </a:xfrm>
            <a:prstGeom prst="straightConnector1">
              <a:avLst/>
            </a:prstGeom>
            <a:noFill/>
            <a:ln w="12700" algn="ctr">
              <a:solidFill>
                <a:srgbClr val="FF0000"/>
              </a:solidFill>
              <a:round/>
              <a:headEnd type="none" w="sm" len="sm"/>
              <a:tailEnd type="arrow" w="med" len="med"/>
            </a:ln>
            <a:extLst>
              <a:ext uri="{909E8E84-426E-40DD-AFC4-6F175D3DCCD1}">
                <a14:hiddenFill xmlns:a14="http://schemas.microsoft.com/office/drawing/2010/main">
                  <a:noFill/>
                </a14:hiddenFill>
              </a:ext>
            </a:extLst>
          </p:spPr>
        </p:cxnSp>
        <p:cxnSp>
          <p:nvCxnSpPr>
            <p:cNvPr id="68628" name="Straight Arrow Connector 66"/>
            <p:cNvCxnSpPr>
              <a:cxnSpLocks noChangeShapeType="1"/>
              <a:stCxn id="68619" idx="5"/>
              <a:endCxn id="68624" idx="2"/>
            </p:cNvCxnSpPr>
            <p:nvPr/>
          </p:nvCxnSpPr>
          <p:spPr bwMode="auto">
            <a:xfrm>
              <a:off x="6630405" y="2836629"/>
              <a:ext cx="1088177" cy="274733"/>
            </a:xfrm>
            <a:prstGeom prst="straightConnector1">
              <a:avLst/>
            </a:prstGeom>
            <a:noFill/>
            <a:ln w="12700" algn="ctr">
              <a:solidFill>
                <a:srgbClr val="FF0000"/>
              </a:solidFill>
              <a:round/>
              <a:headEnd type="none" w="sm" len="sm"/>
              <a:tailEnd type="arrow" w="med" len="med"/>
            </a:ln>
          </p:spPr>
        </p:cxnSp>
      </p:gr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itle 1"/>
          <p:cNvSpPr>
            <a:spLocks noGrp="1"/>
          </p:cNvSpPr>
          <p:nvPr>
            <p:ph type="title"/>
          </p:nvPr>
        </p:nvSpPr>
        <p:spPr>
          <a:xfrm>
            <a:off x="990600" y="304800"/>
            <a:ext cx="5961063" cy="914400"/>
          </a:xfrm>
        </p:spPr>
        <p:txBody>
          <a:bodyPr/>
          <a:lstStyle/>
          <a:p>
            <a:r>
              <a:rPr lang="en-US" altLang="en-US"/>
              <a:t>4.3(3) exhibits a 4-1 map</a:t>
            </a:r>
          </a:p>
        </p:txBody>
      </p:sp>
      <p:sp>
        <p:nvSpPr>
          <p:cNvPr id="69635" name="Text Placeholder 2"/>
          <p:cNvSpPr>
            <a:spLocks noGrp="1"/>
          </p:cNvSpPr>
          <p:nvPr>
            <p:ph type="body" sz="half" idx="1"/>
          </p:nvPr>
        </p:nvSpPr>
        <p:spPr>
          <a:xfrm>
            <a:off x="685800" y="1371600"/>
            <a:ext cx="8108950" cy="4724400"/>
          </a:xfrm>
        </p:spPr>
        <p:txBody>
          <a:bodyPr/>
          <a:lstStyle/>
          <a:p>
            <a:r>
              <a:rPr lang="en-US" altLang="en-US"/>
              <a:t>Condition on X1.</a:t>
            </a:r>
          </a:p>
          <a:p>
            <a:r>
              <a:rPr lang="en-US" altLang="en-US"/>
              <a:t>Obtain two Kruskal graphs.  In each one, labels for the states of X</a:t>
            </a:r>
            <a:r>
              <a:rPr lang="en-US" altLang="en-US" baseline="-25000"/>
              <a:t>0</a:t>
            </a:r>
            <a:r>
              <a:rPr lang="en-US" altLang="en-US"/>
              <a:t> in P(X</a:t>
            </a:r>
            <a:r>
              <a:rPr lang="en-US" altLang="en-US" baseline="-25000"/>
              <a:t>0</a:t>
            </a:r>
            <a:r>
              <a:rPr lang="en-US" altLang="en-US"/>
              <a:t>|X</a:t>
            </a:r>
            <a:r>
              <a:rPr lang="en-US" altLang="en-US" baseline="-25000"/>
              <a:t>1</a:t>
            </a:r>
            <a:r>
              <a:rPr lang="en-US" altLang="en-US"/>
              <a:t>=j),  j = 1,2, can be set arbitrarily.</a:t>
            </a:r>
          </a:p>
          <a:p>
            <a:r>
              <a:rPr lang="en-US" altLang="en-US"/>
              <a:t>Once a choice is made for the labels in those two tables, the other tables are determined precisely.</a:t>
            </a:r>
          </a:p>
          <a:p>
            <a:r>
              <a:rPr lang="en-US" altLang="en-US"/>
              <a:t>Note that the edge from X</a:t>
            </a:r>
            <a:r>
              <a:rPr lang="en-US" altLang="en-US" baseline="-25000"/>
              <a:t>1</a:t>
            </a:r>
            <a:r>
              <a:rPr lang="en-US" altLang="en-US"/>
              <a:t> to X</a:t>
            </a:r>
            <a:r>
              <a:rPr lang="en-US" altLang="en-US" baseline="-25000"/>
              <a:t>4</a:t>
            </a:r>
            <a:r>
              <a:rPr lang="en-US" altLang="en-US"/>
              <a:t> is crucial for the existence of a 4-1 map; without this edge, one could recover P(X</a:t>
            </a:r>
            <a:r>
              <a:rPr lang="en-US" altLang="en-US" baseline="-25000"/>
              <a:t>4</a:t>
            </a:r>
            <a:r>
              <a:rPr lang="en-US" altLang="en-US"/>
              <a:t>|X</a:t>
            </a:r>
            <a:r>
              <a:rPr lang="en-US" altLang="en-US" baseline="-25000"/>
              <a:t>0</a:t>
            </a:r>
            <a:r>
              <a:rPr lang="en-US" altLang="en-US"/>
              <a:t>) without conditioning on X</a:t>
            </a:r>
            <a:r>
              <a:rPr lang="en-US" altLang="en-US" baseline="-25000"/>
              <a:t>1</a:t>
            </a:r>
            <a:r>
              <a:rPr lang="en-US" altLang="en-US"/>
              <a:t>, as done for 4.2b</a:t>
            </a:r>
          </a:p>
        </p:txBody>
      </p:sp>
      <p:sp>
        <p:nvSpPr>
          <p:cNvPr id="69636" name="Slide Number Placeholder 4"/>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fld id="{AF972903-E8D4-4D19-A5D9-328E327133FD}" type="slidenum">
              <a:rPr lang="zh-CN" altLang="en-US" sz="1400" smtClean="0">
                <a:ea typeface="宋体" charset="-122"/>
              </a:rPr>
              <a:pPr/>
              <a:t>95</a:t>
            </a:fld>
            <a:endParaRPr lang="en-US" altLang="zh-CN" sz="1400">
              <a:ea typeface="宋体" charset="-122"/>
            </a:endParaRPr>
          </a:p>
        </p:txBody>
      </p:sp>
      <p:grpSp>
        <p:nvGrpSpPr>
          <p:cNvPr id="69637" name="Group 32"/>
          <p:cNvGrpSpPr>
            <a:grpSpLocks/>
          </p:cNvGrpSpPr>
          <p:nvPr/>
        </p:nvGrpSpPr>
        <p:grpSpPr bwMode="auto">
          <a:xfrm>
            <a:off x="6324600" y="381000"/>
            <a:ext cx="2438400" cy="1646238"/>
            <a:chOff x="5673376" y="1655763"/>
            <a:chExt cx="2438906" cy="1646099"/>
          </a:xfrm>
        </p:grpSpPr>
        <p:sp>
          <p:nvSpPr>
            <p:cNvPr id="69638" name="Oval 33"/>
            <p:cNvSpPr>
              <a:spLocks noChangeArrowheads="1"/>
            </p:cNvSpPr>
            <p:nvPr/>
          </p:nvSpPr>
          <p:spPr bwMode="auto">
            <a:xfrm>
              <a:off x="6630638" y="1655763"/>
              <a:ext cx="381000" cy="381000"/>
            </a:xfrm>
            <a:prstGeom prst="ellipse">
              <a:avLst/>
            </a:prstGeom>
            <a:solidFill>
              <a:schemeClr val="accent1"/>
            </a:solidFill>
            <a:ln w="12700" algn="ctr">
              <a:solidFill>
                <a:srgbClr val="FF0000"/>
              </a:solidFill>
              <a:round/>
              <a:headEnd type="none" w="sm" len="sm"/>
              <a:tailEnd type="triangle" w="sm" len="sm"/>
            </a:ln>
          </p:spPr>
          <p:txBody>
            <a:bodyPr wrap="none"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r>
                <a:rPr lang="en-US" altLang="en-US"/>
                <a:t>0</a:t>
              </a:r>
            </a:p>
          </p:txBody>
        </p:sp>
        <p:sp>
          <p:nvSpPr>
            <p:cNvPr id="69639" name="Oval 34"/>
            <p:cNvSpPr>
              <a:spLocks noChangeArrowheads="1"/>
            </p:cNvSpPr>
            <p:nvPr/>
          </p:nvSpPr>
          <p:spPr bwMode="auto">
            <a:xfrm>
              <a:off x="5673376" y="2511425"/>
              <a:ext cx="381000" cy="381000"/>
            </a:xfrm>
            <a:prstGeom prst="ellipse">
              <a:avLst/>
            </a:prstGeom>
            <a:solidFill>
              <a:schemeClr val="accent1"/>
            </a:solidFill>
            <a:ln w="12700" algn="ctr">
              <a:solidFill>
                <a:srgbClr val="FF0000"/>
              </a:solidFill>
              <a:round/>
              <a:headEnd type="none" w="sm" len="sm"/>
              <a:tailEnd type="triangle" w="sm" len="sm"/>
            </a:ln>
          </p:spPr>
          <p:txBody>
            <a:bodyPr wrap="none"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r>
                <a:rPr lang="en-US" altLang="en-US"/>
                <a:t>2</a:t>
              </a:r>
            </a:p>
          </p:txBody>
        </p:sp>
        <p:sp>
          <p:nvSpPr>
            <p:cNvPr id="69640" name="Oval 35"/>
            <p:cNvSpPr>
              <a:spLocks noChangeArrowheads="1"/>
            </p:cNvSpPr>
            <p:nvPr/>
          </p:nvSpPr>
          <p:spPr bwMode="auto">
            <a:xfrm>
              <a:off x="6305201" y="2511425"/>
              <a:ext cx="381000" cy="381000"/>
            </a:xfrm>
            <a:prstGeom prst="ellipse">
              <a:avLst/>
            </a:prstGeom>
            <a:solidFill>
              <a:schemeClr val="accent1"/>
            </a:solidFill>
            <a:ln w="12700" algn="ctr">
              <a:solidFill>
                <a:srgbClr val="FF0000"/>
              </a:solidFill>
              <a:round/>
              <a:headEnd type="none" w="sm" len="sm"/>
              <a:tailEnd type="triangle" w="sm" len="sm"/>
            </a:ln>
          </p:spPr>
          <p:txBody>
            <a:bodyPr wrap="none"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r>
                <a:rPr lang="en-US" altLang="en-US"/>
                <a:t>1</a:t>
              </a:r>
            </a:p>
          </p:txBody>
        </p:sp>
        <p:sp>
          <p:nvSpPr>
            <p:cNvPr id="69641" name="Oval 36"/>
            <p:cNvSpPr>
              <a:spLocks noChangeArrowheads="1"/>
            </p:cNvSpPr>
            <p:nvPr/>
          </p:nvSpPr>
          <p:spPr bwMode="auto">
            <a:xfrm>
              <a:off x="7017505" y="2511425"/>
              <a:ext cx="381000" cy="381000"/>
            </a:xfrm>
            <a:prstGeom prst="ellipse">
              <a:avLst/>
            </a:prstGeom>
            <a:solidFill>
              <a:schemeClr val="accent1"/>
            </a:solidFill>
            <a:ln w="12700" algn="ctr">
              <a:solidFill>
                <a:srgbClr val="FF0000"/>
              </a:solidFill>
              <a:round/>
              <a:headEnd type="none" w="sm" len="sm"/>
              <a:tailEnd type="triangle" w="sm" len="sm"/>
            </a:ln>
          </p:spPr>
          <p:txBody>
            <a:bodyPr wrap="none"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r>
                <a:rPr lang="en-US" altLang="en-US"/>
                <a:t>3</a:t>
              </a:r>
            </a:p>
          </p:txBody>
        </p:sp>
        <p:cxnSp>
          <p:nvCxnSpPr>
            <p:cNvPr id="69642" name="Straight Arrow Connector 37"/>
            <p:cNvCxnSpPr>
              <a:cxnSpLocks noChangeShapeType="1"/>
              <a:stCxn id="69638" idx="3"/>
              <a:endCxn id="69639" idx="7"/>
            </p:cNvCxnSpPr>
            <p:nvPr/>
          </p:nvCxnSpPr>
          <p:spPr bwMode="auto">
            <a:xfrm flipH="1">
              <a:off x="5998813" y="1981200"/>
              <a:ext cx="687388" cy="585788"/>
            </a:xfrm>
            <a:prstGeom prst="straightConnector1">
              <a:avLst/>
            </a:prstGeom>
            <a:noFill/>
            <a:ln w="12700" algn="ctr">
              <a:solidFill>
                <a:srgbClr val="FF0000"/>
              </a:solidFill>
              <a:round/>
              <a:headEnd type="none" w="sm" len="sm"/>
              <a:tailEnd type="arrow" w="med" len="med"/>
            </a:ln>
            <a:extLst>
              <a:ext uri="{909E8E84-426E-40DD-AFC4-6F175D3DCCD1}">
                <a14:hiddenFill xmlns:a14="http://schemas.microsoft.com/office/drawing/2010/main">
                  <a:noFill/>
                </a14:hiddenFill>
              </a:ext>
            </a:extLst>
          </p:spPr>
        </p:cxnSp>
        <p:cxnSp>
          <p:nvCxnSpPr>
            <p:cNvPr id="69643" name="Straight Arrow Connector 38"/>
            <p:cNvCxnSpPr>
              <a:cxnSpLocks noChangeShapeType="1"/>
              <a:stCxn id="69638" idx="3"/>
              <a:endCxn id="69640" idx="0"/>
            </p:cNvCxnSpPr>
            <p:nvPr/>
          </p:nvCxnSpPr>
          <p:spPr bwMode="auto">
            <a:xfrm flipH="1">
              <a:off x="6495701" y="1981200"/>
              <a:ext cx="190500" cy="530225"/>
            </a:xfrm>
            <a:prstGeom prst="straightConnector1">
              <a:avLst/>
            </a:prstGeom>
            <a:noFill/>
            <a:ln w="12700" algn="ctr">
              <a:solidFill>
                <a:srgbClr val="FF0000"/>
              </a:solidFill>
              <a:round/>
              <a:headEnd type="none" w="sm" len="sm"/>
              <a:tailEnd type="arrow" w="med" len="med"/>
            </a:ln>
            <a:extLst>
              <a:ext uri="{909E8E84-426E-40DD-AFC4-6F175D3DCCD1}">
                <a14:hiddenFill xmlns:a14="http://schemas.microsoft.com/office/drawing/2010/main">
                  <a:noFill/>
                </a14:hiddenFill>
              </a:ext>
            </a:extLst>
          </p:spPr>
        </p:cxnSp>
        <p:cxnSp>
          <p:nvCxnSpPr>
            <p:cNvPr id="69644" name="Straight Arrow Connector 39"/>
            <p:cNvCxnSpPr>
              <a:cxnSpLocks noChangeShapeType="1"/>
              <a:stCxn id="69638" idx="5"/>
              <a:endCxn id="69641" idx="0"/>
            </p:cNvCxnSpPr>
            <p:nvPr/>
          </p:nvCxnSpPr>
          <p:spPr bwMode="auto">
            <a:xfrm>
              <a:off x="6955842" y="1980967"/>
              <a:ext cx="252163" cy="530458"/>
            </a:xfrm>
            <a:prstGeom prst="straightConnector1">
              <a:avLst/>
            </a:prstGeom>
            <a:noFill/>
            <a:ln w="12700" algn="ctr">
              <a:solidFill>
                <a:srgbClr val="FF0000"/>
              </a:solidFill>
              <a:round/>
              <a:headEnd type="none" w="sm" len="sm"/>
              <a:tailEnd type="arrow" w="med" len="med"/>
            </a:ln>
            <a:extLst>
              <a:ext uri="{909E8E84-426E-40DD-AFC4-6F175D3DCCD1}">
                <a14:hiddenFill xmlns:a14="http://schemas.microsoft.com/office/drawing/2010/main">
                  <a:noFill/>
                </a14:hiddenFill>
              </a:ext>
            </a:extLst>
          </p:spPr>
        </p:cxnSp>
        <p:sp>
          <p:nvSpPr>
            <p:cNvPr id="69645" name="Oval 40"/>
            <p:cNvSpPr>
              <a:spLocks noChangeArrowheads="1"/>
            </p:cNvSpPr>
            <p:nvPr/>
          </p:nvSpPr>
          <p:spPr bwMode="auto">
            <a:xfrm>
              <a:off x="7718582" y="2920862"/>
              <a:ext cx="393700" cy="381000"/>
            </a:xfrm>
            <a:prstGeom prst="ellipse">
              <a:avLst/>
            </a:prstGeom>
            <a:solidFill>
              <a:schemeClr val="accent1"/>
            </a:solidFill>
            <a:ln w="12700" algn="ctr">
              <a:solidFill>
                <a:srgbClr val="FF0000"/>
              </a:solidFill>
              <a:round/>
              <a:headEnd type="none" w="sm" len="sm"/>
              <a:tailEnd type="triangle" w="sm" len="sm"/>
            </a:ln>
          </p:spPr>
          <p:txBody>
            <a:bodyPr wrap="none"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r>
                <a:rPr lang="en-US" altLang="en-US"/>
                <a:t>4</a:t>
              </a:r>
            </a:p>
          </p:txBody>
        </p:sp>
        <p:cxnSp>
          <p:nvCxnSpPr>
            <p:cNvPr id="69646" name="Straight Arrow Connector 41"/>
            <p:cNvCxnSpPr>
              <a:cxnSpLocks noChangeShapeType="1"/>
              <a:stCxn id="69638" idx="5"/>
              <a:endCxn id="69645" idx="1"/>
            </p:cNvCxnSpPr>
            <p:nvPr/>
          </p:nvCxnSpPr>
          <p:spPr bwMode="auto">
            <a:xfrm>
              <a:off x="6955842" y="1980967"/>
              <a:ext cx="820396" cy="995691"/>
            </a:xfrm>
            <a:prstGeom prst="straightConnector1">
              <a:avLst/>
            </a:prstGeom>
            <a:noFill/>
            <a:ln w="12700" algn="ctr">
              <a:solidFill>
                <a:srgbClr val="FF0000"/>
              </a:solidFill>
              <a:round/>
              <a:headEnd type="none" w="sm" len="sm"/>
              <a:tailEnd type="arrow" w="med" len="med"/>
            </a:ln>
            <a:extLst>
              <a:ext uri="{909E8E84-426E-40DD-AFC4-6F175D3DCCD1}">
                <a14:hiddenFill xmlns:a14="http://schemas.microsoft.com/office/drawing/2010/main">
                  <a:noFill/>
                </a14:hiddenFill>
              </a:ext>
            </a:extLst>
          </p:spPr>
        </p:cxnSp>
        <p:cxnSp>
          <p:nvCxnSpPr>
            <p:cNvPr id="69647" name="Straight Arrow Connector 42"/>
            <p:cNvCxnSpPr>
              <a:cxnSpLocks noChangeShapeType="1"/>
              <a:stCxn id="69640" idx="6"/>
              <a:endCxn id="69641" idx="2"/>
            </p:cNvCxnSpPr>
            <p:nvPr/>
          </p:nvCxnSpPr>
          <p:spPr bwMode="auto">
            <a:xfrm>
              <a:off x="6686201" y="2701925"/>
              <a:ext cx="331304" cy="0"/>
            </a:xfrm>
            <a:prstGeom prst="straightConnector1">
              <a:avLst/>
            </a:prstGeom>
            <a:noFill/>
            <a:ln w="12700" algn="ctr">
              <a:solidFill>
                <a:srgbClr val="FF0000"/>
              </a:solidFill>
              <a:round/>
              <a:headEnd type="none" w="sm" len="sm"/>
              <a:tailEnd type="arrow" w="med" len="med"/>
            </a:ln>
            <a:extLst>
              <a:ext uri="{909E8E84-426E-40DD-AFC4-6F175D3DCCD1}">
                <a14:hiddenFill xmlns:a14="http://schemas.microsoft.com/office/drawing/2010/main">
                  <a:noFill/>
                </a14:hiddenFill>
              </a:ext>
            </a:extLst>
          </p:spPr>
        </p:cxnSp>
        <p:cxnSp>
          <p:nvCxnSpPr>
            <p:cNvPr id="69648" name="Straight Arrow Connector 2"/>
            <p:cNvCxnSpPr>
              <a:cxnSpLocks noChangeShapeType="1"/>
            </p:cNvCxnSpPr>
            <p:nvPr/>
          </p:nvCxnSpPr>
          <p:spPr bwMode="auto">
            <a:xfrm flipH="1">
              <a:off x="6018411" y="2708551"/>
              <a:ext cx="317151" cy="0"/>
            </a:xfrm>
            <a:prstGeom prst="straightConnector1">
              <a:avLst/>
            </a:prstGeom>
            <a:noFill/>
            <a:ln w="12700" algn="ctr">
              <a:solidFill>
                <a:srgbClr val="FF0000"/>
              </a:solidFill>
              <a:round/>
              <a:headEnd type="none" w="sm" len="sm"/>
              <a:tailEnd type="arrow" w="med" len="med"/>
            </a:ln>
            <a:extLst>
              <a:ext uri="{909E8E84-426E-40DD-AFC4-6F175D3DCCD1}">
                <a14:hiddenFill xmlns:a14="http://schemas.microsoft.com/office/drawing/2010/main">
                  <a:noFill/>
                </a14:hiddenFill>
              </a:ext>
            </a:extLst>
          </p:spPr>
        </p:cxnSp>
        <p:cxnSp>
          <p:nvCxnSpPr>
            <p:cNvPr id="69649" name="Straight Arrow Connector 44"/>
            <p:cNvCxnSpPr>
              <a:cxnSpLocks noChangeShapeType="1"/>
              <a:stCxn id="69640" idx="5"/>
              <a:endCxn id="69645" idx="2"/>
            </p:cNvCxnSpPr>
            <p:nvPr/>
          </p:nvCxnSpPr>
          <p:spPr bwMode="auto">
            <a:xfrm>
              <a:off x="6630405" y="2836629"/>
              <a:ext cx="1088177" cy="274733"/>
            </a:xfrm>
            <a:prstGeom prst="straightConnector1">
              <a:avLst/>
            </a:prstGeom>
            <a:noFill/>
            <a:ln w="12700" algn="ctr">
              <a:solidFill>
                <a:srgbClr val="FF0000"/>
              </a:solidFill>
              <a:round/>
              <a:headEnd type="none" w="sm" len="sm"/>
              <a:tailEnd type="arrow" w="med" len="med"/>
            </a:ln>
          </p:spPr>
        </p:cxnSp>
      </p:gr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Number Placeholder 4"/>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fld id="{7CE15CE3-AA97-477E-8FB6-9F902657C8AF}" type="slidenum">
              <a:rPr lang="zh-CN" altLang="en-US" sz="1400" smtClean="0">
                <a:ea typeface="宋体" charset="-122"/>
              </a:rPr>
              <a:pPr/>
              <a:t>96</a:t>
            </a:fld>
            <a:endParaRPr lang="en-US" altLang="zh-CN" sz="1400">
              <a:ea typeface="宋体" charset="-122"/>
            </a:endParaRPr>
          </a:p>
        </p:txBody>
      </p:sp>
      <p:sp>
        <p:nvSpPr>
          <p:cNvPr id="70659" name="Rectangle 2"/>
          <p:cNvSpPr>
            <a:spLocks noGrp="1" noChangeArrowheads="1"/>
          </p:cNvSpPr>
          <p:nvPr>
            <p:ph type="title"/>
          </p:nvPr>
        </p:nvSpPr>
        <p:spPr>
          <a:xfrm>
            <a:off x="685800" y="152400"/>
            <a:ext cx="7772400" cy="914400"/>
          </a:xfrm>
        </p:spPr>
        <p:txBody>
          <a:bodyPr/>
          <a:lstStyle/>
          <a:p>
            <a:pPr eaLnBrk="1" hangingPunct="1"/>
            <a:r>
              <a:rPr lang="en-US" altLang="zh-CN" sz="5400">
                <a:ea typeface="宋体" charset="-122"/>
              </a:rPr>
              <a:t>Contents</a:t>
            </a:r>
          </a:p>
        </p:txBody>
      </p:sp>
      <p:sp>
        <p:nvSpPr>
          <p:cNvPr id="70660" name="Rectangle 3"/>
          <p:cNvSpPr>
            <a:spLocks noGrp="1" noChangeArrowheads="1"/>
          </p:cNvSpPr>
          <p:nvPr>
            <p:ph type="body" idx="1"/>
          </p:nvPr>
        </p:nvSpPr>
        <p:spPr>
          <a:xfrm>
            <a:off x="381000" y="1371600"/>
            <a:ext cx="8534400" cy="4419600"/>
          </a:xfrm>
        </p:spPr>
        <p:txBody>
          <a:bodyPr/>
          <a:lstStyle/>
          <a:p>
            <a:pPr eaLnBrk="1" hangingPunct="1"/>
            <a:r>
              <a:rPr lang="en-US" altLang="zh-CN" sz="4000">
                <a:ea typeface="宋体" charset="-122"/>
              </a:rPr>
              <a:t>Identifiability Problems</a:t>
            </a:r>
          </a:p>
          <a:p>
            <a:pPr eaLnBrk="1" hangingPunct="1"/>
            <a:r>
              <a:rPr lang="en-US" altLang="zh-CN" sz="4000">
                <a:ea typeface="宋体" charset="-122"/>
              </a:rPr>
              <a:t>Parameterization and Label Swapping</a:t>
            </a:r>
          </a:p>
          <a:p>
            <a:pPr eaLnBrk="1" hangingPunct="1"/>
            <a:r>
              <a:rPr lang="en-US" altLang="zh-CN" sz="4000">
                <a:ea typeface="宋体" charset="-122"/>
              </a:rPr>
              <a:t>Markov Equivalence and Identifiability</a:t>
            </a:r>
          </a:p>
          <a:p>
            <a:pPr eaLnBrk="1" hangingPunct="1"/>
            <a:r>
              <a:rPr lang="en-US" altLang="zh-CN" sz="4000">
                <a:ea typeface="宋体" charset="-122"/>
              </a:rPr>
              <a:t>Two Special Models</a:t>
            </a:r>
          </a:p>
          <a:p>
            <a:pPr eaLnBrk="1" hangingPunct="1"/>
            <a:r>
              <a:rPr lang="en-US" altLang="zh-CN" sz="4000">
                <a:ea typeface="宋体" charset="-122"/>
              </a:rPr>
              <a:t>Results for Small Binary Bayesian Nets</a:t>
            </a:r>
          </a:p>
          <a:p>
            <a:pPr eaLnBrk="1" hangingPunct="1"/>
            <a:r>
              <a:rPr lang="en-US" altLang="zh-CN" sz="4000">
                <a:solidFill>
                  <a:srgbClr val="FF0000"/>
                </a:solidFill>
                <a:ea typeface="宋体" charset="-122"/>
              </a:rPr>
              <a:t>Summary and Conclusion </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itle 1"/>
          <p:cNvSpPr>
            <a:spLocks noGrp="1"/>
          </p:cNvSpPr>
          <p:nvPr>
            <p:ph type="title"/>
          </p:nvPr>
        </p:nvSpPr>
        <p:spPr/>
        <p:txBody>
          <a:bodyPr/>
          <a:lstStyle/>
          <a:p>
            <a:r>
              <a:rPr lang="en-US" altLang="en-US"/>
              <a:t>Summary and Conclusions</a:t>
            </a:r>
          </a:p>
        </p:txBody>
      </p:sp>
      <p:sp>
        <p:nvSpPr>
          <p:cNvPr id="71683" name="Content Placeholder 2"/>
          <p:cNvSpPr>
            <a:spLocks noGrp="1"/>
          </p:cNvSpPr>
          <p:nvPr>
            <p:ph idx="1"/>
          </p:nvPr>
        </p:nvSpPr>
        <p:spPr>
          <a:xfrm>
            <a:off x="457200" y="1143000"/>
            <a:ext cx="8229600" cy="4953000"/>
          </a:xfrm>
        </p:spPr>
        <p:txBody>
          <a:bodyPr>
            <a:noAutofit/>
          </a:bodyPr>
          <a:lstStyle/>
          <a:p>
            <a:r>
              <a:rPr lang="en-US" altLang="en-US" dirty="0"/>
              <a:t>We obtained results for all graphs with four observables</a:t>
            </a:r>
          </a:p>
          <a:p>
            <a:r>
              <a:rPr lang="en-US" altLang="en-US" dirty="0"/>
              <a:t>Some heuristics have emerged, e.g., when both conditioning and marginalization lead to a result, marginalization is more efficient</a:t>
            </a:r>
          </a:p>
          <a:p>
            <a:r>
              <a:rPr lang="en-US" altLang="en-US" dirty="0"/>
              <a:t>A related algorithm for concentration graphs (Markov networks) based on published criteria (Stanghellini and </a:t>
            </a:r>
            <a:r>
              <a:rPr lang="en-US" altLang="en-US" dirty="0" err="1"/>
              <a:t>Vantaggi</a:t>
            </a:r>
            <a:r>
              <a:rPr lang="en-US" altLang="en-US" dirty="0"/>
              <a:t>) has been developed and implemented (Mohamed Sharaf and MV)</a:t>
            </a:r>
          </a:p>
          <a:p>
            <a:r>
              <a:rPr lang="en-US" altLang="en-US" dirty="0"/>
              <a:t>An algorithm for the Bayesian net case is a major goal (Mohamed </a:t>
            </a:r>
            <a:r>
              <a:rPr lang="en-US" altLang="en-US" dirty="0" err="1"/>
              <a:t>Sharaf’s</a:t>
            </a:r>
            <a:r>
              <a:rPr lang="en-US" altLang="en-US" dirty="0"/>
              <a:t> dissertation is a start)</a:t>
            </a:r>
          </a:p>
        </p:txBody>
      </p:sp>
      <p:sp>
        <p:nvSpPr>
          <p:cNvPr id="71684"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fld id="{CA56F752-2559-4B60-BF77-2976829882EB}" type="slidenum">
              <a:rPr lang="zh-CN" altLang="en-US" sz="1400" smtClean="0">
                <a:ea typeface="宋体" charset="-122"/>
              </a:rPr>
              <a:pPr/>
              <a:t>97</a:t>
            </a:fld>
            <a:endParaRPr lang="en-US" altLang="zh-CN" sz="1400">
              <a:ea typeface="宋体" charset="-122"/>
            </a:endParaRP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Title 1"/>
          <p:cNvSpPr>
            <a:spLocks noGrp="1"/>
          </p:cNvSpPr>
          <p:nvPr>
            <p:ph type="title"/>
          </p:nvPr>
        </p:nvSpPr>
        <p:spPr>
          <a:xfrm>
            <a:off x="685800" y="304800"/>
            <a:ext cx="8077200" cy="914400"/>
          </a:xfrm>
        </p:spPr>
        <p:txBody>
          <a:bodyPr/>
          <a:lstStyle/>
          <a:p>
            <a:r>
              <a:rPr lang="en-US" altLang="en-US"/>
              <a:t>Summary and Conclusions (ctd.)</a:t>
            </a:r>
          </a:p>
        </p:txBody>
      </p:sp>
      <p:sp>
        <p:nvSpPr>
          <p:cNvPr id="72707" name="Content Placeholder 2"/>
          <p:cNvSpPr>
            <a:spLocks noGrp="1"/>
          </p:cNvSpPr>
          <p:nvPr>
            <p:ph idx="1"/>
          </p:nvPr>
        </p:nvSpPr>
        <p:spPr/>
        <p:txBody>
          <a:bodyPr/>
          <a:lstStyle/>
          <a:p>
            <a:r>
              <a:rPr lang="en-US" altLang="en-US"/>
              <a:t>In some cases, by assuming a hidden variable is binary, a model may go from unidentifiable to identifiable for generic parameter values</a:t>
            </a:r>
          </a:p>
          <a:p>
            <a:r>
              <a:rPr lang="en-US" altLang="en-US"/>
              <a:t>In these cases, it appears that one needs not rational formulas, but algebraic ones, in order to solve for parameter values</a:t>
            </a:r>
          </a:p>
          <a:p>
            <a:r>
              <a:rPr lang="en-US" altLang="en-US"/>
              <a:t>It appears that for identifiability_2, one always can obtain rational formulas for parameter values, when they are identifiable</a:t>
            </a:r>
          </a:p>
        </p:txBody>
      </p:sp>
      <p:sp>
        <p:nvSpPr>
          <p:cNvPr id="72708"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fld id="{B055D060-802E-472C-B44D-68AAB50F7461}" type="slidenum">
              <a:rPr lang="zh-CN" altLang="en-US" sz="1400" smtClean="0">
                <a:ea typeface="宋体" charset="-122"/>
              </a:rPr>
              <a:pPr/>
              <a:t>98</a:t>
            </a:fld>
            <a:endParaRPr lang="en-US" altLang="zh-CN" sz="1400">
              <a:ea typeface="宋体" charset="-122"/>
            </a:endParaRP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Title 1"/>
          <p:cNvSpPr>
            <a:spLocks noGrp="1"/>
          </p:cNvSpPr>
          <p:nvPr>
            <p:ph type="title"/>
          </p:nvPr>
        </p:nvSpPr>
        <p:spPr/>
        <p:txBody>
          <a:bodyPr/>
          <a:lstStyle/>
          <a:p>
            <a:r>
              <a:rPr lang="en-US" altLang="en-US"/>
              <a:t>Background References</a:t>
            </a:r>
          </a:p>
        </p:txBody>
      </p:sp>
      <p:sp>
        <p:nvSpPr>
          <p:cNvPr id="24579" name="Content Placeholder 2"/>
          <p:cNvSpPr>
            <a:spLocks noGrp="1"/>
          </p:cNvSpPr>
          <p:nvPr>
            <p:ph idx="1"/>
          </p:nvPr>
        </p:nvSpPr>
        <p:spPr/>
        <p:txBody>
          <a:bodyPr>
            <a:normAutofit fontScale="85000" lnSpcReduction="20000"/>
          </a:bodyPr>
          <a:lstStyle/>
          <a:p>
            <a:pPr>
              <a:defRPr/>
            </a:pPr>
            <a:r>
              <a:rPr lang="en-US" dirty="0"/>
              <a:t>Elizabeth S. Allman, Catherine Mathias, and John A. Rhodes “Identifiability of parameters in latent structure models with many observed variables.” </a:t>
            </a:r>
            <a:r>
              <a:rPr lang="en-US" i="1" dirty="0"/>
              <a:t>Annals of Statistics</a:t>
            </a:r>
            <a:r>
              <a:rPr lang="en-US" dirty="0"/>
              <a:t>, 37 (2009), 3099-3132.</a:t>
            </a:r>
          </a:p>
          <a:p>
            <a:pPr>
              <a:defRPr/>
            </a:pPr>
            <a:r>
              <a:rPr lang="en-US" dirty="0" err="1"/>
              <a:t>Yimin</a:t>
            </a:r>
            <a:r>
              <a:rPr lang="en-US" dirty="0"/>
              <a:t> Huang and Marco Valtorta. “On the completeness of an identifiability algorithm for semi-</a:t>
            </a:r>
            <a:r>
              <a:rPr lang="en-US" dirty="0" err="1"/>
              <a:t>Markovian</a:t>
            </a:r>
            <a:r>
              <a:rPr lang="en-US" dirty="0"/>
              <a:t> models.” </a:t>
            </a:r>
            <a:r>
              <a:rPr lang="en-US" i="1" dirty="0"/>
              <a:t>Annals of Mathematics and Artificial Intelligence</a:t>
            </a:r>
            <a:r>
              <a:rPr lang="en-US" dirty="0"/>
              <a:t>, 54 (2008), 363-408.</a:t>
            </a:r>
          </a:p>
          <a:p>
            <a:pPr>
              <a:defRPr/>
            </a:pPr>
            <a:r>
              <a:rPr lang="en-US" dirty="0"/>
              <a:t>Jin </a:t>
            </a:r>
            <a:r>
              <a:rPr lang="en-US" dirty="0" err="1"/>
              <a:t>Tian</a:t>
            </a:r>
            <a:r>
              <a:rPr lang="en-US" dirty="0"/>
              <a:t> and </a:t>
            </a:r>
            <a:r>
              <a:rPr lang="en-US" dirty="0" err="1"/>
              <a:t>Ilya</a:t>
            </a:r>
            <a:r>
              <a:rPr lang="en-US" dirty="0"/>
              <a:t> </a:t>
            </a:r>
            <a:r>
              <a:rPr lang="en-US" dirty="0" err="1"/>
              <a:t>Shpitser</a:t>
            </a:r>
            <a:r>
              <a:rPr lang="en-US" dirty="0"/>
              <a:t>. “On Identifying Causal Effects.” In: </a:t>
            </a:r>
            <a:r>
              <a:rPr lang="en-US" dirty="0" err="1"/>
              <a:t>Rina</a:t>
            </a:r>
            <a:r>
              <a:rPr lang="en-US" dirty="0"/>
              <a:t> </a:t>
            </a:r>
            <a:r>
              <a:rPr lang="en-US" dirty="0" err="1"/>
              <a:t>Dechter</a:t>
            </a:r>
            <a:r>
              <a:rPr lang="en-US" dirty="0"/>
              <a:t>, Hector </a:t>
            </a:r>
            <a:r>
              <a:rPr lang="en-US" dirty="0" err="1"/>
              <a:t>Geffner</a:t>
            </a:r>
            <a:r>
              <a:rPr lang="en-US" dirty="0"/>
              <a:t>, and Joseph Halpern (eds.) </a:t>
            </a:r>
            <a:r>
              <a:rPr lang="en-US" i="1" dirty="0"/>
              <a:t>Heuristics, Probability, and Causality: A Tribute to Judea Pearl</a:t>
            </a:r>
            <a:r>
              <a:rPr lang="en-US" dirty="0"/>
              <a:t>. College Press (2010), 523-543.</a:t>
            </a:r>
          </a:p>
          <a:p>
            <a:pPr>
              <a:defRPr/>
            </a:pPr>
            <a:r>
              <a:rPr lang="en-US" dirty="0"/>
              <a:t>Elena </a:t>
            </a:r>
            <a:r>
              <a:rPr lang="en-US" dirty="0" err="1"/>
              <a:t>Stanghellini</a:t>
            </a:r>
            <a:r>
              <a:rPr lang="en-US" dirty="0"/>
              <a:t>, Barbara </a:t>
            </a:r>
            <a:r>
              <a:rPr lang="en-US" dirty="0" err="1"/>
              <a:t>Vantaggi</a:t>
            </a:r>
            <a:r>
              <a:rPr lang="en-US" dirty="0"/>
              <a:t> “On the identification of discrete graphical models with hidden nodes.” To appear in </a:t>
            </a:r>
            <a:r>
              <a:rPr lang="en-US" i="1" dirty="0"/>
              <a:t>Bernoulli</a:t>
            </a:r>
            <a:r>
              <a:rPr lang="en-US" dirty="0"/>
              <a:t> </a:t>
            </a:r>
            <a:r>
              <a:rPr lang="en-US" dirty="0" err="1"/>
              <a:t>doi</a:t>
            </a:r>
            <a:r>
              <a:rPr lang="en-US" dirty="0"/>
              <a:t>: 10.3150/12-BEJ435 (2013).</a:t>
            </a:r>
          </a:p>
        </p:txBody>
      </p:sp>
      <p:sp>
        <p:nvSpPr>
          <p:cNvPr id="73732"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fld id="{DA7B1FBA-7CBA-49F6-AAC3-D208C92CAB08}" type="slidenum">
              <a:rPr lang="zh-CN" altLang="en-US" sz="1400" smtClean="0">
                <a:ea typeface="宋体" charset="-122"/>
              </a:rPr>
              <a:pPr/>
              <a:t>99</a:t>
            </a:fld>
            <a:endParaRPr lang="en-US" altLang="zh-CN" sz="1400">
              <a:ea typeface="宋体" charset="-122"/>
            </a:endParaRPr>
          </a:p>
        </p:txBody>
      </p:sp>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LATEXADDIN" val="\documentclass{article}&#10;\usepackage{amsmath}&#10;\pagestyle{empty}&#10;\begin{document}&#10;\begin{displaymath}&#10;P(n) =&#10;%\sum_{U_k \in U}\prod_{V_i \in V} P(v_i|pa(V_i))=&#10;\sum_{H}\prod_{V_i \in O}P(v_i|pa(V_i))&#10;\prod_{V_j \in H}P(v_j|pa(V_j))&#10;\end {displaymath}&#10;\end{document}"/>
  <p:tag name="IGUANATEXSIZE" val="20"/>
</p:tagLst>
</file>

<file path=ppt/tags/tag10.xml><?xml version="1.0" encoding="utf-8"?>
<p:tagLst xmlns:a="http://schemas.openxmlformats.org/drawingml/2006/main" xmlns:r="http://schemas.openxmlformats.org/officeDocument/2006/relationships" xmlns:p="http://schemas.openxmlformats.org/presentationml/2006/main">
  <p:tag name="LATEXADDIN" val="\documentclass{article}&#10;\usepackage{amsmath}&#10;\pagestyle{empty}&#10;\begin{document}&#10;\begin{displaymath}&#10;P(X_2)=(1,0), \; \; P(X_1|X_2)=\begin{pmatrix} 1/2&amp;1/2\\t&amp;1-t\end{pmatrix}&#10;\end {displaymath}&#10;\end{document}"/>
  <p:tag name="IGUANATEXSIZE" val="20"/>
</p:tagLst>
</file>

<file path=ppt/tags/tag11.xml><?xml version="1.0" encoding="utf-8"?>
<p:tagLst xmlns:a="http://schemas.openxmlformats.org/drawingml/2006/main" xmlns:r="http://schemas.openxmlformats.org/officeDocument/2006/relationships" xmlns:p="http://schemas.openxmlformats.org/presentationml/2006/main">
  <p:tag name="LATEXADDIN" val="\documentclass{article}&#10;\usepackage{amsmath}&#10;\pagestyle{empty}&#10;\begin{document}&#10;\begin{displaymath}&#10;\dim(\Theta)=\sum_{v\in V}2^{|pa(v)|}=\sum_{k=0}^\infty m_k2^k,&#10;\end {displaymath}&#10;\end{document}"/>
  <p:tag name="IGUANATEXSIZE" val="20"/>
</p:tagLst>
</file>

<file path=ppt/tags/tag2.xml><?xml version="1.0" encoding="utf-8"?>
<p:tagLst xmlns:a="http://schemas.openxmlformats.org/drawingml/2006/main" xmlns:r="http://schemas.openxmlformats.org/officeDocument/2006/relationships" xmlns:p="http://schemas.openxmlformats.org/presentationml/2006/main">
  <p:tag name="LATEXADDIN" val="\documentclass{article}&#10;\usepackage{amsmath}&#10;\pagestyle{empty}&#10;\begin{document}&#10;\begin{displaymath}&#10;P_t(s)=\left\{&#10;\begin{array}{l}&#10;\sum_{V_l \in (O\backslash S)\backslash T}\sum_{H}\prod_{V_i \in O\backslash T}P(v_i|pa(V_i)) \times\\&#10;\prod_{V_j \in H}P(v_j|pa(V_j))&#10;\ \ \ \ \ \ \ \ \ \ \ \ s \textrm { consistent with } t \\&#10;0\ \ \  \ \ \ \ \ \ \ \ \ \ \ \ \ \ \ \ \ \ \ \ \ \ \ \ \ \ \ \ \ \ \ \ \ \ s \textrm{ inconsistent with } t&#10;\end{array}&#10;\right.&#10;\end{displaymath}&#10;&#10;&#10;&#10;\end{document}"/>
  <p:tag name="IGUANATEXSIZE" val="20"/>
</p:tagLst>
</file>

<file path=ppt/tags/tag3.xml><?xml version="1.0" encoding="utf-8"?>
<p:tagLst xmlns:a="http://schemas.openxmlformats.org/drawingml/2006/main" xmlns:r="http://schemas.openxmlformats.org/officeDocument/2006/relationships" xmlns:p="http://schemas.openxmlformats.org/presentationml/2006/main">
  <p:tag name="LATEXADDIN" val="\documentclass{article}&#10;\usepackage{amsmath}&#10;\pagestyle{empty}&#10;\begin{document}&#10;\begin{displaymath}&#10;P(n) =&#10;%\sum_{U_k \in U}\prod_{V_i \in V} P(v_i|pa(V_i))=&#10;\sum_{H}\prod_{V_i \in O}P(v_i|pa(V_i))&#10;\prod_{V_j \in H}P(v_j|pa(V_j))&#10;\end {displaymath}&#10;\end{document}"/>
  <p:tag name="IGUANATEXSIZE" val="20"/>
</p:tagLst>
</file>

<file path=ppt/tags/tag4.xml><?xml version="1.0" encoding="utf-8"?>
<p:tagLst xmlns:a="http://schemas.openxmlformats.org/drawingml/2006/main" xmlns:r="http://schemas.openxmlformats.org/officeDocument/2006/relationships" xmlns:p="http://schemas.openxmlformats.org/presentationml/2006/main">
  <p:tag name="LATEXADDIN" val="\documentclass{article}&#10;\usepackage{amsmath}&#10;\pagestyle{empty}&#10;\begin{document}&#10;&#10;$P(s \mid set(t)), P(s \mid do(t)), P(s \mid \hat{t}), P(s \mid \mid t)$&#10;&#10;&#10;\end{document}"/>
  <p:tag name="IGUANATEXSIZE" val="20"/>
</p:tagLst>
</file>

<file path=ppt/tags/tag5.xml><?xml version="1.0" encoding="utf-8"?>
<p:tagLst xmlns:a="http://schemas.openxmlformats.org/drawingml/2006/main" xmlns:r="http://schemas.openxmlformats.org/officeDocument/2006/relationships" xmlns:p="http://schemas.openxmlformats.org/presentationml/2006/main">
  <p:tag name="LATEXADDIN" val="\documentclass{article}&#10;\usepackage{amsmath}&#10;\pagestyle{empty}&#10;\begin{document}&#10;\begin{itemize}&#10;\item The parameters of a Bayesian network, indicated by&#10;$\theta$ are the conditional probabilities.&#10;\item The parameterization map for all variables, both&#10;observable and hidden is&#10;$$\phi:\Theta\to\Delta^{(\prod_{v\in V}n_v)-1},$$ where&#10;$\Delta^{k}$ is the $k$-dimensional probability simplex&#10;of stochastic vectors in $R^{k+1}$&#10;and $n_v$ is the size of the state space of variable $v$.&#10;\item Marginalization is needed to obtain the parameterization&#10;map for the Bayesian network with hidden variables:&#10;$$\phi^+=\sigma\circ\phi:\Theta\to\Delta^{(\prod_{v\in O}n_v)-1}.$$&#10;$\phi^+(\Theta)$ is thus the collection of all distributions that&#10;may arise from the hidden variable model.&#10;\end{itemize}&#10;\end{document}"/>
  <p:tag name="IGUANATEXSIZE" val="20"/>
</p:tagLst>
</file>

<file path=ppt/tags/tag6.xml><?xml version="1.0" encoding="utf-8"?>
<p:tagLst xmlns:a="http://schemas.openxmlformats.org/drawingml/2006/main" xmlns:r="http://schemas.openxmlformats.org/officeDocument/2006/relationships" xmlns:p="http://schemas.openxmlformats.org/presentationml/2006/main">
  <p:tag name="LATEXADDIN" val="\documentclass{article}&#10;\usepackage{amsmath}&#10;\pagestyle{empty}&#10;\begin{document}&#10;\begin{itemize}&#10;\item The strongest useful notion of identifiability&#10;for models with hidden variables is that for generic&#10;$\theta_1\in \Theta$, if $\phi^+(\theta_1)=\phi^+(\theta_2)$,&#10;then $\theta_1$ and $\theta_2$ differ only&#10;up to label swapping for hidden variables.&#10;&#10;\item We call this {\em generic identifiability up to label swapping}.&#10;&#10;\item In particular, for models with a single hidden variable&#10;generic identifiability up to label swapping is equivalent to the&#10;parametrization map being generically 2-to-one.&#10;\end{itemize}&#10;\end{document}"/>
  <p:tag name="IGUANATEXSIZE" val="20"/>
</p:tagLst>
</file>

<file path=ppt/tags/tag7.xml><?xml version="1.0" encoding="utf-8"?>
<p:tagLst xmlns:a="http://schemas.openxmlformats.org/drawingml/2006/main" xmlns:r="http://schemas.openxmlformats.org/officeDocument/2006/relationships" xmlns:p="http://schemas.openxmlformats.org/presentationml/2006/main">
  <p:tag name="LATEXADDIN" val="\documentclass{article}&#10;\usepackage{amsmath}&#10;\pagestyle{empty}&#10;\begin{document}&#10;\begin{displaymath}&#10;\phi_1(\Theta_1) = \phi_2(\Theta_2).&#10;\end {displaymath}&#10;\end{document}"/>
  <p:tag name="IGUANATEXSIZE" val="20"/>
</p:tagLst>
</file>

<file path=ppt/tags/tag8.xml><?xml version="1.0" encoding="utf-8"?>
<p:tagLst xmlns:a="http://schemas.openxmlformats.org/drawingml/2006/main" xmlns:r="http://schemas.openxmlformats.org/officeDocument/2006/relationships" xmlns:p="http://schemas.openxmlformats.org/presentationml/2006/main">
  <p:tag name="LATEXADDIN" val="\documentclass{article}&#10;\usepackage{amsmath}&#10;\pagestyle{empty}&#10;\begin{document}&#10;\begin{displaymath}&#10;P=\begin{pmatrix} 1/2&amp;0\\1/2&amp;0\end{pmatrix}&#10;\end {displaymath}&#10;\end{document}"/>
  <p:tag name="IGUANATEXSIZE" val="20"/>
</p:tagLst>
</file>

<file path=ppt/tags/tag9.xml><?xml version="1.0" encoding="utf-8"?>
<p:tagLst xmlns:a="http://schemas.openxmlformats.org/drawingml/2006/main" xmlns:r="http://schemas.openxmlformats.org/officeDocument/2006/relationships" xmlns:p="http://schemas.openxmlformats.org/presentationml/2006/main">
  <p:tag name="LATEXADDIN" val="\documentclass{article}&#10;\usepackage{amsmath}&#10;\pagestyle{empty}&#10;\begin{document}&#10;\begin{displaymath}&#10;P(X_1)=(1/2,1/2), \; \; P(X_2|X_1)=\begin{pmatrix} 1&amp;0\\1&amp;0\end{pmatrix},&#10;\end {displaymath}&#10;\end{document}"/>
  <p:tag name="IGUANATEXSIZE" val="20"/>
</p:tagLst>
</file>

<file path=ppt/theme/theme1.xml><?xml version="1.0" encoding="utf-8"?>
<a:theme xmlns:a="http://schemas.openxmlformats.org/drawingml/2006/main" name="531">
  <a:themeElements>
    <a:clrScheme name="531 8">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FF0066"/>
      </a:hlink>
      <a:folHlink>
        <a:srgbClr val="B2B2B2"/>
      </a:folHlink>
    </a:clrScheme>
    <a:fontScheme name="531">
      <a:majorFont>
        <a:latin typeface="Tw Cen MT"/>
        <a:ea typeface=""/>
        <a:cs typeface=""/>
      </a:majorFont>
      <a:minorFont>
        <a:latin typeface="Tw Cen M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rgbClr val="FF0000"/>
          </a:solidFill>
          <a:prstDash val="solid"/>
          <a:round/>
          <a:headEnd type="none" w="sm" len="sm"/>
          <a:tailEnd type="triangle" w="sm" len="sm"/>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12700" cap="flat" cmpd="sng" algn="ctr">
          <a:solidFill>
            <a:srgbClr val="FF0000"/>
          </a:solidFill>
          <a:prstDash val="solid"/>
          <a:round/>
          <a:headEnd type="none" w="sm" len="sm"/>
          <a:tailEnd type="triangle" w="sm" len="sm"/>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531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531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531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531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53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53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53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531 8">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FF0066"/>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6031</TotalTime>
  <Words>7906</Words>
  <Application>Microsoft Office PowerPoint</Application>
  <PresentationFormat>On-screen Show (4:3)</PresentationFormat>
  <Paragraphs>1080</Paragraphs>
  <Slides>100</Slides>
  <Notes>96</Notes>
  <HiddenSlides>0</HiddenSlides>
  <MMClips>0</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2</vt:i4>
      </vt:variant>
      <vt:variant>
        <vt:lpstr>Slide Titles</vt:lpstr>
      </vt:variant>
      <vt:variant>
        <vt:i4>100</vt:i4>
      </vt:variant>
    </vt:vector>
  </HeadingPairs>
  <TitlesOfParts>
    <vt:vector size="110" baseType="lpstr">
      <vt:lpstr>Arial</vt:lpstr>
      <vt:lpstr>Baskerville Old Face</vt:lpstr>
      <vt:lpstr>Calibri</vt:lpstr>
      <vt:lpstr>Cambria Math</vt:lpstr>
      <vt:lpstr>Tahoma</vt:lpstr>
      <vt:lpstr>Times New Roman</vt:lpstr>
      <vt:lpstr>Tw Cen MT</vt:lpstr>
      <vt:lpstr>531</vt:lpstr>
      <vt:lpstr>Photo Editor Photo</vt:lpstr>
      <vt:lpstr>Equation</vt:lpstr>
      <vt:lpstr>My Journey in Artificial Intelligence</vt:lpstr>
      <vt:lpstr>Italy (1956-1975)</vt:lpstr>
      <vt:lpstr>Symbols vs. Numbers</vt:lpstr>
      <vt:lpstr>Politecnico di Milano (1975-1980)</vt:lpstr>
      <vt:lpstr>State-Space Search</vt:lpstr>
      <vt:lpstr>Heuristics</vt:lpstr>
      <vt:lpstr>Summary of IJCAI-83 Survey</vt:lpstr>
      <vt:lpstr>What is AI?</vt:lpstr>
      <vt:lpstr>Acting Humanly: the Turing Test</vt:lpstr>
      <vt:lpstr>Duke (1980-1985)</vt:lpstr>
      <vt:lpstr>Duke (1980-1985)</vt:lpstr>
      <vt:lpstr>Branching Off: Uncertainty in Artificial Intelligence (1984)</vt:lpstr>
      <vt:lpstr>Certainty Factors (1984-1987)</vt:lpstr>
      <vt:lpstr>Brussels (1985-1988)</vt:lpstr>
      <vt:lpstr>UofSC (1988 - )</vt:lpstr>
      <vt:lpstr>Example Bayesian Network</vt:lpstr>
      <vt:lpstr>Causal Models and Intervention</vt:lpstr>
      <vt:lpstr>Fisher’s Smoking and Lung Cancer Model</vt:lpstr>
      <vt:lpstr>Smoking and Lung Cancer Model with an  Intermediate Variable</vt:lpstr>
      <vt:lpstr>Unidentifiability_2 Example(1)</vt:lpstr>
      <vt:lpstr>Unidentifiability_2 Example(2)</vt:lpstr>
      <vt:lpstr>Unidentifiability_2 Example(3)</vt:lpstr>
      <vt:lpstr>Unidentifiability_2 Example(4)</vt:lpstr>
      <vt:lpstr>Recommended Reading</vt:lpstr>
      <vt:lpstr>Recommended Reading</vt:lpstr>
      <vt:lpstr>Recommended  Reading</vt:lpstr>
      <vt:lpstr>Questions?</vt:lpstr>
      <vt:lpstr>Identifiability in  Causal Bayesian Networks</vt:lpstr>
      <vt:lpstr>On Artificial Intelligence Research</vt:lpstr>
      <vt:lpstr>On University Governance</vt:lpstr>
      <vt:lpstr>Contents</vt:lpstr>
      <vt:lpstr>Causal Bayesian Networks</vt:lpstr>
      <vt:lpstr>A Key Reference</vt:lpstr>
      <vt:lpstr>Definition of Bayesian Network</vt:lpstr>
      <vt:lpstr>Example Bayesian Network</vt:lpstr>
      <vt:lpstr>Visit to Asia Example</vt:lpstr>
      <vt:lpstr>Visit to Asia Example</vt:lpstr>
      <vt:lpstr>Intervention</vt:lpstr>
      <vt:lpstr>Causality Matters!</vt:lpstr>
      <vt:lpstr>Experts Like Causal Models</vt:lpstr>
      <vt:lpstr>Visit to Asia Example</vt:lpstr>
      <vt:lpstr>A Simple Smoking and Lung Cancer Model</vt:lpstr>
      <vt:lpstr>Fisher’s Smoking and Lung Cancer Model</vt:lpstr>
      <vt:lpstr>Smoking and Lung Cancer Model with an  Intermediate Variable</vt:lpstr>
      <vt:lpstr>Cochran’s Soil Fumigants Example</vt:lpstr>
      <vt:lpstr>The Excision Semantics for Intervention</vt:lpstr>
      <vt:lpstr>Effect of Interventions</vt:lpstr>
      <vt:lpstr>Imperfect Interventions</vt:lpstr>
      <vt:lpstr>Interventions as Variables</vt:lpstr>
      <vt:lpstr>Contents</vt:lpstr>
      <vt:lpstr>What is Identifiability?</vt:lpstr>
      <vt:lpstr>A Space of Identifiability Problems</vt:lpstr>
      <vt:lpstr>Identifiability</vt:lpstr>
      <vt:lpstr>Unidentifiability_2 Example(1)</vt:lpstr>
      <vt:lpstr>Unidentifiability_2 Example(2)</vt:lpstr>
      <vt:lpstr>Unidentifiability_2 Example(3)</vt:lpstr>
      <vt:lpstr>Unidentifiability_2 Example(4)</vt:lpstr>
      <vt:lpstr>Unidentifiability_2 Example(1)</vt:lpstr>
      <vt:lpstr>Unidentifiability_2 Example(2)</vt:lpstr>
      <vt:lpstr>Unidentifiability_2 Example(3)</vt:lpstr>
      <vt:lpstr>Unidentifiability_2 Example(4)</vt:lpstr>
      <vt:lpstr>The Identifiability_2 Problem</vt:lpstr>
      <vt:lpstr>Identifiable Quantities</vt:lpstr>
      <vt:lpstr>Identifiability_2 Problem</vt:lpstr>
      <vt:lpstr>Pearl’s Do-Calculus</vt:lpstr>
      <vt:lpstr>Pearl’s Conjecture</vt:lpstr>
      <vt:lpstr>Completeness of the do-calculus</vt:lpstr>
      <vt:lpstr>Pearl’s Graphical Inference Rules Are Complete</vt:lpstr>
      <vt:lpstr>Outline of the Proof</vt:lpstr>
      <vt:lpstr>Contents</vt:lpstr>
      <vt:lpstr>Parameterization</vt:lpstr>
      <vt:lpstr>Label Swapping</vt:lpstr>
      <vt:lpstr>Contents</vt:lpstr>
      <vt:lpstr>Markov Equivalence</vt:lpstr>
      <vt:lpstr>A Simple Example</vt:lpstr>
      <vt:lpstr>Markov Equivalence and Identifiability</vt:lpstr>
      <vt:lpstr>ME and Identifiability: Details</vt:lpstr>
      <vt:lpstr>Contents</vt:lpstr>
      <vt:lpstr>Kruskal’s Theorem</vt:lpstr>
      <vt:lpstr>Another Special Model</vt:lpstr>
      <vt:lpstr>Application of the Special Cases</vt:lpstr>
      <vt:lpstr>Contents</vt:lpstr>
      <vt:lpstr>Dimensions</vt:lpstr>
      <vt:lpstr>Two Observable Variables</vt:lpstr>
      <vt:lpstr>Three Observed Variables</vt:lpstr>
      <vt:lpstr>Four Observed Variables</vt:lpstr>
      <vt:lpstr>Details for 4-1</vt:lpstr>
      <vt:lpstr>Four Observed Variables: 4-2a</vt:lpstr>
      <vt:lpstr>Four Observed Variables (4-2b,c)</vt:lpstr>
      <vt:lpstr>4-2b, ctd.</vt:lpstr>
      <vt:lpstr>4-2b, ctd.</vt:lpstr>
      <vt:lpstr>4-2b, ctd.</vt:lpstr>
      <vt:lpstr>A Surprise Concerning 4-2b</vt:lpstr>
      <vt:lpstr>Four Observed Variables</vt:lpstr>
      <vt:lpstr>4.3(3) exhibits a 4-1 map</vt:lpstr>
      <vt:lpstr>Contents</vt:lpstr>
      <vt:lpstr>Summary and Conclusions</vt:lpstr>
      <vt:lpstr>Summary and Conclusions (ctd.)</vt:lpstr>
      <vt:lpstr>Background References</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My Journey in Artificial Intelligence</dc:title>
  <dc:creator>John Lewis</dc:creator>
  <cp:lastModifiedBy>Marco Valtorta</cp:lastModifiedBy>
  <cp:revision>258</cp:revision>
  <cp:lastPrinted>2019-11-07T22:34:20Z</cp:lastPrinted>
  <dcterms:created xsi:type="dcterms:W3CDTF">1999-08-23T17:38:43Z</dcterms:created>
  <dcterms:modified xsi:type="dcterms:W3CDTF">2019-11-07T23:58:45Z</dcterms:modified>
</cp:coreProperties>
</file>