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tags/tag1.xml" ContentType="application/vnd.openxmlformats-officedocument.presentationml.tags+xml"/>
  <Override PartName="/ppt/ink/inkAction10.xml" ContentType="application/vnd.ms-office.inkAction+xml"/>
  <Override PartName="/ppt/tags/tag2.xml" ContentType="application/vnd.openxmlformats-officedocument.presentationml.tags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tags/tag3.xml" ContentType="application/vnd.openxmlformats-officedocument.presentationml.tags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tags/tag4.xml" ContentType="application/vnd.openxmlformats-officedocument.presentationml.tags+xml"/>
  <Override PartName="/ppt/ink/inkAction18.xml" ContentType="application/vnd.ms-office.inkAction+xml"/>
  <Override PartName="/ppt/tags/tag5.xml" ContentType="application/vnd.openxmlformats-officedocument.presentationml.tags+xml"/>
  <Override PartName="/ppt/ink/inkAction19.xml" ContentType="application/vnd.ms-office.inkAction+xml"/>
  <Override PartName="/ppt/notesSlides/notesSlide1.xml" ContentType="application/vnd.openxmlformats-officedocument.presentationml.notesSlide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ppt/ink/inkAction24.xml" ContentType="application/vnd.ms-office.inkAction+xml"/>
  <Override PartName="/ppt/ink/inkAction25.xml" ContentType="application/vnd.ms-office.inkAction+xml"/>
  <Override PartName="/ppt/ink/inkAction26.xml" ContentType="application/vnd.ms-office.inkAction+xml"/>
  <Override PartName="/ppt/ink/inkAction27.xml" ContentType="application/vnd.ms-office.inkAction+xml"/>
  <Override PartName="/ppt/ink/inkAction28.xml" ContentType="application/vnd.ms-office.inkAction+xml"/>
  <Override PartName="/ppt/ink/inkAction29.xml" ContentType="application/vnd.ms-office.inkAction+xml"/>
  <Override PartName="/ppt/ink/inkAction30.xml" ContentType="application/vnd.ms-office.inkAction+xml"/>
  <Override PartName="/ppt/ink/inkAction31.xml" ContentType="application/vnd.ms-office.inkAction+xml"/>
  <Override PartName="/ppt/ink/inkAction32.xml" ContentType="application/vnd.ms-office.inkAction+xml"/>
  <Override PartName="/ppt/ink/inkAction3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88" r:id="rId3"/>
    <p:sldId id="290" r:id="rId4"/>
    <p:sldId id="289" r:id="rId5"/>
    <p:sldId id="257" r:id="rId6"/>
    <p:sldId id="298" r:id="rId7"/>
    <p:sldId id="283" r:id="rId8"/>
    <p:sldId id="284" r:id="rId9"/>
    <p:sldId id="269" r:id="rId10"/>
    <p:sldId id="265" r:id="rId11"/>
    <p:sldId id="293" r:id="rId12"/>
    <p:sldId id="286" r:id="rId13"/>
    <p:sldId id="278" r:id="rId14"/>
    <p:sldId id="270" r:id="rId15"/>
    <p:sldId id="285" r:id="rId16"/>
    <p:sldId id="264" r:id="rId17"/>
    <p:sldId id="272" r:id="rId18"/>
    <p:sldId id="271" r:id="rId19"/>
    <p:sldId id="295" r:id="rId20"/>
    <p:sldId id="273" r:id="rId21"/>
    <p:sldId id="274" r:id="rId22"/>
    <p:sldId id="275" r:id="rId23"/>
    <p:sldId id="266" r:id="rId24"/>
    <p:sldId id="267" r:id="rId25"/>
    <p:sldId id="268" r:id="rId26"/>
    <p:sldId id="279" r:id="rId27"/>
    <p:sldId id="304" r:id="rId28"/>
    <p:sldId id="299" r:id="rId29"/>
    <p:sldId id="303" r:id="rId30"/>
    <p:sldId id="282" r:id="rId31"/>
    <p:sldId id="300" r:id="rId32"/>
    <p:sldId id="280" r:id="rId33"/>
    <p:sldId id="301" r:id="rId34"/>
    <p:sldId id="30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479" autoAdjust="0"/>
  </p:normalViewPr>
  <p:slideViewPr>
    <p:cSldViewPr>
      <p:cViewPr varScale="1">
        <p:scale>
          <a:sx n="67" d="100"/>
          <a:sy n="67" d="100"/>
        </p:scale>
        <p:origin x="206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37:24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21">
    <iact:property name="dataType"/>
    <iact:actionData xml:id="d0">
      <inkml:trace xmlns:inkml="http://www.w3.org/2003/InkML" xml:id="stk0" contextRef="#ctx0" brushRef="#br0">9821 10351 0,'0'0'42,"85"0"-10,-22 0-23,22 0 1,21 0-1,42 0 1,64 0 0,42 0 0,21 0-1,21 0 1,0-43 0,1 22-1,20 21 1,-63 0-1,0 0 1,-42 0 0,0 0 0,42 0-1,-64 21 1,-42-21 0,-42 0 0,21 0-1,-85 0 1,1 0 0,-43 21 232,0 1-211,21-1-20,64-21-1,-1 0 1,43 0-2,64 0-1,63 0 1,0 0 1,21 0 1,21 21-3,-42 0 4,0 43-4,0-22 1,-63-21 0,-43 0 3,-63 0-2,-22 1-2,-21-22 3,-20 0-4,-1 21 13</inkml:trace>
    </iact:actionData>
  </iact:action>
  <iact:action type="add" startTime="8476">
    <iact:property name="dataType"/>
    <iact:actionData xml:id="d1">
      <inkml:trace xmlns:inkml="http://www.w3.org/2003/InkML" xml:id="stk1" contextRef="#ctx0" brushRef="#br0">5482 13801 0,'0'0'3,"42"0"61,43 0-58,0 0 4,42 0 1,-22 0-3,86 0 4,-1 0 1,43 0-8,21 0 6,43 0-3,20 0 4,85 0-3,0 0-1,-63 0 3,63 0 0,-84 0-4,42 0 5,-22 0-2,-63 0-1,22-21 1,-43-22-2,-43 43 1,-20 0 2,-43 0-2,-42 0 2,0 0-3,-22-21 3,-20 21-2,-1 0 1,1-21-1,-22 21 3,1 0-4,-1 0 3,-21 0 6,0 0-7,0 0-1,1 0 1,20 0 10,-21 0-1,0 0-9,0 0 0</inkml:trace>
    </iact:actionData>
  </iact:action>
  <iact:action type="add" startTime="10259">
    <iact:property name="dataType"/>
    <iact:actionData xml:id="d2">
      <inkml:trace xmlns:inkml="http://www.w3.org/2003/InkML" xml:id="stk2" contextRef="#ctx0" brushRef="#br0">13081 13674 0,'0'0'3,"21"0"98,21 0-92,22 0 11,-1 0-11,1 0 1,20 0-1,22 0 1,85 0-1,-1 0 1,-20 0 0,20 0 0,-21 0 0,22 0-1,-85 0 1,21 0-1,-64 0 1,1 0-1,-22 0 2</inkml:trace>
    </iact:actionData>
  </iact:action>
  <iact:action type="add" startTime="15437">
    <iact:property name="dataType"/>
    <iact:actionData xml:id="d3">
      <inkml:trace xmlns:inkml="http://www.w3.org/2003/InkML" xml:id="stk3" contextRef="#ctx0" brushRef="#br0">9525 16404 0,'148'0'125,"-106"0"-116,22 21 1,20 1 0,-20-22 0,21 0-1,20 0 1,22 0 0,-21 0 0,0 0-1,0 0 1,42 0 0,0 0 4,0 0-9,1 0 5,-44 0-1,22 0 1,-42 0-1,0 0 1,21 0 0,-22 0-1,22 0 1,0 0 0,0 0 0,-22 0-1,1-22 1,42 1 0,-21 21-1,-21-21 1,-1 21 0,-20 0 0,20 0 0,1-21 0,0 21-1,-43 0 1,-21 0-1,0 0 1,-21-21 282,0 0-283,43 21 1,-22 0-1,42-22 1,22 22 0,21-21-1,0 21 2,84 0-3,1 0 2,20 0 0,43 0 0,0 0 0,-42 0-1,42 0 1,-42 0 0,21 0-1,-22 0 1,-20 43 0,-43-43-1,-42 21 2,21-21-1,-64 0-2,22 0 2,-22 0 0,-20 0-1,-22 0 1,42 0 0,-20 0 0,-1 0 10,-21 0-11,0 0 1,1 0-1,-1 0 11,0 0-1,0 0 1,0 0 2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47:27.9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976">
    <iact:property name="dataType"/>
    <iact:actionData xml:id="d0">
      <inkml:trace xmlns:inkml="http://www.w3.org/2003/InkML" xml:id="stk0" contextRef="#ctx0" brushRef="#br0">17229 2350 0,'0'0'3,"64"0"66,21 0-60,-1 0 1,22 0-1,42 0 5,0 0-7,22 0 2,20 0 0,-20 0 1,62 0 0,-20 0 1,42 0-3,0 0 2,-42 0 0,21-22-1,-64 22 1,21-21 0,-41 21 0,-44 0 0,-20 0-1,-21 0 1,-1-21 0,-42 21-1,22-21 1,-22 21-1</inkml:trace>
    </iact:actionData>
  </iact:action>
  <iact:action type="add" startTime="6230">
    <iact:property name="dataType"/>
    <iact:actionData xml:id="d1">
      <inkml:trace xmlns:inkml="http://www.w3.org/2003/InkML" xml:id="stk1" contextRef="#ctx0" brushRef="#br0">20912 1969 0,'43'0'105,"20"0"-95,-20 0-1,41 0 1,64 0 0,-42 0-1,85 0 2,-22 0-2,22 0 0,-43 0 1,21 0 0,-21 0-1,-63 0 2,-22 0-2,-20 0 5,-1 0 5</inkml:trace>
    </iact:actionData>
  </iact:action>
  <iact:action type="add" startTime="7919">
    <iact:property name="dataType"/>
    <iact:actionData xml:id="d2">
      <inkml:trace xmlns:inkml="http://www.w3.org/2003/InkML" xml:id="stk2" contextRef="#ctx0" brushRef="#br0">6985 6710 0,'-21'0'74,"21"21"-64,-22 0 1,1 22-3,-21-22 2,0 63-1,-1 22 1,1-21 0,0 42 0,-1-64 1,22 1-3,-21-1 2,42 1 0,-21-1-1,21-20 1,0-22-1,0 42 1,0 1 0,21-1-1,0 43 1,21-21 0,1-22 0,-22 1-1,42 21 1,-20-22 0,20 1-1,43 63 1,21-22 0,0 1 0,42-42-1,22 63 1,-1-43 0,1-62-1,42 41 1,-22-63 0,-63 0-1,1 0 1,20 0 0,21 0 0,1 0-1,21-42 1,-1 42 0,22 0-1,-21 0 1,-1 0 0,-62 0-1,41-21 1,22 21 0,-22-43-1,1 1 2,-1 21-3,1-43 3,-43 43-2,42-64 1,-20 1 0,20-1 0,1-42-1,20 0 2,-20-21 0,-22 42-2,-42-21 0,21-63 1,-42 20 3,85 1-8,20 21 5,-84-22 0,22-20-1,-1 21 0,-42-1 2,-22 22-2,-41 21 3,-22-21-5,0 84 5,0 22-4,-21 21 2,21 21 0,-169-127 18,-42-21-18,-86-22 0,-83-62 0,147 105 0,-106-64 0,128 106 0,-43 1-1,85 63 0,-21 21 1,42 0-1,-22 0 1,1 0-1,42 0 1,-42 0 0,0 0 0,0 0-1,0 0 1,0 0 0,-1 0 0,1 0-1,-63 0 1,-1 0-1,0 0 3,22 0-4,-1 0 2,-20 0 0,20 21-1,1 21 1,20-21-1,-20 22 3,20 20-3,22 22 1,-21-43-1,42 43 1,0-22-1,42 22 1,-21-22-1,22 1 1,-1 21 0,22-43 0,-22 43-1,0-43 1,22 0-1,20 22 1,1 20 0,21-20-1,-21-43 2,-1 21-2,22 22 2,0-43 1,21 0-2,-21 0-1,21 1-1,0-1 0,0 0 4,0 0 0,0 0-7,0 0 5,0 22 5,0-22-1,0 21-4</inkml:trace>
    </iact:actionData>
  </iact:action>
  <iact:action type="add" startTime="14929">
    <iact:property name="dataType"/>
    <iact:actionData xml:id="d3">
      <inkml:trace xmlns:inkml="http://www.w3.org/2003/InkML" xml:id="stk3" contextRef="#ctx0" brushRef="#br0">8890 9271 0,'0'0'3,"0"21"68,0 0-60,0 1 0,0 20-4,0 21 3,0-41 2,0 62-4,0-41 3,0-1-2,0 21 0,0-20 2,42 20-3,0-20 3,43-1-3,0 0 2,21 1 3,-22-22-6,1 0 7,0 0-9,-1 0 5,-20-21 1,-1 21 2,22-21-9,21 0 7,42 0-1,-21 0 0,-21-21-1,21 0 2,0-64-3,-43 43 4,-20 0-5,-22 21 5,-21-22-3,1 43 0,-1-63 3,-21 20-5,0 22 4,0-42-2,0 20 2,0 22 6,0 0 3,-43-21-11,1-1 0,-43-20 1,-20-22 0,-1-21 0,-21 22 0,0-1 0,-21 0 0,-1 64 0,-20-42 1,21 63-1,0-21-1,42 21-1,-21 0 4,63 0-3,-41 42-1,41-21 2,43 21 0,-43 1-1,43-22 1,21 0 0,-21 0-1,21 0 0,-21 22 20,21-22-19,0 0 11,-21 0-11,0 0-2</inkml:trace>
    </iact:actionData>
  </iact:action>
  <iact:action type="add" startTime="17429">
    <iact:property name="dataType"/>
    <iact:actionData xml:id="d4">
      <inkml:trace xmlns:inkml="http://www.w3.org/2003/InkML" xml:id="stk4" contextRef="#ctx0" brushRef="#br0">15600 10329 0,'-22'0'84,"-20"0"-73,21 0-3,-21 0 2,-1 22 0,1-1 0,21 0-1,0 21 3,-22-21-3,22-21 1,21 22-2,-21-1 2,21 0 0,-21 0 0,21 21-1,0 1 40,0-1-40,0 0 1,0 1 0,0-1-1,0-21 106,21 0-93,0 1-1,0-22-13,0 0 2,22 21 10,-1 0-11,-21 0 0,43-21 1,-1 21-1,-20 22 1,20-22 0,22 0 0,-43 0-1,22 0 1,-22 0 0,21 1-1,-41-22 1,62 21 0,-20-21-1,-1 0 1,22 21 3,-64-21-6,64 0 2,-1 21 1,-20-21 0,21 0 3,-22 0-7,22 0 4,-1 0-1,-20 0 1,-1 0 0,1 0-1,-1 0 1,22 0 0,-21 0 0,20 0-1,-41 0 1,41 0-1,-20 0 1,-1 0 0,-20 0 0,20 0-1,-21 0 2,1 0-2,-1 0 0,0-21 1,-20 21 0,-1 0-1,21-21 1,0 21 0,-20 0 1,20 0-3,0-21 2,-21 21 0,22 0 0,41-22 1,22 1-3,0-42 2,-21 42 0,21-1 0,-22 22 3,1-21-6,0 0 1,-22 0 3,22 0-3,-22-22 4,-20 1-4,20 0 3,-21-1-2,1 43 3,-1-21-5,-21 0 4,22 21-1,-1-21-2,-21-21 3,43 20-2,-22 22 0,0-21 4,-21 0-6,1 21 2,20 0 2,-21 0-3,21 0 4,1 0-4,-1 0 11,0 0-8,-42-42-2,0-1 0,0-20 1,0 21 0,-42-22-1,0 1 1,-43-1-1,43 22 2,-85-22-2,42 64 1,-21-21 0,22-21 1,20-1-3,-21 1 4,22 0-1,-43-1 1,0 1 0,0-21-4,1 20 4,-1 1-1,21 21-1,-42-22 0,21 43-1,22-21-2,-43 0 4,0-42-6,-22 20 6,22 22-1,22-42-1,-22 63 2,63 0-5,-21 0 2,22 0 6,-22 0-9,1 21 5,-1 42 0,0-63-2,1 21 2,-22-21 0,21 22 2,0-22 1,1 0-5,20 21 0,-20 0 0,-1 0 3,0 0-4,43 0 3,-43 1 1,22 20-3,-1-21 2,22 0 0,21 22-1,21-22 30,0 0-29,0 21-1,0-21 1,0 1 0,0-1 0,0 0 0,0 0 9,0 0 0,0 0-9,0 1 0,0 20 0,0 0 8,0-21-8,0 1 10,-21 20-7,-1 0 6,1 22-10,21-43 1,-21 21-1,21 1 0,0-22 1</inkml:trace>
    </iact:actionData>
  </iact:action>
  <iact:action type="add" startTime="27758">
    <iact:property name="dataType"/>
    <iact:actionData xml:id="d5">
      <inkml:trace xmlns:inkml="http://www.w3.org/2003/InkML" xml:id="stk5" contextRef="#ctx0" brushRef="#br0">7048 12679 0,'0'0'3,"-21"21"68,0 64-58,0-22-4,21 22 0,-21 0 3,21-1-3,0-41-1,0 20-1,0 1 5,0-43-5,0 0 6,0 21-4,0 1 9,21-43-8,21 42-1,22-21 1,-22 21-1,21 1 3,22-22-4,0 21 2,42-21-1,21 1 1,0-22 0,64 0 0,21 21-1,42-21 4,-42 42-6,-22-42 3,-20 0-1,-22 0 0,0-21 1,-42-43 0,22-41 0,20-1 5,0-21-10,-42 63 4,0-42 1,-21-21-1,-21 85 3,-22-21-3,-20-22-1,-43 0 2,21 1 0,0-1-1,-21 0 2,0 22-2,0 42 12,-21 21-13,-22-64 2,22 22-1,-63-1 1,20 1 0,-21 0 0,-42-1 1,-42-20-2,-21 21 0,-22-22 0,21 43 1,-20 0 1,-22 21-2,64 0 0,-64 0 0,42 42 2,-63 85-2,21 21 4,1 22-6,20-1 2,43-21 1,42-42 0,42-43-1,0-20 1,22 20-1,20-20 1,1-22 0,-21 21 0,20 22 1,22-64-1,0 63-1,-21-21 2,20 1-2,1-43 0,21 21 2,21-21 56,1 0-49,-65 0 22</inkml:trace>
    </iact:actionData>
  </iact:action>
  <iact:action type="add" startTime="29716">
    <iact:property name="dataType"/>
    <iact:actionData xml:id="d6">
      <inkml:trace xmlns:inkml="http://www.w3.org/2003/InkML" xml:id="stk6" contextRef="#ctx0" brushRef="#br0">11874 12383 0,'0'0'2,"-21"0"83,-21 21-78,21 21 2,-22-21 1,1 22 3,-22-1 3,22 21-6,0 1 3,-22-1-3,22 1-8,0 21 9,-1-22-3,22 43 3,-21 21 0,21-42-2,-1-1-1,1-41 2,21-1-1,0 21-4,0-41 4,0 20 2,0-21 0,0 0 26,21 0-9,1 22-18,-1-22 0,0 0-1,0 0 3,-21 0-1,21-21-3,0 0 0,1 0 3,41 0 7,-21 0-8,1 0 0,20 0-1,1-21 1,-22-21 0,0 0-1,1-1 2,-1-20-2,0-1 2,1 1-2,-22 42 0,-21-43 1,21 22 1,-21-1-3,0 22 3,0-21-3,0 21 5,-21 21 33,-21 0-27,20 0-9,-20 0 0,-21 0-1,-1 0 2,1 0-3,-1 0 2,22-21 0,21 21 0,-22 0 4,22 0-9,0 0 5,21 21 9,0 0-7,0 0 15,0 0-7,-21-21 18</inkml:trace>
    </iact:actionData>
  </iact:action>
  <iact:action type="add" startTime="31927">
    <iact:property name="dataType"/>
    <iact:actionData xml:id="d7">
      <inkml:trace xmlns:inkml="http://www.w3.org/2003/InkML" xml:id="stk7" contextRef="#ctx0" brushRef="#br0">7768 11599 0,'0'0'2,"-21"22"119,21-1-110,0 0-3,-21 0 1,21 0 1,0 0 0,0 1 9,0 20-9,0 0 10,0-21-11,0 22 11,0-1-10,0-21-1,0 0 3,0 1-1,0-1 4,21 0-5,0 0 0,0 0 11,0 0-14,0-21 3,22 22 1,-1-22-2,0 21 6,-20-21-10,-1 21 5,21-21-1,-42 21 1,42-21-1,-20 0 4,-1 0-6,21 0 2,-21 0 1,43 0 0,-1 0-1,1 0 1,-43 0 0,42 0 0,-41 0-1,-1 0 1,0 0 10,0-21-11,-21 0 1,21 21-1,22-43 1,-22 22 0,0-21 9,0 21-7,-21 0 16,0-1-19,0 1 11,0 0 9,-21 0-10,21 0-9,-21-22 1,-22 22-1,22-42-2,-21 20 3,21 22-3,0-21 3,21 21-2,-22 0-1,-20 21 3,42-22 1,-42 22-3,-1-21-1,22 21 5,-42 0-7,20-21 6,1 21-3,0 0-1,-22 0 1,1 0 2,20 0-2,-41 0 1,41 0 0,22 0 0,-21 0 0,21 0-1,21 21 30,0 0-10,0 1-19,-21-22-1,21 21 1,0 0 0,0 0-1,-22-21 10</inkml:trace>
    </iact:actionData>
  </iact:action>
  <iact:action type="add" startTime="38006">
    <iact:property name="dataType"/>
    <iact:actionData xml:id="d8">
      <inkml:trace xmlns:inkml="http://www.w3.org/2003/InkML" xml:id="stk8" contextRef="#ctx0" brushRef="#br0">16616 16552 0,'-170'0'5,"340"0"-5,-170 22 70,-43-22-63,43 21 3,-42 21-1,21-42 1,0 42 0,-1-20-1,-20-1 1,42 21 9,-21-21-9,0 0-1,21 43 2,-21-22 1,21-21-4,0 43 0,0-22 3,0 22-1,0-22-1,0 0 0,0 1 3,0-22 5,0 21-7,0-21 11,0 22-10,0-22-2,21 21-2,0 1 6,-21-22-5,21-21 20,-21 21-18,21-21-1,0 0 13,-21 21-14,22-21 2,-1 21-1,0-21 2,0 0-2,21 21 3,-20-21-1,-1 0-5,42 22 3,-20-22 3,-1 21-2,21-21-3,22 0 4,-21 21-2,-1 0 0,-21-21 3,22 0-4,-1 21 2,1-21 1,-22 0-1,22 0-2,-1 0 2,1 0 1,-22 0-2,22 0 0,-1 0 2,-21 0-3,1 0 3,-1 0-2,0-21 0,-20 0 2,20 0-2,21 0 3,-20-1-2,-1 1-3,0 0 3,1 0 1,-1 0-1,0-22-3,-42 22 5,43 21-4,-22-21 3,-21 0-1,21 0-1,0 0-1,-21-1 3,0 1 0,0 0 6,0 0-7,0 0 59,0 0-61,0-1 2,-21 1 30,21 0-31,-21 0 1,-21 0-1,-43-43 1,-21 22 0,21 0 0,1-22-1,-43 43 1,-21-21 1,21 20-1,-22 1-1,1-21 0,42 21 1,-63 0 3,63 21-4,0-22-2,-21 22 2,43 0 3,20-21-5,1 21 4,-1 0-2,1 0 1,20 0 0,1 0 0,0 0 0,-1 21-2,22 1 2,-21-1 1,21 0-3,0-21 4,21 21-4</inkml:trace>
    </iact:actionData>
  </iact:action>
  <iact:action type="add" startTime="40301">
    <iact:property name="dataType"/>
    <iact:actionData xml:id="d9">
      <inkml:trace xmlns:inkml="http://www.w3.org/2003/InkML" xml:id="stk9" contextRef="#ctx0" brushRef="#br0">10181 17378 0,'-42'0'65,"-22"0"-54,43 0-3,-43 0 3,43 0-2,0 42 0,0 1 2,0-22-2,0 21 2,-1-21-2,22 0 0,-21-21 4,21 43 7,0-22-9,0 0 5,0 0-8,0 0 2,0 1 0,0 20-1,0-21 14,0 0-16,0 0 4,0 1 17,0 20-20,43-21 12,-22 21-10,21 1-1,-21-22 2,0-21-2,22 21 1,-43 0 1,42-21 0,0 0-2,-20 0-2,41 0 4,1 0 0,-43 0-3,42 0 2,-20 0 0,-22 0-1,21 0 0,0 0 2,1-21-1,-22 0-2,21-21 3,1 20 0,-1 22-2,-21-21-1,21-21 4,-20 21-5,-1 0 5,21-43-4,-42 43 2,0-21 0,0-1 8,0 22-8,0 0 0,0 0 0,0 0-1,0-1 1,0-20 0,0 0-1,0 21 11,-21 21-9,21-22 3,-21 22 0,21-21 6,-43 21-10,1-21-1,-21-21 5,41 21-6,-41-1 3,21 22-2,20-21 1,-41 21-1,21 0 0,-1-21-2,1 21 2,0 0 2,-1 0 0,1 0 6,21 0-7,21 21 11,-21 22-13,-22-22 12,22 21-6,21-21-8,-21-21 4</inkml:trace>
    </iact:actionData>
  </iact:action>
  <iact:action type="add" startTime="42725">
    <iact:property name="dataType"/>
    <iact:actionData xml:id="d10">
      <inkml:trace xmlns:inkml="http://www.w3.org/2003/InkML" xml:id="stk10" contextRef="#ctx0" brushRef="#br0">16552 16849 0,'0'0'3,"-21"0"80,0 0-76,0 21 3,21 21-1,-43 1 1,1-43 0,21 42 0,21-21 0,-21 0-1,21 22 11,0-1-10,0-21 9,0 0-10,0 0 10,0 1 1,0-1-11,0 0 11,0 0-8,21 21 5,0-20 12,-21-1-19,21 21 19,0-21-7,0 0-14,1-21 11,20 0-9,-21 0-1,0 22 1,0-22-1,1 21 1,-1 0 1,0-21-1,0 0-1,21 0 11,-20 0-10,-1 0 8,0 0-9,0-21 1,0 0 10,0 21-12,1-43 2,-22 22 2,0 0-3,21 0 2,-21 0-3,0-1 1,0-20 20,0 21 21,0 0 7,-21 0-18,-1 21-30,1-22 1,0 1 0,0 21 0,0 0 0,21-21-1,-21 21 1,-22 0 0,1 0 9,21 0-8,0-21-3,-1 21 4,1 0 15,0 0 6,0 0-15,0 0-11,21 21 13,0 0 30</inkml:trace>
    </iact:actionData>
  </iact:action>
  <iact:action type="add" startTime="45594">
    <iact:property name="dataType"/>
    <iact:actionData xml:id="d11">
      <inkml:trace xmlns:inkml="http://www.w3.org/2003/InkML" xml:id="stk11" contextRef="#ctx0" brushRef="#br0">8149 7916 0,'0'43'94,"0"-22"-84,0 21-1,0 1 5,0-22 3,0 0 32,0 0-29,0 0-13,0 0 2,0 1 1,0-1 31,0 0-24,0 0-7,0 0 58,0 0-48,21-21-11,-21 22 20,21-22-19,0 0 0,1 0 0,20 21-1,0-21 1,-21 0-1,1 21 2,-1-21-2,0 0 11,0 0 20,0 0-22,0 0-7,1 0 7,-1 0 1,0 0 10,0 0-9,0 0 0,0 0 13,1-21-28,-1 0 5,0-1-1,0 1 1,21 0 0,-20 0 10,-1 0-11,0 0 10,-21-1 39,0 1-19,0 0-10,0 0-19,0 0-1,0 0 13,-21-1-15,21 1 6,-21 21-6,21-21 4,-22 0-1,-20 0-2,21 21 12,-21-21-11,20-1 1,1 22-1,0 0 2,0 0-2,0 0 10,0 0-7,-1 0 6,1 0-9,0 0 1,0 0 10,0 22-11,0-22 2,21 21 0,-22 21-4,1-42 14,0 21-13,21 0 2,-21-21-1,21 22 60</inkml:trace>
    </iact:actionData>
  </iact:action>
  <iact:action type="add" startTime="47719">
    <iact:property name="dataType"/>
    <iact:actionData xml:id="d12">
      <inkml:trace xmlns:inkml="http://www.w3.org/2003/InkML" xml:id="stk12" contextRef="#ctx0" brushRef="#br0">8403 8403 0,'0'0'3,"-21"0"107,0 21-81,-1-21-18,22 22-4,0-1 13,-21 0-11,21 0 12,0 0-11,0 0-2,-21 1 11,21-1 4,0 0-7,0 0 13,-21 0-19,21 0 19,0 1 10,0-1-10,21-21 30,0 21-40,0 0-10,1 0 2,-1-21 7,0 0 3,0 0-2,-21 21 2,21-21 15,0 0-14,1 0-13,-1 0 9,0 0-9,0 0 1,0 0 12,0 0-11,1 0 16,-1 0 42,-21-21-62,21 0 13,-21 0-1,21 21 1,-21-21-10,21 21 0,-21-43-2,21 43 2,-21-21 9,0 0 3,0 0 34,0 0-46,0 0 0,0-1 18,-21 22 11,0 0-19,0 0-6,0 0-9,0 0 7,-1 0 5,1 0-8,0 0 2,0 0 10,0 0-13,0 0 31,-1 0-20,1 0 0,0 0 10,0 0-10</inkml:trace>
    </iact:actionData>
  </iact:action>
  <iact:action type="add" startTime="51254">
    <iact:property name="dataType"/>
    <iact:actionData xml:id="d13">
      <inkml:trace xmlns:inkml="http://www.w3.org/2003/InkML" xml:id="stk13" contextRef="#ctx0" brushRef="#br0">19537 16150 0,'0'21'114,"0"22"-103,0 20-2,0 1 1,0 20-1,0 43 1,0 22 0,0-1 0,0 0-1,0-63 2,0-1-3,0-20 3,0-43-2,0 21 1,0-21 0,0 1 9,-22-22-9,22 21-1</inkml:trace>
    </iact:actionData>
  </iact:action>
  <iact:action type="add" startTime="52372">
    <iact:property name="dataType"/>
    <iact:actionData xml:id="d14">
      <inkml:trace xmlns:inkml="http://www.w3.org/2003/InkML" xml:id="stk14" contextRef="#ctx0" brushRef="#br0">20087 15896 0,'0'0'4,"0"64"64,0-1-57,0-42-3,0 43 2,0 21 0,0-43 0,0-21 0,0 21-1,0 1 1,0-22 1,0 0-2,0 21 1,0 1 10,0-22-11,0 0 0,0 43 1,0-22 9,0 0-7,0-21-5,0 1 6,0-1-4,0 21-1,0-21 3,0 0-3,0 1 91,0-1-92,0 0 15,0 0-15,0 0 3,0 0 29,0 1-29,0-1 0,0 21-1,0 0 1,0-20 13,0-1-7</inkml:trace>
    </iact:actionData>
  </iact:action>
  <iact:action type="add" startTime="53735">
    <iact:property name="dataType"/>
    <iact:actionData xml:id="d15">
      <inkml:trace xmlns:inkml="http://www.w3.org/2003/InkML" xml:id="stk15" contextRef="#ctx0" brushRef="#br0">20299 15960 0,'42'0'79,"21"0"-72,1 0 3,-22-21 1,43-22 0,-22 22-1,22-21 3,-21 21-4,-1 21 1,-21-22-1,-20 22 2,20 0-4,-21 0 3,-21-21-1</inkml:trace>
    </iact:actionData>
  </iact:action>
  <iact:action type="add" startTime="54569">
    <iact:property name="dataType"/>
    <iact:actionData xml:id="d16">
      <inkml:trace xmlns:inkml="http://www.w3.org/2003/InkML" xml:id="stk16" contextRef="#ctx0" brushRef="#br0">20701 15409 0,'0'85'78,"0"-21"-70,0-1 1,0-21 1,0 22 0,0-22-1,0-21 5,0 1-9,0-1 5,0 0 29,0 21-10,0-21-16,0 1-6,0-1 3,0 0-1,0 0 49,0 0-18,0 0-2,0 22-28,0-22 0,0 64-1,0 20 1,0 22 0,0-21-1,0-42 1,0-43-1,0 0 11,0-42 97,0 0-59,21 21-30</inkml:trace>
    </iact:actionData>
  </iact:action>
  <iact:action type="add" startTime="63645">
    <iact:property name="dataType"/>
    <iact:actionData xml:id="d17">
      <inkml:trace xmlns:inkml="http://www.w3.org/2003/InkML" xml:id="stk17" contextRef="#ctx0" brushRef="#br0">2434 7853 0,'0'42'107,"0"43"-99,0 0 2,-21-1 0,0 1 0,-1 0-1,-20-1 1,42 1 4,-21 0-9,21-1 5,-42 43 4,42 64-4,0-1 4,-22-42-10,22 1 6,0-1-3,0-42 2,0-22 1,0 1 1,0 42-1,0-21-2,0 21 3,0-43-3,0-41 3,0-1-1,0-21-2,0-42 80,0 0-59,0 0 0,0 0-15,0-43 11,0 212-14</inkml:trace>
    </iact:actionData>
  </iact:action>
  <iact:action type="add" startTime="65836">
    <iact:property name="dataType"/>
    <iact:actionData xml:id="d18">
      <inkml:trace xmlns:inkml="http://www.w3.org/2003/InkML" xml:id="stk18" contextRef="#ctx0" brushRef="#br0">2434 7916 0,'21'0'86,"21"0"-75,1-21-2,20-21 0,-20 42 1,62-42-1,-41 20 1,21 22 0,-1-21 0,1 21 0,-22-42-1,1 0 1,-43-1 0,-21 22-1,0-21 13,0 21-14,0-1 4,0 44 45,0-1-49,0 0 2,0 21 9,0 22-8,0-43-3,-63 42 2,-22 43 1,21-21-1,1 21-2,-1-64 3,22-21-1,-21 22 1,-1-1-1,1 0-2,20-21 3,1 22-4,-22-22 6,22 0-4,0 0 1,21-21 7,-1 0-8,1 0 13,21 21 5,21-42 99,22 0-113,-1 0-7,43 0 4,-22 0 0,22-1 1,0 22-1,-22 0-2,1 0 4,-1 0-3,22 22-1,-1 20 2,-20 0 0,-22-21 1,-21 22-2,1-22 1,-22 0 8,0 0-9,0 0 1,0 1 0,0 20 0,0 21-1,0-20 1,0-1 0,0 22 0,0-43-1,0 0 1,0 0-1,0 0 1,0 0 0,0 22-1,-22 20 1,-20 22 1,0 21-2,-22-22 2,1-20-2,-1-1 1,1 22-1,-43 0 0,42-43 1,22-21 0,-21 22-1,-1-43 1,1 0 0,-1 0 0,43 0-1,-43 0 1,22 0-1,21 21 1,0-21 0,0 0 0,-1 0-1</inkml:trace>
    </iact:actionData>
  </iact:action>
  <iact:action type="add" startTime="68046">
    <iact:property name="dataType"/>
    <iact:actionData xml:id="d19">
      <inkml:trace xmlns:inkml="http://www.w3.org/2003/InkML" xml:id="stk19" contextRef="#ctx0" brushRef="#br0">3662 9208 0,'21'0'144,"0"0"-114,21 0-21,1 0 10,-22 0-9,0 0 10,0 0-10</inkml:trace>
    </iact:actionData>
  </iact:action>
  <iact:action type="add" startTime="70615">
    <iact:property name="dataType"/>
    <iact:actionData xml:id="d20">
      <inkml:trace xmlns:inkml="http://www.w3.org/2003/InkML" xml:id="stk20" contextRef="#ctx0" brushRef="#br0">14965 7176 0,'-22'0'116,"-20"0"-97,-21 0-9,20 0-1,-20 0 1,20 0 0,1 0-1,0 0 2,-22 0-2,43 0 2,-21 0-3,21 0 4,-1 0-5,-20 21 3,21 0 2,-21 0-5,20 21 3,22 1 1,-42-22 0,21 0-4,-21 64 2,20-1 1,-20 22 0,21-42-1,0 63 3,0-64-2,21-20 2,0-22-6,0 21 3,0 22 3,0-22 1,0 0-9,0 22 7,0-22-2,21 0 3,-21 1-5,21-1 6,-21-21-4,21 22 0,0-22-1,0 0 2,-21 0 1,43 21-1,-1 1-2,0-22 1,1 0 2,-22 0 1,0-21-4,0 0 0,0 0 3,1 0-2,41 0 1,-42 0 1,22 0-4,-1-21 3,21 0 0,1-21-1,-43 20 3,43-20-3,-22 0 2,0-1 1,1-20 5,-22 21-9,0-1 2,0-20 0,0-1 1,0 22-1,1 0 0,-22 20 8,0 1 0</inkml:trace>
    </iact:actionData>
  </iact:action>
  <iact:action type="add" startTime="72730">
    <iact:property name="dataType"/>
    <iact:actionData xml:id="d21">
      <inkml:trace xmlns:inkml="http://www.w3.org/2003/InkML" xml:id="stk21" contextRef="#ctx0" brushRef="#br0">14732 6795 0,'0'0'2,"-21"0"61,-43 0-54,1 0 0,-1 21 0,22 0 6,-1 0-10,-20-21 5,21 21 0,-1 22-1,22-22 1,0 0 1,0-21-3,0 21 3,-1 0-3,1 22 3,21-22-2,-21 21 1,0 0 0,0-20-1,0 41 2,-1 22-1,-20-1 0,21 43 0,0-42 1,-22-21-2,22-1 1,21-42 1,0 0-4,0 1 1,0 20 21,0-21-19,0 21 0,0 1-1,0 20 1,0-20 0,21 20-1,-21-21 1,0 43 0,0-43-1,22 1 1,-1-1 0,0 0-1,21-20 3,1 41-3,-1-21 1,-21 1 1,21-1-1,1-21 0,-1 0 1,-21-21 4,0 0-5,1 0-1,-1 22 1,0-22 0,21 21 0,-42 0-1,43-21 1,-22 21-1,0 0 12,0-21-12,-21 21 0,42-21 11,-20 0-9,-1 0-3,21 0 3,0 0 1,22 0 4,-22 0-3,1 0 4,-22 0-9,21 0 2,-21 0 1,22-42-2,-22 0 1,21 21-1,0 21 1,1-22-1,-22-20 1,21 21 0,1-21 0,20-1-1,-21-20 3,22 42 0,-1-22 0,-41 1-1,41 0-2,-21-22 3,1 1-1,-1-1-1,0 1 1,1-1-1,-1 22 1,-21-22 0,0 1-8,-21 20 5,43-20-1,-43-1 4,0 22-4,0-21 2,0-1-1,0 43 1,0-43 5,0 22-6,0 0 9,0 21-6,0-1 0,-21-20-2,-22 0-1,22 42 4,0-43-3,0 1 1,-22 0-2,1 21 2,-21-1-1,41-20 1,-41 0 0,21-1 0,-22 1 1,1 21-1,41 0-1,-41 21 1,-22 0-2,22-21 3,42 21-3,-43-22 2,22 22 2,-22 0-5,43 0 5,-21 0-4,21 0 4,-1 0 5,1 0-8,0 0 1,-21 0-1,21 22 1,-1-22 0,1 21 0,0-21 1,0 0-1,0 0 28,21 21-29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48:53.3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47">
    <iact:property name="dataType"/>
    <iact:actionData xml:id="d0">
      <inkml:trace xmlns:inkml="http://www.w3.org/2003/InkML" xml:id="stk0" contextRef="#ctx0" brushRef="#br0">20553 2455 0,'0'0'5,"63"0"55,128 0-52,-22 0 2,21 0-1,1 0 1,-43 0 2,0 0-5,-84 0 3,-1 0-1,-20 0 1,-22 0 0,0 0-1,42 0 292,-20 0-291,20-21-1,22 0 1,0 21 1,-22 0-2,-42-21 0,0 21 1,1 0 1</inkml:trace>
    </iact:actionData>
  </iact:action>
  <iact:action type="add" startTime="6686">
    <iact:property name="dataType"/>
    <iact:actionData xml:id="d1">
      <inkml:trace xmlns:inkml="http://www.w3.org/2003/InkML" xml:id="stk1" contextRef="#ctx0" brushRef="#br0">5588 7049 0,'0'0'3,"0"21"57,0 21-39,-21-21-10,-1 0-3,1 1 3,0-1 6,0 0-7,0 21 9,0-21-8,-1-21-1,22 43 1,0-1-4,0 0 13,-21 43-11,21 0 1,0-1 0,0-41-1,0 20 1,0-20 0,0-1 0,0 0 0,0 43-1,0-22 1,0 1-1,0 21 1,0-1 1,0 1-3,0 0 2,0-22 3,0-21 7,21 1-10,1-22-4,-1 0 6,0 21-2,-21 22 6,21-43-6,0-21 1,0 21-2,43 22 2,-22-1-3,1-21 2,-1 0-1,-21-21 1,21 21 0,1 1-1,-1 20 1,-21-21 0,0-21 0,22 42-1,-1-42 11,0 22-10,1-1 9,-1-21-10,-21 0 2,0 21-2,22-21 0,-22 0 1,21 0-1,22 0 2,-43 0-2,42 21 1,1-21 0,-1 21 0,1-21-1,21 21 1,-1-21 0,1 0-1,-22 0 2,1 22-2,-22-22 2,22 0-3,-22 0 2,-21 0-1,22 0 2,20 0-2,-21 0 0,1 0 2,20-43 0,1 22-3,-22-21 2,0 21 0,1-43 1,-43 22-1,42-1-1,-42-20-1,21 21 2,0-1 2,-21 1-2,0 0-2,0-43 1,0-21 1,0-42-2,0 42 3,-21-63-2,-21 84 1,21 22-1,-22-1 2,22 43-2,21-21 1,-21-1-1,0 43 1,0-42 0,0-22 0,-43-20 0,1-1 0,20-21-1,22 85 2,0-21-2,-21-1 1,-1 1-1,1 0 0,-22 42 1,22-21 2,-64-22-4,85 22 3,-42 0-1,20 0 0,-20 21 0,42 0-2,-43 0 1,22 0 0,-1 0 3,1 0-3,-21 0-1,-1 0 5,22 0-5,-43 0 0,22 21 6,-1-21-3,22 21-4,-22 0 4,1-21-3,20 21 1,-20 1-1,42 20 2,-22-42 3,1 42-6,0-21 2,42 1 2,-21-22-3,-1 0 3,22 21 4,0 0 18</inkml:trace>
    </iact:actionData>
  </iact:action>
  <iact:action type="add" startTime="9557">
    <iact:property name="dataType"/>
    <iact:actionData xml:id="d2">
      <inkml:trace xmlns:inkml="http://www.w3.org/2003/InkML" xml:id="stk2" contextRef="#ctx0" brushRef="#br0">6604 8022 0,'-64'-42'4,"128"84"-4,-85-21 78,-1-21-69,22 22 0,-21 20 1,0-42 0,0 42 0,21 1-1,-21-1 1,0-21 2,-1 0-4,-20 22 1,42-22 11,0 21-9,-21-42-3,21 21 2,0 22 2,0-22 5,0 0-8,0 0 1,0 0 0,0 0 0,0 1 0,0-1-1,0 0 1,0 0 9,0 0 29,21-21-38,21 0 10,-20 0-11,20 0 17,-21 0-22,0 0 5,22 0 1,-22 0 0,21 0-1,0-42 1,22 21 0,-22 21 0,-21-21-1,22-1 3,-22-20-4,0 42 3,0-21-2,0 21 0,1-21 1,-22 0 0,0-1 0,21 22 0,-21-21-2,21 0 1,-21 0 1,21 21 0,-21-21 2,0 0 24,0-1 44,0 1-53,0 0-17,-42 21 0,42-21-1,-21 0 1,-1 0 2,1 21-2,0-22 2,21 1-1,-21-21-4,0 42 2,0-21 0,-1 0-1,-20-1 3,21 22-3,-21 0 3,20 0-3,1-21 3,0 21 10,0 0-4,0 0 80,0 0-49</inkml:trace>
    </iact:actionData>
  </iact:action>
  <iact:action type="add" startTime="15265">
    <iact:property name="dataType"/>
    <iact:actionData xml:id="d3">
      <inkml:trace xmlns:inkml="http://www.w3.org/2003/InkML" xml:id="stk3" contextRef="#ctx0" brushRef="#br0">6498 10351 0,'0'0'9,"0"42"69,0-21-73,0 0 4,0 22 1,0-22 10,0 0-11,0 0 1,0 21-1,0-20 1,0-1 0,0 0-1,42 21 1,-21 1 0,43-43-1,-43 42 1,43 21 0,-1-20 0,22-1-1,21 43 1,-43-64 0,-21 0 0,43 21 1,-43-20-3,22-22 1,21 0 2,-1 21-2,1-21 1,21 0-1,0 21 1,21 21 0,-43-42-1,-20 0 1,20 0 0,1 0-1,21 0 2,0 0-3,21 0 3,-43 0-1,1 0-1,21 0 1,-43 0-1,1-21 1,-1 21 0,22-21 0,-21 0-1,20 0 1,1-1 0,-22-20-1,22 21 1,-43-21 0,22-1 0,-1-20-1,1 42 2,-22-43-1,1 22-1,-22 21 0,-21-1 2,0-20-2,0 21 10,0 0 10,-43 0-10,22-1-8,-63-62-2,-1 41 2,-42-20-1,42-1-2,-63 22 4,21 0-4,-42-22 2,21 43-2,-1 21 5,-41-63-6,-64 41 4,0 1-2,42 21 1,22 0 1,20 0-1,1 21 1,84 1-4,22 20 4,-1-21-3,1 0 4,-1 22-3,1-22 2,21 21-4,-1-42 3,1 64-2,0-43 2,20 21 0,-41-21 3,42 0-6,0 1 3,-1-22 3,1 0-6,21 21 1</inkml:trace>
    </iact:actionData>
  </iact:action>
  <iact:action type="add" startTime="20452">
    <iact:property name="dataType"/>
    <iact:actionData xml:id="d4">
      <inkml:trace xmlns:inkml="http://www.w3.org/2003/InkML" xml:id="stk4" contextRef="#ctx0" brushRef="#br0">12657 11472 0,'0'0'4,"-42"0"56,0 43-41,-1-43-9,1 63 1,21-20-2,0 20-1,0-21 4,21-20 5,0-1-8,0 0 21,21 0-9,21 21-14,-21 22 4,22-43-1,-1 21 1,0 1-3,22-1 2,20 22 2,1-22-6,42-21 7,-21 0-7,21-21 7,-64 0-4,22 0-1,-21 0 2,20 0-1,1 0 3,-22-63-2,22-1-2,-43-20 1,1 20 0,-1 22 2,-21-1 1,-21 1-3,21 0 0,-21 21 0,0-1 9,0-20-8,0 21 0,0-21 0,0 20-1,0 1 0,0 0 2,-42-21-2,21 21 1,-21-1 0,-22 1-1,-21 0 2,1-21-2,-1 21 1,-42-1 0,21-20 2,-42 21-3,21 21 0,64 0-1,-22 0 5,21 21-6,1 21 8,21-20-11,20 20 6,1-21 1,21 21-2,-21-20 0,0-1 3,-21 21-4,20 0 2,22-20-1,-21-1 0</inkml:trace>
    </iact:actionData>
  </iact:action>
  <iact:action type="add" startTime="22308">
    <iact:property name="dataType"/>
    <iact:actionData xml:id="d5">
      <inkml:trace xmlns:inkml="http://www.w3.org/2003/InkML" xml:id="stk5" contextRef="#ctx0" brushRef="#br0">5948 12044 0,'-22'0'86,"-41"0"-75,42 0-2,-22 0 3,-41 42-1,41-21-2,-20 1 2,21-1 1,-22 0-1,22 0-6,-22 21 8,22-20-7,42-1 6,-42-21-6,-1 42 3,1 0 0,21 1-1,0 20 4,-22 1 1,1-22-4,21 22 1,0-1-2,-1 1 3,1-1-5,0-21 5,0 43-3,0-21 3,21-1 0,0 1-3,0-22 2,0 21 1,0 1-3,0 21 2,0 20 1,21-20-3,0 42 2,43-42 1,-22-1-4,-21-20 6,0-22-4,-21-21 0,21 22 0,1-22 1,-1 0 1,0 21 6,0 1-6,21-22-2,1-21 0,-43 42 1,42-21-1,-21 1 2,0-22-2,1 0 11,-1 0-10,0 0 1,0 0-3,21 21 2,1-21 2,-22 0-3,21 21-1,22-21 2,-1 0 1,64 42-3,-21-42 3,-21 21-3,42 1 2,-85-1-1,22-21 1,-43 0 2,0 0-5,21 0 13,-21 0-11,22 0 2,20 0-2,1 0 1,-22 0-1,0-43 1,22 1 0,-22-21 0,22-1-1,-22-21 1,22-20 0,-22-1-1,21-21 3,-41-21-3,41-43 0,-21 64 1,-42-21 2,22 63-4,-22 22 3,0-22-3,0 43 1,0-43 1,-43-42 0,1 0 1,-22 0-3,22 42 2,21 1 1,0 20-3,-22 43 2,43-21 0,-42-1 1,0 1-4,-22 0 5,22-1-4,-22 1 2,1 21-1,21-21 1,-22-1 1,1 1 0,-1 0 1,-21 20 0,43 1-4,-21-21 6,20 42-3,1 0-3,-22 0 1,43 0 0,0 0-2,-21 0 1,21 21 1,-22 0 0,1 22 0,0-22-2,-1 21 4,-41 0 1,20 22-3,1 42 1,-43 21-1,0-21 1,64-43 2,-22-21-2,22 22 1,-1-43 2,22 0-6,21 0 6,-21-21-6</inkml:trace>
    </iact:actionData>
  </iact:action>
  <iact:action type="add" startTime="28360">
    <iact:property name="dataType"/>
    <iact:actionData xml:id="d6">
      <inkml:trace xmlns:inkml="http://www.w3.org/2003/InkML" xml:id="stk6" contextRef="#ctx0" brushRef="#br0">15007 17293 0,'0'0'3,"-42"0"69,-1 0-61,1 0-1,0 0-2,-22 0 1,43 0 1,-21 0-1,-22 0 1,43 0 0,-21 0-1,-1 21 2,1 1-3,21-22 3,-22 0-2,22 21 0,0 0 1,0 0 5,0-21 30,21 21-17,0 22-6,-21-43-15,21 21 22,0 0 39,0 0-39,0 0-9,0 0-11,0 1 3,0 20-5,0 0 13,0 1-11,0-22 1,0 0 0,0 21 0,21-21 28,0 1-28,0-1 11,-21 0-10,21-21-3,0 21 1,1-21 11,20 0-12,-42 21 2,42-21 0,22 21 0,-43-21-1,21 22 1,1-22-1,-22 0 2,0 0-2,21 0 1,1 0 11,-1 0-13,-21 0 13,21-22-12,1 1 0,-43-42 0,21 42 1,0 21 1,-21-43-2,0 22 41,0 0-22,0 0-19,0 0 1,0-1 10,0 1-10,0 0 9,0 0-1,0-21-8,0 20 0,0 1 0,0 0 0,0-21 10,0-1 8,-21 43-19,21-21 2,0 0-2,-21 21 2,0 0-1,-1 0 18,1 0-19,0 0 1,0 0 19,0 0-10</inkml:trace>
    </iact:actionData>
  </iact:action>
  <iact:action type="add" startTime="31498">
    <iact:property name="dataType"/>
    <iact:actionData xml:id="d7">
      <inkml:trace xmlns:inkml="http://www.w3.org/2003/InkML" xml:id="stk7" contextRef="#ctx0" brushRef="#br0">17378 16679 0,'0'127'940,"0"-84"-920,0-22-12,0 0 1,0 43 1,0 20 0,0 22-1,0 0 1,0-21 0,0-22 0,0-42 0,0 0-1,0 1 1,0-1-1,0-42 61,0-1-52</inkml:trace>
    </iact:actionData>
  </iact:action>
  <iact:action type="add" startTime="33585">
    <iact:property name="dataType"/>
    <iact:actionData xml:id="d8">
      <inkml:trace xmlns:inkml="http://www.w3.org/2003/InkML" xml:id="stk8" contextRef="#ctx0" brushRef="#br0">17822 16658 0,'0'0'3,"0"106"108,0 0-103,-21 84 3,21-84-2,0-21 0,0-43 2,0-21-2,0 1 0,0-1 30,0 21-29,-21 43-1,21-1 1,0-20 0,0-43-1,0 0 1,0 0 0</inkml:trace>
    </iact:actionData>
  </iact:action>
  <iact:action type="add" startTime="35349">
    <iact:property name="dataType"/>
    <iact:actionData xml:id="d9">
      <inkml:trace xmlns:inkml="http://www.w3.org/2003/InkML" xml:id="stk9" contextRef="#ctx0" brushRef="#br0">5651 17738 0,'0'0'7,"-42"0"50,0 0-47,-1 0-2,1 0 2,0 21 0,42 21 18,0-21-18,0 1 0,0 20 0,0-21-1,0 21 2,0 1-2,0-1 14,0-21-17,0 0 3,0 22 1,0 20 0,0-42 1,0 1-2,0 20 0,0-21 20,21-21 30,0 0-50,0 21 2,21-21-2,-20 0 0,-1 21 2,21-21-2,-21 0 11,22 0-11,-22 0 12,21 0-12,22 0 0,-43 0 2,21 0-3,-21 0 2,0 0 5,22 0-10,-22 0 14,0 0-10,0 0 0,0 0 1,1 0 0,-1 0 0,0-21-1,21 21 1,-21 0 10,1-21-11,-1 21 2,0-21 17,0 0-18,0 0 0,22-1 9,-22 1-8,-21 0-1,21 21 0,0-21-1,0 0 0,-21 0 0,0-1 20,0 1 21,0 0-32,0 0-7,0 0 0,0 0-3,0-22 1,0 1 3,-21 42-4,0-21 2,-21-22-1,20 22 2,-20 21-2,0-21 2,21 21-4,-43-21 6,-21 0-2,1 0-2,-64-22 11,84 43-10,22 0 3,-22 0-3,22 0-2,21 0 0,-22 21 1,22-21 0,-21 0-2,42 22 11,0-1 43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49:35.9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144">
    <iact:property name="dataType"/>
    <iact:actionData xml:id="d0">
      <inkml:trace xmlns:inkml="http://www.w3.org/2003/InkML" xml:id="stk0" contextRef="#ctx0" brushRef="#br0">2921 8340 0,'42'0'110,"0"0"-104,1 0 3,20 0 1,22 0 0,-43 0 0,43 21-1,0-21 1,-1 0 0,1 21 3,21-21-7,0 0 3,21 0 1,21 0 0,-42 0 0,-22 0 0,43 0-1,-21 0 1,-21 0 0,-1 0-1,1 0 1,-21 0 0,-22 0 0,21 0-1,-20 0 1,20 0 1,-20 0-3,20 21 2,22-21-1,-22 0 1,-20 0 1,41 0-3,-20 0 2,-1 0 0,-20 0 0,20 0 0,1 0-1,-1 0 1,1 0 0,-1 0-1,1 0 1,-1 0 0,-42 0-1,22 0 2,-1 0-2,-21 0 1,0 0 0,0 0-1,1 0 214,-1 0-213,0 0-1,21 0 11,-21 0-8,-21-21-5,22 0 6</inkml:trace>
    </iact:actionData>
  </iact:action>
  <iact:action type="add" startTime="14416">
    <iact:property name="dataType"/>
    <iact:actionData xml:id="d1">
      <inkml:trace xmlns:inkml="http://www.w3.org/2003/InkML" xml:id="stk1" contextRef="#ctx0" brushRef="#br0">1122 9843 0,'42'0'66,"21"0"-54,-20 0-4,41 0 2,22 0 0,0 0 0,42 0-2,0 0 3,43 0-2,-43 0 1,43 0 1,-22 0-2,21 0-1,22 0 3,-21 0-2,20-22 3,1 22-5,-22 0 2,64 0 3,-63 0-4,-64 0 4,21 0-5,-21 0 6,-21 0-4,0 0-1,-22 0 1,-20 0 2,21 0-1,-64 0 2,21 0-5,22 22 3,-43-1 0,0-21-2,21 21 2,-42 0 5</inkml:trace>
    </iact:actionData>
  </iact:action>
  <iact:action type="add" startTime="18099">
    <iact:property name="dataType"/>
    <iact:actionData xml:id="d2">
      <inkml:trace xmlns:inkml="http://www.w3.org/2003/InkML" xml:id="stk2" contextRef="#ctx0" brushRef="#br0">12001 9567 0,'64'0'67,"-1"0"-55,22 0-6,21 0 3,42 0 1,-21-21 1,21 21-2,43-42 0,20 21 2,43-43-2,-21 43 1,-64 21-1,22-21 1,-1 0-1,1 21 1,-22-43 0,-42 43 0,-42 0-1,-22 0 1,22 0 0,-43 0-1,-20 0 1,-1 0 0,0 0 0,0 0 0,0 0 28,22 0-28,-22 0-1,0 0 1,0 0 0</inkml:trace>
    </iact:actionData>
  </iact:action>
  <iact:action type="add" startTime="21929">
    <iact:property name="dataType"/>
    <iact:actionData xml:id="d3">
      <inkml:trace xmlns:inkml="http://www.w3.org/2003/InkML" xml:id="stk3" contextRef="#ctx0" brushRef="#br0">12065 2244 0,'0'0'2,"-64"0"61,1 0-54,-43 0 0,0 0 1,-21 21 0,0 64 0,-21-1-1,-21 22 1,42-42 0,-22 20-1,1 43 1,21 21 0,-21 22 0,21-22 0,21 21-1,22 22 1,20-22 1,22-63-1,42 42-1,0-63 1,0-1-2,21 22 3,21 127-1,22-85 0,-1 85 1,22 21-4,0-42 3,20-64 1,22-42-1,43 0-1,20-22 0,43 1 1,63 0-1,1-22 3,63 1-3,-1-22 0,44-42-1,-86 0 2,1 0 0,-22-42 1,43-64-3,-85 21 2,42-63 1,0 42-1,1 0-2,-22-42 1,-21 0 2,-21 42-2,-85-63 1,-21-1 0,21-20-1,-21-43 1,-21-21 1,-22 21-2,65 22 0,-44 62 2,-41-41-2,-43 21 2,-21-43-2,-42-42 0,-64 21 0,-21-63 1,-21 21-1,-64-22 1,43 64 1,-43 1-2,0 62 1,-42 22-1,22-42 0,-44 84 4,44 21-6,20 0 6,-21 22-4,-21 42-1,42 21 2,-84 0 0,42 0 0,0 21-2,-21 64 2,21 20-1,63 1 4,1-21-6,-22 21 4,106-64-3,-21 0 4,64 22-1,-22-1-3,22 1 1,20 21 1,1-22-1,21-21 0,0-20 1,21-1 0,0 0 0</inkml:trace>
    </iact:actionData>
  </iact:action>
  <iact:action type="add" startTime="24612">
    <iact:property name="dataType"/>
    <iact:actionData xml:id="d4">
      <inkml:trace xmlns:inkml="http://www.w3.org/2003/InkML" xml:id="stk4" contextRef="#ctx0" brushRef="#br0">3281 11070 0,'42'0'86,"-21"0"-76,21 0-1,-20 0 1,20 21 0,21-21-1,1 0 1,-22 22 0,22-22 0,-1 0 3,1 0-8,20 0 7,-20 21-4,21 0 2,-1-21-1,22 21 1,-21-21 3,21 0-7,42 0 4,0 0 1,0 21-2,0-21 0,0 0 1,-21 0 0,-21 0 0,-21 0-1,0 0 1,-43 0-1,21 0 2,1 0-1,-1 0-1,1 0 0,-1 0 1,1 0 0,-43 0 0,43 0 0,-22 0-1,-21 0 0,43 0 2,-1 0-2,1 0 2,-1 0-3,22 0 2,21 0 0,-22 0-1,1 0 2,0 0-2,-22 0 0,-42 0 1,0 0 0,1 0 0</inkml:trace>
    </iact:actionData>
  </iact:action>
  <iact:action type="add" startTime="27822">
    <iact:property name="dataType"/>
    <iact:actionData xml:id="d5">
      <inkml:trace xmlns:inkml="http://www.w3.org/2003/InkML" xml:id="stk5" contextRef="#ctx0" brushRef="#br0">12276 11091 0,'22'0'77,"-1"0"-70,63 0 3,22 0-1,42 0 1,106 0 1,0 0-2,43 0 0,20 0 1,1 0-1,-64 22 3,21 20-4,-106-42 1,-21 0 1,-21-42 0,22 42-1,-65-22 1,1 1 0,21 21-1,0 0 1,-22 0 0,-20 0 0,-1 0 0,-42 0 0,22 0-1,-22 0 0,0 0 3,21 0-4,-20 0 1,41-21 2,-21 21-2,22 0 1,-22 0-1,22 0 1,-1 0 0,-42 0-1,43 0 2,-22 0-2,-21 0 1,22 0 0,20 0-1,-42 0 1,1 0-1,20 0 1,-21 0 0,21 0-1,-20 0 1,-1 0 0</inkml:trace>
    </iact:actionData>
  </iact:action>
  <iact:action type="add" startTime="32543">
    <iact:property name="dataType"/>
    <iact:actionData xml:id="d6">
      <inkml:trace xmlns:inkml="http://www.w3.org/2003/InkML" xml:id="stk6" contextRef="#ctx0" brushRef="#br0">4275 12256 0,'0'0'3,"170"0"60,84 0-54,0 0 0,42 0 0,22 0 1,41 0 0,-62 0 0,-22 0-1,21 0 1,-21 0-1,-21 0 1,0 0 0,-21 0-1,-63 0 1,-22 0 0,0 0 0,0 0-1,-42 0 1,42 0 0,-63 0 0,21-22-1,21 22 1,-22 0 0,-20 0 0,21 0-1,0 0 1,21 0-1,-21 0 2,-22 0-2,-20 22 0,20-1 1,-20-21 0,-1 0-1,-20 0 1,-22 21 0,21-21 0,-21 0-1,-21 21 175,22-21-145,20 0-29,21 0 0,22 0-1,21 0 1,0 0 1,42 0-3,0 0 2,0 0 1,0 0-2,22 0 1,-22 0 3,85 0-7,-64 0 3,85 42 1,-21-20 0,-43-1-1,-20-21 1,20 0-1,-42 42 1,1-42 0,-44 0 0,1 0 0,21 0-1,-42 0 1,-22 0 0,1 0 0,21 0-1,-1 0 1,1 0 0,-43 0-1,22 0 2,-1 0-2,1 0 1,-43 0 1,21 0-3,22 0 1,-43 0 1,21 0 0,-21 0 0,1 0 19,20 0 213,0 0-231,22 0-2,20 0 2,22 0-1,0 0 1,42 0 2,-42 0-8,85-21 5,-64 21-2,-22 0 3,-20 0-4,-21 0 4,-1 0 0,1 0-3,-22 0 2,0 0 0,1 0 1,-1-21-1,-21 21-3,0 0 3,0 0 1,1 0-3,-1 0 22,0 0-2,0 0 2</inkml:trace>
    </iact:actionData>
  </iact:action>
  <iact:action type="add" startTime="37154">
    <iact:property name="dataType"/>
    <iact:actionData xml:id="d7">
      <inkml:trace xmlns:inkml="http://www.w3.org/2003/InkML" xml:id="stk7" contextRef="#ctx0" brushRef="#br0">3111 13716 0,'43'0'319,"-22"0"-310,0 0 3,21 0-4,-21 0 2,43 0 0,-1 0 0,-20 0-1,41 0 2,22 0-3,21 0 3,-21 0 0,42 0-3,0 0 1,43-21 2,-22 0-3,1 0 4,-1 21-5,-21-22 4,-21 1-1,-21 21-2,21-42 3,-21 42-1,42-21 0,-42 21-1,63-21 1,-21 21-1,-84 0 0,63 0 1,-64 0 1,22-22-1,0 1 0,-1 21-2,1 0 2,21 0 1,-22 0-3,1-21 2,0 21 1,-22 0-2,1 0 1,20 0 0,-41 0 0,-1 0 7,0 0-11,1 0 3,-22 0 297,0 0-297,0 0 2,43 0-3,-22 0 2,-21 0 0,22 21-1,-1-21 1,21 0 0,-41 21 0,20 1 0,0-22-1,1 21 1,-22-21-1,42 21 1,-20-21 0,-1 21 0,0-21-1,1 0 1,-22 0 0,21 21-1,0-21 1,-20 0 0,-1 0 0,0 0-1,0 0 0,0 0 11</inkml:trace>
    </iact:actionData>
  </iact:action>
  <iact:action type="add" startTime="40686">
    <iact:property name="dataType"/>
    <iact:actionData xml:id="d8">
      <inkml:trace xmlns:inkml="http://www.w3.org/2003/InkML" xml:id="stk8" contextRef="#ctx0" brushRef="#br0">17632 12510 0,'0'0'4,"-22"0"54,-20 0-47,-21 0-2,20 21 0,22 0 1,-21 21 0,21-21-1,-22 22 1,22-1 0,21-21 2,0 0-5,0 1 13,0-1-9,0 21 6,0 22-7,0-43 0,0 42 0,0 1-1,0-1 1,0-20 0,0 20-1,0 1 1,0-43 0,0 21 0,21 22-1,0-22 1,1 21 0,-1-41-1,0-1 2,0 21-2,0-42 10,0 0-8,-21 21 0,22-21 6,20 21-7,-21 1 0,0-22-1,0 21 1,1-21 0,20 21-1,21-21 1,1 21 0,-22-21-1,43 42 1,-22-20 0,43-22-1,21 21 1,64-21 0,-43 21-1,21-21 1,22 0 0,-43 0-1,64 0 1,-22 0 0,22-21 0,-43 0 0,-21 21-1,-63-22 1,-22 1-1,-20-21 1,20 21 0,1 0 0,-22-1-1,-21 1 1,43-21 0,-22 0-1,0 20 1,1 1 0,-1-42 0,0-1-1,-42 1 1,22 20 0,83-41-1,-41 20 4,21 22-3,-43 0-2,0 20 3,1 1-1,-1 21-1,-21 0-2,0 0 5,0 0-4,1-21 3,-1 21-2,-21-21-1,0-21 2,0-22 2,-64 22-4,-42-85 4,-21 21-4,64 42 3,-1 22-4,1 0 5,-1 42-2,22 0-3,21 0 4,-43 0 1,43 0-4,-21 0 1,0 0 2,20 0-3,-20 21 2,-21-21-1,-22 21 0,0 0 2,1 0 0,-22 1-2,-64 41-1,65-63 4,-86 42-4,64-20 1,-21-22 9,42 0-13,21 0 8,22 0-6,-22 21 1,1-21 2,-1 0-1,21 21-1,-20 21 2,-1-42 2,22 21-4,-22 22 2,0-22 0,1 21 0,-1-21-2,0 43 3,1-64-2,20 0 2,22 0-1,21 21-1,-1-21-1,22 21 8,-21-21 85,0 0-80,0 0-14,0 0 5,-22-21-2,22 21-3,0-21 6,0 21-6,0-21 3,0 21 9</inkml:trace>
    </iact:actionData>
  </iact:action>
  <iact:action type="add" startTime="46692">
    <iact:property name="dataType"/>
    <iact:actionData xml:id="d9">
      <inkml:trace xmlns:inkml="http://www.w3.org/2003/InkML" xml:id="stk9" contextRef="#ctx0" brushRef="#br0">15155 11388 0,'0'0'3,"-21"0"97,0 0-90,-22 0 12,22 0-16,0 0 7,-21 0-4,-22 0-1,22 0 8,-22 0-12,-20 0 7,-1 0-3,0 42 3,-20 22-2,20-1 1,0 22 1,-21-22-2,22-20 1,20-1-2,-20 21 2,41-20-1,1-1 0,21-21 2,21 0-2,0 1 1,0-1 29,21 21-20,-21 22-8,21-1-3,0-42 2,0 22 0,-21-1-1,0-21 2,43 21-2,-22-20 2,21-1-3,1 21 2,20-21 0,22 0-1,-1 1 2,22-22 4,-21 21-10,-22-21 4,22 0-1,-21 0 4,-22 0-2,21 0-2,1 0 7,21 0-11,-1 0 8,-20 0-5,20 0 3,1 0 3,-21-21-4,-1-1-1,1 1 1,-22-21 2,0 21-2,1-22 2,-1 1-3,0 0 3,-21-1-1,1 1 0,-22 21-1,21-21-1,0 20 4,-21 1-4,0-21 3,0 0-3,0 20 2,0-41 0,0-1 0,0 1-1,0 21 2,0-1-2,0 1 1,0 0 0,0-22-1,-42 1 1,-1-1 2,1 43-5,0-43 3,-22 1 1,22 42 0,-43-22-1,22 43 0,-1-21-2,1 21 2,-1 0-2,22 0 3,-1 0-3,1 0 3,21 0-2,-21 0-1,20 0 3,1 0 8</inkml:trace>
    </iact:actionData>
  </iact:action>
  <iact:action type="add" startTime="48650">
    <iact:property name="dataType"/>
    <iact:actionData xml:id="d10">
      <inkml:trace xmlns:inkml="http://www.w3.org/2003/InkML" xml:id="stk10" contextRef="#ctx0" brushRef="#br0">10160 12658 0,'0'0'2,"0"21"73,-21 0-68,-1 0 3,1-21-1,0 43 0,0-1 3,0-21-4,-22 85 3,43-64-1,-42 22-2,42-1 2,-21-20-1,0-1 11,21-21-11,0 21 11,0-20-10,0-1 1,0 21-3,0-21 4,0 0-2,0 22-3,21-22 6,0 0-1,0 43-8,22-22 7,-22 0-3,21-21 3,0 22 0,22-1-2,-1 0 2,22 1 0,-43-1-1,1-21 1,-1 0 0,0 1-2,1-22 2,-22 21-6,21-21 8,1 0-7,-1 0 3,0 0 1,22 0-2,-22 0 1,0 0 4,22 0-6,-43 0 5,21 0-3,1 0-1,-22 0 1,21 0 3,1 0-3,-22 0 2,42 0-2,-20-21 0,-1-1 6,-21 22-11,0-42 7,22 21-2,-43 0 1,21 21-1,0-43 2,21 1-4,-21-21 5,1 41-1,-1-20-1,0 0 1,0-1-1,-21 22 0,21-21-2,-21-22 3,0 43-4,0-21 1,0-22 2,0 43 1,0-21-3,0 21 1,-21 0 3,0-1-4,0-20 2,-22-21 0,1 41 1,-21-41 0,20 21-1,1 20 2,21-20-2,-22 0 2,1 21-4,0-1 4,-22 1-1,43 21-1,-21-21-2,-22 0 3,22 0-4,0 21 5,-1 0-5,1-21 1,21 21 0,-22 0 3,1 0-2,0 0-2,-1 0 2,1 21 0,0-21 1,21 21-1,-22 0 1,1-21 0,0 21 2,20 22-6,1-22 7,0 0-5,0-21 1,0 21 2,-22 21-3,43-20 14,0-1-11</inkml:trace>
    </iact:actionData>
  </iact:action>
  <iact:action type="add" startTime="51254">
    <iact:property name="dataType"/>
    <iact:actionData xml:id="d11">
      <inkml:trace xmlns:inkml="http://www.w3.org/2003/InkML" xml:id="stk11" contextRef="#ctx0" brushRef="#br0">17293 13758 0,'21'0'67,"43"0"-56,20 0-3,1 0 2,21 0-1,42 0 1,21 0 0,64 0-1,-64 0 1,64 0 0,-63 0-1,20 0 1,-21 0 0,22 0 0,-85 0-1,21 0 1,0 0 1,0 0-3,-21 0 2,-1 0 0,-20 0-1,21 0 2,-43 0-2,1 0 1,-43 0 0,0 0-1,0 0 1,1 0 145,20 0-135,-21 0-10</inkml:trace>
    </iact:actionData>
  </iact:action>
  <iact:action type="add" startTime="59420">
    <iact:property name="dataType"/>
    <iact:actionData xml:id="d12">
      <inkml:trace xmlns:inkml="http://www.w3.org/2003/InkML" xml:id="stk12" contextRef="#ctx0" brushRef="#br0">13864 14965 0,'42'0'64,"43"0"-54,21 0-1,42 0 1,-42 0 0,0 0-1,42 0 1,-21 0 0,-21-21 0,42 21-1,-42 0 1,21 0 0,-22 0-1,1 0 1,-21-21 0,0 21-1,-1 0 1,1 0 0,0 0-1,-43 0 2,43 0-2,-22 0 1,1 0-1,-43 0 1,42 0-1,-20-22 2,-1 22 9,-21 0-11,0 0 12,0 0-13,1 0 13,-22-21 15</inkml:trace>
    </iact:actionData>
  </iact:action>
  <iact:action type="add" startTime="63218">
    <iact:property name="dataType"/>
    <iact:actionData xml:id="d13">
      <inkml:trace xmlns:inkml="http://www.w3.org/2003/InkML" xml:id="stk13" contextRef="#ctx0" brushRef="#br0">10054 14901 0,'21'0'70,"21"0"-64,22 0 4,-1 0-1,-20 0 1,41 0 0,1 0-1,0 0 2,21 0-2,-22 0 1,-20 0-1,-1 0 1,-20 22 0,-1-22-1,0 0 1,-21 0 0,1 0-1,-1 0 1,0 0 0</inkml:trace>
    </iact:actionData>
  </iact:action>
  <iact:action type="add" startTime="69142">
    <iact:property name="dataType"/>
    <iact:actionData xml:id="d14">
      <inkml:trace xmlns:inkml="http://www.w3.org/2003/InkML" xml:id="stk14" contextRef="#ctx0" brushRef="#br0">11387 2477 0,'0'0'3,"0"21"58,0 42-51,0-20 0,-21 20 0,0 22-2,0-1 4,21 22-5,0 21 5,0-21-2,0-21-3,0-22 5,21-20-2,0-1-2,43 0 2,-1 1 0,43-22 0,63 42-1,43-20 1,63 41 1,22 22-3,20-85 3,-63 0-2,-21-21-1,-64 0 4,-21 0-4,-63 0 7,-21-21-10,20-63 5,-20-1 1,20-21-1,-20 21 2,21-42-1,-64 43-2,0 20 1,-21 1 0,0 42-3,0-43 1,0 1 2,-21-1-2,-22 22 2,-20-1 1,-1-20-2,-63-43 0,22 21 2,-44 22-1,-20-1 0,63 22 0,-63-43-1,21 64 2,42 21-1,-42 0-2,21-21 0,-21 21 1,63 21 2,-42 43-1,0 42 1,0-1 0,0 1-3,-21 21 1,42 21 0,21-63 1,22 42 0,42-63 0,63-64 49,-21 0-49</inkml:trace>
    </iact:actionData>
  </iact:action>
  <iact:action type="add" startTime="71904">
    <iact:property name="dataType"/>
    <iact:actionData xml:id="d15">
      <inkml:trace xmlns:inkml="http://www.w3.org/2003/InkML" xml:id="stk15" contextRef="#ctx0" brushRef="#br0">6858 15558 0,'0'0'3,"0"21"67,0 42-59,-21 43-2,21 42 1,-43 0-1,43 43 0,0-85 2,0-22-2,0-41 2,0-22-2,21-21 39,1 0-38,-1 0 11,21 0-13,-21 21 1,43-21 1,-1 0 1,1 0-2,-1 0 0,22 0 2,0 21 1,-1-21-3,64 21-2,-42-21 3,-21 0 0,0 0 0,-43 0-1,21 0 1,-41 0-1,-1 0 1,21-42-1,0 0 2,1-1-1,-1 43-1,-21-42 1,22 0-1,-1-1 1,21 22 0,-20-21-1,-1 0 1,-21 20 0,43-20-1,-43-21 1,21 41 0,-21-41 0,22-1 0,-1 22-1,-21 0 1,-21-1 3,0 22 7,0 0-11,0-42 16,-21 41-15,0 1 0,0-21 0,-22 21 0,1-22 1,0 22-1,-43 0-2,0-42 3,-20 20-3,-1 1 3,-21 0-1,0 20 1,42 1-4,-21 0 3,22 21 0,-1 0-1,0 0 2,-21 0-3,-21 42 2,-21-20 0,64 20 1,-43-21-3,42-21 2,43 21-1,-22 22 3,22-43-5,21 42 5,21-21 25,0 0 60,0 0-87,-22 1 0,1-1 0,21 0-1,-21 0 1,85-127 1</inkml:trace>
    </iact:actionData>
  </iact:action>
  <iact:action type="add" startTime="73987">
    <iact:property name="dataType"/>
    <iact:actionData xml:id="d16">
      <inkml:trace xmlns:inkml="http://www.w3.org/2003/InkML" xml:id="stk16" contextRef="#ctx0" brushRef="#br0">1566 15304 0,'0'0'1,"0"21"82,-21 0-73,21 0-1,-21 21 1,0 22 1,-1-1-3,1 22 2,0-21 0,0-22 0,0 21-1,0 1 1,21-1-1,0-41 1,0 20 0,0 0-1,0 1 1,0 20 0,0 22 0,42-1 0,0-20-1,1-1 1,20 1 1,1 21 3,41-43-10,-20 43 5,0-64 1,42 21 0,21-21 0,-21 43-1,21-43 1,43 0 0,-22 0-1,0 22 1,1-43 0,-22 21-1,21 0 1,0-21 0,-20 21-1,-1-21 1,21 21 0,-63-21 0,0 0-1,0 0 1,-22 0 0,22 0 1,21-42-2,42-22 0,-42 1 1,-21 42-1,64-43 1,-22 43 0,-42 0-1,21-21 1,-43-1 0,-20-20-1,20 20 1,-20 1 0,-22-21 1,1 20 2,20 1-5,1 0 2,-22-22 1,0-42-1,1 22 0,-1-22 1,-21 63-1,-21-41-1,0 20-2,0 22 0,0 0 3,0-22 1,-63 22-4,20-22 3,-41 22 1,-1-22 0,0 22-3,-21-21 4,-42 41-3,42 1 1,-63-21 1,63 21 1,-63-22 1,0 22-4,-85 0 3,-22-21-2,1 42 1,21 0-4,43 0-1,-22 0 2,63 0 2,-4105 0-3,8191 0 1,-4107 21 3,43-21-3,0 21 2,63 0 1,-42 0-2,42 1-1,1-22 3,41 21-1,-20 0 0,-1 0-2,1 0 2,-1 0 2,-20-21-3,41 22 1,-20-22 1,21 21-3,20 0 2,22 0 66,22-21-56,-44 0 29</inkml:trace>
    </iact:actionData>
  </iact:action>
  <iact:action type="add" startTime="76602">
    <iact:property name="dataType"/>
    <iact:actionData xml:id="d17">
      <inkml:trace xmlns:inkml="http://www.w3.org/2003/InkML" xml:id="stk17" contextRef="#ctx0" brushRef="#br0">10202 15854 0,'42'0'66,"85"0"-57,-21 0 1,64 0 0,-43 21-1,21 0 1,-21 22 0,-43-43 1,22 0-3,-42 0 5,-1 0-5,22 0 3,0 0-4,-1 0 4,1 0-3,21 0 5,-43 0-6,22 0 2,0 0 1,-22 0 1,1 0-2,-1 0 4,1 0-6,20 0 2,-20 0 1,-1 0 1,1 0-3,-1-22 5,-20 1-5,20 21 2,-42-21-2,43 21 3,-1 0-2,43 0 3,-21 0-4,21 0 0,-22 0 3,1 0-1,-22 0 0,22 0-1,-21 0 1,-1 0 0,-21 0-2,1 0 1,-22 0 1,0 0 0,21 0 339,-20 0-339,41 0-1,1 0 1,-1 0 3,22 0 6,-22 0-12,-20 0 4,20 0-2,1 0 1,-1 0-1,-42 0 1,22 0 4,20 0-9,-42 0 7,0 0-4,1 0 1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51:01.1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27">
    <iact:property name="dataType"/>
    <iact:actionData xml:id="d0">
      <inkml:trace xmlns:inkml="http://www.w3.org/2003/InkML" xml:id="stk0" contextRef="#ctx0" brushRef="#br0">18817 2159 0,'127'0'4,"-254"0"-4,169 0 58,43 0-47,21 0-2,21 0 2,-43 0-1,22 0-1,0 0 1,-21 0-1,-1 0 0,1 0 0,-43 0 0,43 0 1,-21 0 0,-1 0 0,-21 0 0,22 0-2,-22 0 3,1 0 8,-22 0-9,0 0 12,0 21-13,0-21 18,-21 21-17,43-21 9,-22 0-9,0 0 11,0 0-12,0 22 0,0-22 0,1 0 2,-1 0-1,21 0 1,-21 0-1,22 0 7,-22 0-5,0 0 0,0 0-2,21 0 1,1 0-2,-1 0 1,43 0 5,-22 0-1,-20 0-8,-1 0 4,0 0 298,-21 0-299,22 0 1,-22 0 0,42 0 0,1 0-1,-1 0 0,-20 0 1,-1 0 0,22 0 1,-1 0-2,-42 0 1,22 0-2,-22 0 3,0 0-2,0 0 4,0 0-5</inkml:trace>
    </iact:actionData>
  </iact:action>
  <iact:action type="add" startTime="7703">
    <iact:property name="dataType"/>
    <iact:actionData xml:id="d1">
      <inkml:trace xmlns:inkml="http://www.w3.org/2003/InkML" xml:id="stk1" contextRef="#ctx0" brushRef="#br0">15663 2752 0,'-42'63'85,"-1"-42"-76,-20 85 0,-22-21 3,-42 42-1,21 0-1,-42 85 0,21 20 1,43-41-2,-65-1-1,44 22 1,-22-21-2,42-1 4,21-63 0,43-42-3,-21 42 2,0 63 0,-1-42-1,43 43 0,-21-22 2,21-21-2,0-21 1,0-84 0,0 20 2,0 22-3,0-43 0,0 1-1,0 20 2,0-21 1,0 22-2,0-43 0,21 21 1,22 1 3,-1-1-6,0 22 2,22-43 2,20 21-3,-41-42 5,20 0-5,1 0 0,-1 0 3,-20 0 2,62-21-8,-62-43 5,20 22 0,43-106 2,0 0-2,21-22 4,-64 43-10,22 0 6,-43 43-1,-20 20 1,-22-20 0,21 20-2,-21 43 2,0 0 0,0-43 2,-43 43-3,1-42 0,-21 20 2,-1 1-3,22-22 0,-1 1 2,-20 21 3,-1-22-3,-20 22 0,20 42 1,1-21-4,-22-1 3,22 22-2,41 0 1,-41 0 3,-1 0 0,-20 0-7,63 22 6,-64 20-2,43-21 1,-1 21-1,1-42 2,42 22-3,0-1 41</inkml:trace>
    </iact:actionData>
  </iact:action>
  <iact:action type="add" startTime="9246">
    <iact:property name="dataType"/>
    <iact:actionData xml:id="d2">
      <inkml:trace xmlns:inkml="http://www.w3.org/2003/InkML" xml:id="stk2" contextRef="#ctx0" brushRef="#br0">17166 2879 0,'0'0'7,"0"42"50,0 64-48,-42-21 2,20 42 3,-41 0-3,21-22 1,20 22 1,1 22-3,-21-22 0,21-22 0,0-41-1,21-1-1,0 1 13,0-43-13,0 43 1,0-22 2,0 0-3,0 1 1,0 20 5,0-21-5,0 1-1,0-1 5,0-21-6,0 43 2,0-22 2,0 0-1,21 1-2,-21-1 1,21 0 2,-21-20-3,21 20 3,-21 0-3,21-42 2,0 43 1,-21-22-2,22 0 3,-1 21-1,21-21-5,-21 22 7,0-22-3,1 21 7,-1-42-9,0 21 2,0-21 38,21 0-37,1 0 8,20 0-8,-42-21-3,1 21 5,20-21-4,-21-42-1,0 41 1,22-41 2,-1-1-1,21 22-2,-20-43 2,-1 22 1,22-22-4,-22 1 4,0-22 0,22 0 0,-22 42 0,-21-63 0,0 22-1,22-22 3,-22 0-4,0 63 2,-21-21 0,0 22-2,0 21-1,0 20-1,0-20 0,0 0 3,0 21-2,0-1-1,0 1 15,-21 21-13,-21-21 19,20-21-17,-20-22-1,0 1 3,-1 20 3,1 1-7,21 42 5,0-21-3,0 21 5,21-21-6,-43 21 2,1-21-3,21 21 0,-22 0 1,1 0-2,21 0 1,-21 0 3,-1 0-3,22 0 5,-21 0-7,-1 0 2,22 0 10,0 0-14,21 21 28,-21 0-16,0-21-8,0 0 0,21 21 2,-22 0-3,1 0 2,0-21 0,21 22 10,-21-22 11</inkml:trace>
    </iact:actionData>
  </iact:action>
  <iact:action type="add" startTime="16348">
    <iact:property name="dataType"/>
    <iact:actionData xml:id="d3">
      <inkml:trace xmlns:inkml="http://www.w3.org/2003/InkML" xml:id="stk3" contextRef="#ctx0" brushRef="#br0">19875 3344 0,'0'0'3,"-21"64"58,-21 21-51,-43 63 0,22 21-1,-22 0 4,0-42 0,-21 22-2,64-65-4,0-20 4,-1-22-1,22 0 2,21-20 0,0-1 6,0 0 10,21-21 60,1 0-78,-1 0 0,0 0-1,0 0 5,43 0 1,-22-21-8,43 0 3,-22-1-1,43-20 0,21-43 1,0 22-1,42-43 0,-84 64 3,-43-1-3,1 1 0,-43 21 1,0 0 4,-22 21 73</inkml:trace>
    </iact:actionData>
  </iact:action>
  <iact:action type="add" startTime="17319">
    <iact:property name="dataType"/>
    <iact:actionData xml:id="d4">
      <inkml:trace xmlns:inkml="http://www.w3.org/2003/InkML" xml:id="stk4" contextRef="#ctx0" brushRef="#br0">20066 3789 0,'0'0'8,"0"21"70,0 43-71,0-22 1,0 43 2,0-22 0,0-21-1,0-20 14,0 20 170,-21 0-186,-1 85 3,-20 64 0,21 20 1,0-62-1,0-1-2,-1-85 2,22-20 0,-21-43 2,21-22 15,0 1-9,0 0 2,0 0 29</inkml:trace>
    </iact:actionData>
  </iact:action>
  <iact:action type="add" startTime="18453">
    <iact:property name="dataType"/>
    <iact:actionData xml:id="d5">
      <inkml:trace xmlns:inkml="http://www.w3.org/2003/InkML" xml:id="stk5" contextRef="#ctx0" brushRef="#br0">20722 3408 0,'0'0'1,"21"0"128,0 0-106,0 0-15,1 0 0,41 0 4,-21 0-4,22 42 7,-43-21-10,43 22 4,-1 20 2,1-20-2,-22-1 0,0-42 5,-42 21 1,0 0-9,0 0 17,0 1 6,0-1-19,-21 0-1,-21 0 0,42 0 2,-43 0 4,22-21-9,-21 22 2,0-1 2,-1-21-1,22 21 1,-42 0-1,-1-21 1,43 0 0,-43 0-1,22 0 1,0 0 4,42-21-7,0 0 11,0 0-8,0-1 0,0 1 9,0-21-9,42 21 1,0-43-3,1-20 1,20-22 3,1 63-2,-22-20 0,0 21-1,1-22 0,-22 1 0,0 41 4,-21 1 3,-21 21 71,0-21-67,21 0-10,-21 21 19,-1 0-19,1 0-1,0 0 0,-21 0 3,21 0 8,-1 0-10,1 21-2,0 21 1,0-20 4,-21 41-1,-1 22-7,22-22 5,0-20 2,0-43 1</inkml:trace>
    </iact:actionData>
  </iact:action>
  <iact:action type="add" startTime="20108">
    <iact:property name="dataType"/>
    <iact:actionData xml:id="d6">
      <inkml:trace xmlns:inkml="http://www.w3.org/2003/InkML" xml:id="stk6" contextRef="#ctx0" brushRef="#br0">18499 6943 0,'22'0'71,"41"-43"-66,43 1 3,84-85 4,1 85-2,-22-43 0,-21 22 0,-63 41 0,-43 1 1,1 0 2,-64 21 105,42 0-87</inkml:trace>
    </iact:actionData>
  </iact:action>
  <iact:action type="add" startTime="20824">
    <iact:property name="dataType"/>
    <iact:actionData xml:id="d7">
      <inkml:trace xmlns:inkml="http://www.w3.org/2003/InkML" xml:id="stk7" contextRef="#ctx0" brushRef="#br0">19410 6350 0,'0'21'66,"0"43"-53,0-22-1,0 43-5,0-1 2,0-62-2,0-1 6,0 0-6,0 21 5</inkml:trace>
    </iact:actionData>
  </iact:action>
  <iact:action type="add" startTime="21680">
    <iact:property name="dataType"/>
    <iact:actionData xml:id="d8">
      <inkml:trace xmlns:inkml="http://www.w3.org/2003/InkML" xml:id="stk8" contextRef="#ctx0" brushRef="#br0">20172 5906 0,'0'0'5,"0"21"52,0 42-47,0 22-1,0-22 1,0-20 0,0-22 0,0 21 0,0-21 10,0 22 183,0-22-184,0 0-9,0 0 13</inkml:trace>
    </iact:actionData>
  </iact:action>
  <iact:action type="add" startTime="22906">
    <iact:property name="dataType"/>
    <iact:actionData xml:id="d9">
      <inkml:trace xmlns:inkml="http://www.w3.org/2003/InkML" xml:id="stk9" contextRef="#ctx0" brushRef="#br0">20616 5673 0,'21'0'87,"0"0"-77,22 0 8,-22 0-6,0 0 10,0 0-17,0 0 4,1 0 20,-1 0-19,0 0 1,-21 21-2,21 0 10,0-21 10,-21 21-9,0 0 2,0 1 4,0-1-17,0 0 1,-21 0 0,0 21 0,0 1-1,21-22 1,-43 21 0,22-21 0,-21 43-1,0-1 11,20-20-8,1-22 0,0 0-1,21 21 1,-21-20-1,42-22 251,0 0-252,0 0-1,22 0 14,-1 0-16,0 0 14,-20 0-12,-1 0 0,21-22 0,-21 22 0,22 0 1,-22-21-1,0 21 1</inkml:trace>
    </iact:actionData>
  </iact:action>
  <iact:action type="add" startTime="24644">
    <iact:property name="dataType"/>
    <iact:actionData xml:id="d10">
      <inkml:trace xmlns:inkml="http://www.w3.org/2003/InkML" xml:id="stk10" contextRef="#ctx0" brushRef="#br0">22415 5017 0,'0'0'5,"0"21"66,0 42-53,0 1-9,0-43 1,0 21-1,0 1 1,0-22 1,0 0 7,43 0 40,20 0-48,-21-21 1,-20 21-3,41 1 3,-21-1-2,1 0 1,-22 21-1,0-21 1,21 1-1,-20-1 1,-22 0 0,0 0 30,0 0-32,0 0 3,-22-21-1,-20 22-1,0-1 2,-22 21-2,1-21 1,-1 0 0,43-21 2,-21 22-3,-1-22 2,43-22 6,0 1 0,0-21-7,0 21-1,0-22 1,22-20 0,20-1-1,-21-20 2,21-1 0,1 0-1,20-42 1,-20 43-2,20-43 0,22 0 0,-22 63 1,-20 1-1,-22 20 0,-21 22 2,-21 21 37,-1 0-38,1 0 0,0 0-2,-21 0 3,-22 0-2,1 0 1,20 0-2,1 21 2,0 1 0,-1-1-1,43 0 2,0 0 8,0 21-9,0-20 0,0-1 0,0 0-1,-21 21 2,0-21 18</inkml:trace>
    </iact:actionData>
  </iact:action>
  <iact:action type="add" startTime="26109">
    <iact:property name="dataType"/>
    <iact:actionData xml:id="d11">
      <inkml:trace xmlns:inkml="http://www.w3.org/2003/InkML" xml:id="stk11" contextRef="#ctx0" brushRef="#br0">23537 4297 0,'0'0'11,"-21"0"69,21 21-70,0 0 0,0 0-1,-21 22 1,0 20-1,21-20 1,-22-1 0,22 0 0,-21-42-1,21 21 2,0 22-1,0-22 0,0 21-1,0-21 5,0 1-4,0-1 0,0 0 12,21-21-17,1 0 8,-1 0 1,0 0-5,0 0 1,0 0-1,0-21 0,-21 0 1,22-22 0,-1 1 0,-21 21-1,21 0 11,-21-1-11,0 1 23,0 0-22,0 0 1,0 0-3,0-22 2,0 22-1,0 0 4,0 42 138,0 0-141,0 22 17,0 20-17,0-20 1,0-1 0,0 21 1,0-41-3,0-1 0,0 0 0,0 0 1,0 0 16,0 0 22,0 1-28,0 20-11,0 0 2,0-21 8,0 1-10,0-1 70,0 0 17,0 21-86,0-21 19,0 1 0,21-1 110,-21 0-123,0 0 45</inkml:trace>
    </iact:actionData>
  </iact:action>
  <iact:action type="add" startTime="28123">
    <iact:property name="dataType"/>
    <iact:actionData xml:id="d12">
      <inkml:trace xmlns:inkml="http://www.w3.org/2003/InkML" xml:id="stk12" contextRef="#ctx0" brushRef="#br0">24236 4085 0,'-22'0'103,"-20"0"-94,0 0 9,21 0-5,-1 0 4,1 21-8,0 1 1,21-1 10,0 0-11,0 0 2,0 21-1,-21 1-2,21 20 2,-21-20 0,21 20 1,0 1-2,-21-22 0,21-21 1,0 0 0,21-21 58,21 21-58,-21-21 0,0 0 18,1 0-19,-1 0 20,0 0-19,0 0 0,0 0 9,-21-21-7,21 0 5,-21 0-7,0 0 0,22-22 0,-22 1-1,0 21 4,0 0 91,0 0-73,0-1-11,0 1-10,0 0 7,0 42 81,0 0-69,0 22-20,0-22 0,0 0 1,0 21-1,0 1 11,0-22-9,0 0-3,0 21 4,0 43-5,0-21 6,0 63-6,0-64 2,0 22 4,0-22-2,0-20-5,0-22 304,0 0-290</inkml:trace>
    </iact:actionData>
  </iact:action>
  <iact:action type="add" startTime="33715">
    <iact:property name="dataType"/>
    <iact:actionData xml:id="d13">
      <inkml:trace xmlns:inkml="http://www.w3.org/2003/InkML" xml:id="stk13" contextRef="#ctx0" brushRef="#br0">1566 10710 0,'0'0'3,"0"43"77,0-22-70,0 0 0,0 21 1,0 22 0,0-22-2,0 1 0,0 20 1,0-42 8,21-21-6,0 0 5,22 0-8,-43 21 2,21-21 0,21 0-3,-21 0 11,1 0-10,-1 0 2,0 0-3,0 0 2,0 0 0,22 0 14,-22 0-19,21 0 14,-21 0-9,0 0 2,1 0-3,20 0 1,-42-42 1,21 42-2,0-42 8,0-1-7,-21 1-1,22 0 1,-22-22 0,0 22 0,0 21-1,0 0 2,0-1-2,0 1 0,0-21 1,-22 0 10,-20-1-9,42 22 1,-42 21 0,-1 0-3,22 0-1,-21-21 1,-22 21 0,43 0 2,0 0-2,-21 0-1,21 0 19,-1 21 3,22 0-17,-21-21-7,21 43 4,-21-1 0,0-42-1,0 42 1,0-21 2,21 1-1,0-1-1,0 0 1</inkml:trace>
    </iact:actionData>
  </iact:action>
  <iact:action type="add" startTime="35478">
    <iact:property name="dataType"/>
    <iact:actionData xml:id="d14">
      <inkml:trace xmlns:inkml="http://www.w3.org/2003/InkML" xml:id="stk14" contextRef="#ctx0" brushRef="#br0">1608 6752 0,'0'0'7,"-21"21"68,-21 1-64,0-1-1,20 63 0,-20 22 3,0 42-4,-22 1 0,1 20 1,20-21-1,1-21 1,21-42-1,0-22 0,0-20-1,21-1 3,0 0 1,0-21-5,0 43 2,21-1 4,21 1-6,-21-1 2,22 22 5,20-21-1,1-22-6,20 21 3,1 1 2,42-22 1,0 43-3,0 21 2,-64-64-9,1 43 9,-1-64 4,1 21-5,-43-42-2,43 0 0,-22 0-2,43 0 5,-22 0-2,22 0-1,21 0 2,-43 0-5,-21-21 3,1 0 0,-1-21 2,-21-1 3,22 22-9,-1-21 7,0-1-1,1-20-1,-1 21 3,-21-64-6,0 21 5,22-105-1,-22-1 4,21-105-5,-42 190-1,0 21-2,0 1 3,0 20-2,-42-42 3,-1-21-3,1 0 1,-64 0 1,22 0 0,20 64 0,1 20 0,20 22 3,-20 0-1,-1 21-4,-20 0-1,41 0 4,-20 0-1,-1 0-1,22 0 0,0 0 1,-22 21-1,1 22-1,-1-1 3,22 0-2,-22 1 3,1 41-4,20-20 1,-20 20 1,-1-20-2,22 42 3,-21-43-1,20 22 0,1-43-1,0 1 1,20-1 1,22-21 1,0 0-4,22-21 66</inkml:trace>
    </iact:actionData>
  </iact:action>
  <iact:action type="add" startTime="42357">
    <iact:property name="dataType"/>
    <iact:actionData xml:id="d15">
      <inkml:trace xmlns:inkml="http://www.w3.org/2003/InkML" xml:id="stk15" contextRef="#ctx0" brushRef="#br0">3894 6943 0,'0'0'4,"0"21"67,0 0-61,0 21-2,0 22 2,0 21 0,0 20 0,0 1-1,0-21 1,0-22 0,0-41-1,0 41 1,0-42 2,0 0 35,0 1-38,0-1 1,22 21 0,-1 22-1,21-22 1,-21 0 0,22-21-1,-22 43 1,21-1 0,0-20 0,22 20 0,-1-20 7,64 41-7,0 1 4,-42-22-5,0-20 3,-22-1-8,-20-42 4,-22 0 1,0 0-1,21 0 2,-21 0-1,43 0 1,-1 0 1,1 0-3,-1 0 4,22 0-4,-21-21-1,-1 0 4,22-22-4,-22 1 1,22 0 2,0-1 0,-1 1 2,22 0-3,0-1-1,0 1 3,-43-21-2,22 20 1,-22 1 1,-20 0 5,-22-1-3,0 1 1,0 0-2,0-1 1,-21 22-2,0 0 0,0-21-5,0-1 5,0 1-2,0 0-1,0-22 5,0 22-6,-21-22 5,0 22-4,-21-22 2,21-20 1,-22 20-2,22 22 3,-42-22-4,-1 1 3,22-22 2,-22 1 2,1-22-8,-1 63 6,-20 1 0,-22-21-9,21 63 5,22 0-3,-22 0 3,0 0 1,-21-22-3,22 22 4,-1 0-2,-21 0-2,0 0 4,-21 0-3,0 43 6,0 20-6,0 1 1,43 42-2,20-43 4,1-21 5,42-20-7,-22-1 1,22 21 2,21 0-1,-21-20-2,21-1 2,-21 21-2,-22 0 5,1 43-4,42-43 3,-21-42-2,21 22-3</inkml:trace>
    </iact:actionData>
  </iact:action>
  <iact:action type="add" startTime="44605">
    <iact:property name="dataType"/>
    <iact:actionData xml:id="d16">
      <inkml:trace xmlns:inkml="http://www.w3.org/2003/InkML" xml:id="stk16" contextRef="#ctx0" brushRef="#br0">2900 10202 0,'0'43'114,"0"20"-100,0 43-5,0 85-1,0-22 1,0-21-1,0-21 4,-22-85-4,22 43 1,0-21 2,0-1-2,-21 1 0,21-43 5,0 42-1,0-20-7,-21-43 10,21 42-11,0-21 5,0 0-1,0 0 10,0 1-10,0-1 65,0 0-65,-21 0 11</inkml:trace>
    </iact:actionData>
  </iact:action>
  <iact:action type="add" startTime="51010">
    <iact:property name="dataType"/>
    <iact:actionData xml:id="d17">
      <inkml:trace xmlns:inkml="http://www.w3.org/2003/InkML" xml:id="stk17" contextRef="#ctx0" brushRef="#br0">1989 13780 0,'0'21'84,"22"-21"-74,41 42 1,1-21-3,20 0 5,43 43-3,-21-43-1,21 43 3,-42-43-2,-1 0 0,-20-21 2,-1 0-6,-20 0 4,20 0-1,-20-42 1,20-22-2,-21 22 1,22-1-1,-22 1 4,22 21-3,-22-43 0,22 22 1,-22 0 2,0-22-6,-21 22 4,1 21 2,-22 0 2,0-22-6,0 22 9,0-21-9,0 21 1,0-1 11,0 1-11,-22 0 0,1-21 2,-21 21-2,0-22 1,20 1-1,-20 0 1,-21-1 0,-22 22 0,-63-42-1,21-1 1,-21 64 0,21 0-1,21 0 1,21 0 0,0 21 0,1 0 0,20 43-1,22-43 3,-22 21-1,22 1 0,-21-1 0,20-21-1,22 0 2,21 1-5,0-1 0,0 0 5,0 21 1,0 1-3,0-1 10,0-21-7,0 21-6,0-20 2,0-1 11,21-21 38,0 42-49,1-21 1,20 0 1,-21 1-2,0-1 10,0-21-8</inkml:trace>
    </iact:actionData>
  </iact:action>
  <iact:action type="add" startTime="53269">
    <iact:property name="dataType"/>
    <iact:actionData xml:id="d18">
      <inkml:trace xmlns:inkml="http://www.w3.org/2003/InkML" xml:id="stk18" contextRef="#ctx0" brushRef="#br0">7366 7493 0,'0'0'3,"0"42"60,0-20-54,0 20 10,0-21-10,0 21 4,0 1-5,21 63 3,0 21-3,21-64 2,-20 1 0,-1-1-1,0 1 1,0-22 0,0 0 6,0-21-12,22 1 5,-1-1 10,0 0 1,22 0-15,-43-21 6,43 0-6,-22 21 8,-21-21-5,21 0 2,-20 0 0,-1 0-2,21 0 3,0 0-2,1 0-1,-1 0 0,0 0 4,1 0-3,20 0 1,-20 0-2,-22 0 2,21 0 1,0-21-2,1 0 0,-22 0 0,21 0 7,1-1-1,20-20-6,-21 0 1,1 21 2,41-43 4,-41 43-3,-1-43 1,-21 1-2,0 21 1,22-43 2,-22 43-1,-21-1 1,21-41-5,-21 20 4,0 1-5,0-1-6,0 43 7,0-21-1,-42 20 1,42-20 0,-43 42-1,43-42-1,-21 21 2,0-1-2,0 1 3,-21-21 1,-22 0 1,22-1-3,-22 1 0,22 21 1,21 21 2,-85-21-2,21 21 1,43 0-4,-22 0 0,-20 0 1,20 0-1,1 0 3,20 0-3,1 21 1,0 0-1,-1 21 1,22 1 8,-21-22-8,21 0 0,0 21 4,-1-21 0,1 22 0,-21 84-2,21-43 3,0 1-1,-1-21 2,-20 20-12,21-41 6,0-1 3,21 0 4</inkml:trace>
    </iact:actionData>
  </iact:action>
  <iact:action type="add" startTime="63640">
    <iact:property name="dataType"/>
    <iact:actionData xml:id="d19">
      <inkml:trace xmlns:inkml="http://www.w3.org/2003/InkML" xml:id="stk19" contextRef="#ctx0" brushRef="#br0">10414 5038 0,'0'0'4,"0"42"65,-21 22-61,-22-1 2,22-21 1,-21 22 0,21 21-2,-22 42 1,1-43-1,-22 43 0,22 21 1,0-21-2,-1 0 3,1 22-2,21-22 4,0-22-6,0-20 2,-1 0 2,1 42-3,0-21 4,21-22 1,0 22-4,0-42 0,0 41-1,0 1 0,0-42 3,0 20-3,0 22 3,21-21-3,0 0 3,1 42-2,20-22 1,0 1 0,43-21-1,-22 21 1,1-85-1,-22 42 1,22-20 1,-22 20-1,22-20-1,63-1 0,0 21 3,-22-20-3,1-1 3,0-21 0,-21-21 1,-22 0-9,1 0 7,-22-21-2,22-21 0,20-43 0,22-21 3,0-42-1,42 0-4,0 21 5,0 0-3,-21 42 0,-21-42 1,-42 64-1,-43-1 1,21-20 0,22-1-1,-22-42 1,0 63 0,-20-84 0,-1 42 4,21-21-1,-42 64 2,0-149-4,0 128-1,0-1 1,0-42-2,0 42 2,0 1-2,0-43-1,-21 42 1,-21-21-1,-1 85 1,-20-43 2,-1 1-1,1-1 1,-22-20 0,-21-1 3,-84-84-1,105 126-5,22 1 3,-22 42-1,0-42-4,1 42 4,-1 0-2,0-21 4,22 21-4,-22 0 1,0 0-1,22 0 3,-22 0-4,43 0 3,-43 21-1,22 0 1,-22 0 1,22 21-3,-1 1 6,22-22 3,21 21-5,-22 1-1,22-22-8,0 21 4,0 0 3,0 1 0,-1 63-1,1-22 1,0 1 0,21-64 0,0 43-3,-21-22 4,0-21-2,21 0 7</inkml:trace>
    </iact:actionData>
  </iact:action>
  <iact:action type="add" startTime="66488">
    <iact:property name="dataType"/>
    <iact:actionData xml:id="d20">
      <inkml:trace xmlns:inkml="http://www.w3.org/2003/InkML" xml:id="stk20" contextRef="#ctx0" brushRef="#br0">6625 10160 0,'0'42'113,"0"-20"-104,0 41 1,0 1 0,0 20-1,0-41 2,0 41-2,0-20 1,0-1 3,0 22-3,0-43 8,0 1-9,0 20 7,0-21-4,0-20-2,0 41 0,0-21 0,0 1-1,-21-22 0,21 64-1,0-43-1,0 0 1,0 1 2,0-22-2,0 21 1,0-21-1,0 0 2,0 1 2,0-1-5,0 21 5,0-21 0,0 22 4,0-22-7,0 0 1,0 0-2,-21 0 3,21 43-1,0-1 0,-22-20 1,22-1-1,0 0 0,-21 22 0,21-43-1,0 0 1,0 43-2,0-43 2,0 21-1,0 0-1,0 1 13,0-22-13</inkml:trace>
    </iact:actionData>
  </iact:action>
  <iact:action type="add" startTime="74731">
    <iact:property name="dataType"/>
    <iact:actionData xml:id="d21">
      <inkml:trace xmlns:inkml="http://www.w3.org/2003/InkML" xml:id="stk21" contextRef="#ctx0" brushRef="#br0">13208 12404 0,'-21'42'71,"-1"0"-61,22 1-1,-21 20 1,-21 22 0,21 63-1,0 21 3,21-105-3,0 21 0,0 20 0,0-41 2,0 21-3,0-22 2,0-42 0,0 43-1,0-1 3,63 22-2,-42 0 0,0-22 1,64 22-1,-64-43 3,0 0 1,22-20-4,-1-22 0,64 21 1,-21-21 6,20 0-12,1 84 3,42-41-1,1-22 4,-22 0-1,0 43 2,-22-64-5,1 0 1,0 0 0,0-22 4,-21-62 0,20-43-7,-20 63 12,21-42-5,-64 43-3,22-22 4,-22 1-2,-21 20 0,-21-21-7,0 64 4,0-42 2,0-22 1,0 43-3,0-64-1,-21 42 2,-21-41 2,-1 41-4,1-21 5,-21 22-2,20 21 3,-20-22-3,-22 22-1,0-1 0,1 22 1,-1 0-1,-21 0 1,22 21 3,-1 0-2,-21-21-1,-21 21 0,-21-21-8,42 21 7,0 0 4,-21 0-4,64 0-1,-22 0 0,22 42 1,-1 43-1,-42-22 2,85 22-1,-21-22 1,21 1 1,-1-22 0,22-21 1,-21 22-4,0 20 4,21-42-5,-21 0 2,21 22 0,-21-43-2,21 21 4,21 0 56</inkml:trace>
    </iact:actionData>
  </iact:action>
  <iact:action type="add" startTime="77168">
    <iact:property name="dataType"/>
    <iact:actionData xml:id="d22">
      <inkml:trace xmlns:inkml="http://www.w3.org/2003/InkML" xml:id="stk22" contextRef="#ctx0" brushRef="#br0">14689 10499 0,'-105'84'67,"83"-62"-58,1 20 1,0 0 0,-21-21 1,-1 43-1,1-1 2,0 1-2,-1-1 4,43-20-7,-21 20 1,-21-42 8,21 43-6,0-1 2,21 1 0,-22-43-9,22 43 4,0-22 2,0 21 1,0-20-1,0-1 2,0-21-2,0 0 5,0 1 15,43-22-20,-22 0 1,0 0-1,21-22 1,1 1 0,20 0 0,-42 0-1,22 21 4,20-21-4,-20-22 3,-1 1-2,-21 21 5,21-43-5,1 22 1,-1-43 2,0 43-2,-20 0-7,20-22 2,-42 22 5,21 0-3,-21 20 2,0-41-2,0-1 2,0 43-2,0-42 2,0 20-3,0 22 2,-21-21 1,21 21 2,-21 21-3,0 0 27,-1 0-26,1 0 1,0 0-1,-21 0-2,-1 42 3,1-21-3,21 22 3,0-43 4,0 21-10,42-21 61,0 21-55</inkml:trace>
    </iact:actionData>
  </iact:action>
  <iact:action type="add" startTime="78741">
    <iact:property name="dataType"/>
    <iact:actionData xml:id="d23">
      <inkml:trace xmlns:inkml="http://www.w3.org/2003/InkML" xml:id="stk23" contextRef="#ctx0" brushRef="#br0">15769 7662 0,'0'0'7,"0"22"49,0 62-45,0-20-2,0-1 0,0-20 3,0-1-4,0-21 2,0 21 10,21-20-11,21-1 4,1-21-4,41 42-1,1-21 2,42 22-1,-21-43 1,0 0-2,21 0 5,-21-22-5,42 1 1,-21-21 1,0 0 2,0-22-2,21 22 1,0-22-1,21 1 0,-84 20 4,21-41-8,-21 41 5,-22 22 1,-21-42-1,-42-1 1,43-20-2,-43 41 2,0 22-4,0-42 0,0 20 0,0 22 1,-21-21 2,-64-22-3,-21-20 2,21 20 2,-42-21-3,22 22 1,-22 21 1,-22-22-1,44 64 1,-44 0-2,1 0 1,42 0-2,22 0 2,-43 64 0,0-1-1,21 1 0,42-1 4,22 43-5,0-21 1,21-22 2,-22 22-2,22 21 0,0 21 2,0-22-3,0-20 2,-1 0-1,22-22 1,0-42-3,0 1 5,0-1-4</inkml:trace>
    </iact:actionData>
  </iact:action>
  <iact:action type="add" startTime="80532">
    <iact:property name="dataType"/>
    <iact:actionData xml:id="d24">
      <inkml:trace xmlns:inkml="http://www.w3.org/2003/InkML" xml:id="stk24" contextRef="#ctx0" brushRef="#br0">19558 7260 0,'0'0'4,"0"43"58,0 41-53,0 22 0,-21-21 1,21 42 1,0-21-2,-22-43 0,22-21 1,0 1 0,0-22 0,0 0-1,0 21 6,0 1-2,0-1-6,43 0 4,-22 22-3,21-22 1,1 1 2,20-22 0,1 0 2,20-21-2,1 0-1,21 0 0,42 0-1,0 0-1,21 0 0,22 0-1,-1 0 2,-20 21-1,-22-21 1,0 0 0,-21 0 0,-63 0 0,20 0 2,22 0 1,-42 0-6,-1-21 6,1 0-5,-22-22 5,-21-20-3,21 42 3,-20-43 2,-1 1-6,0 20 2,0-20 3,-21 21-2,0-22-3,0 22-1,0-43 1,0 64 1,-21-21-2,-21-22 3,20 22-2,-41-1 3,42 1-1,-22-21-2,-20-1 1,-22-63 2,43 64-2,0-1 0,-1 22 1,43-1 3,-42 43-4,-22-21 0,22 21 0,0-21-1,-22 21 3,22 0 0,-22 0-1,43 0-1,-42 0-1,-22 0 2,0 0 0,-20 21 2,20 0-4,-63 1 1,21 20 3,0-21-1,21 21 3,21-20-7,22-22 2,-1 21-2,1 21 6,42-21-7,-22 22 4,-20 20-1,20-21 4,1 1 1,21-43-8,21 42 3,-21-21-1,0-21 3,21 21-3</inkml:trace>
    </iact:actionData>
  </iact:action>
  <iact:action type="add" startTime="82963">
    <iact:property name="dataType"/>
    <iact:actionData xml:id="d25">
      <inkml:trace xmlns:inkml="http://www.w3.org/2003/InkML" xml:id="stk25" contextRef="#ctx0" brushRef="#br0">17102 9864 0,'0'-21'77,"0"-22"-66,-21 1-3,0 21 2,-21 0 0,-22-22 2,22 1 1,0 21-3,42 0-2,-43 21 0,22 0 5,0 0-4,-21 0-1,20 0 2,1 0-2,-21 42 1,0-21 11,20 21-12,1-20 1,0 20 10,0 43-8,0-22-1,21 1 0,-21-22-2,21 21 2,0-41-1,0-1 49,0 0-37,42 0-12,-21-21 0,0 21 2,22-21-2,-1 0 0,-21 0 0,0 0 5,0 0-6,22 0 0,-1-21 4,-21 0-4,0 0 1,22-22 1,-1 22-1,0-42 4,-20-1-3,-1 22 2,0 0-1,-21 20 99,0 44 28,0-1-131,0 0 13,0 0-1,0 0-9,-21 0-1,0 1 1,21 41 0,-22-21 0,1 1 0,21 20-1,0 1 1,-21-22-1,21 43 3,-21-1-4,21-20 4,-21 21-3,21 42 4,-21-43-2,21-20 4,0 20-10,0-20 3,-22-22 0,22-21 4,0 22 2,-21-1-5,21 0 10,-21 1-9,21-22 0,0 0-1,0 0 3,0 0 15,-21 22-7,21 20-11,0-20 1,0 20 6,-21 1-6,21-22-2,0-21 1,0 0 0,0-42 114</inkml:trace>
    </iact:actionData>
  </iact:action>
  <iact:action type="add" startTime="85107">
    <iact:property name="dataType"/>
    <iact:actionData xml:id="d26">
      <inkml:trace xmlns:inkml="http://www.w3.org/2003/InkML" xml:id="stk26" contextRef="#ctx0" brushRef="#br0">17886 9927 0,'0'0'3,"0"21"87,0 22-79,0-1-3,0 22 2,0-43-1,-22 42 1,22-20 0,-21-22 0,21 21 2,0-21 8,0 0 9,0 22-20,0 20 12,-21-42-12,21 1-1,0-44 58,0 1-45,0 0-1,0 0-12,0-21 1,0-43 1,0 21 0,42-20-1,-20 20 2,20-20-2,0 20 2,-21 1-2,22-1 1,-43 43 0,21 21 9,-21 21 39,0 0-50,0 0 3,0 1 8,0 41-5,0 22-8,0-1 5,0-20-3,0-22 3,0 22-2,0-85 106,0-1-94,0-20-12,21-21 2,0 41-2,0-20 2,-21-21-2,43 20 0,-43 1 3,42 21-4,-21 0 0,0-22 5,1 43-5,-1 0 58,0 0-36,0 21 8,0-21-18,-21 22 0,0-1 0,0 0-7,0 21-6,0 22 3,0-43-3,0 42 4,0-20-2,0-22 1,-21 0 2,21 0-1,0 22-3,-21-43 9,21 21-7</inkml:trace>
    </iact:actionData>
  </iact:action>
  <iact:action type="add" startTime="86927">
    <iact:property name="dataType"/>
    <iact:actionData xml:id="d27">
      <inkml:trace xmlns:inkml="http://www.w3.org/2003/InkML" xml:id="stk27" contextRef="#ctx0" brushRef="#br0">18457 10245 0,'21'0'215,"0"0"-204,1 0-3,-65 0 2</inkml:trace>
    </iact:actionData>
  </iact:action>
  <iact:action type="add" startTime="89116">
    <iact:property name="dataType"/>
    <iact:actionData xml:id="d28">
      <inkml:trace xmlns:inkml="http://www.w3.org/2003/InkML" xml:id="stk28" contextRef="#ctx0" brushRef="#br0">16129 8170 0,'63'0'154,"1"0"-144,-22 0-1,43 0 1,63 0-1,0 0 1,21 0 0,22 0 2,21 0-4,-22 0 1,22 0 2,-22-21-3,1-42 2,-43 42 0,-21-1 1,-21-20 0,-64 42-2,0-21-1,-63 21 55</inkml:trace>
    </iact:actionData>
  </iact:action>
  <iact:action type="add" startTime="90234">
    <iact:property name="dataType"/>
    <iact:actionData xml:id="d29">
      <inkml:trace xmlns:inkml="http://www.w3.org/2003/InkML" xml:id="stk29" contextRef="#ctx0" brushRef="#br0">20129 8128 0,'0'0'11,"21"0"73,1 0-73,-1 0-1,21-21-1,85-21 11,-42 20-13,63 1 2,0 21 0,64-21 1,-22 21-1,22 0 3,-64 0-4,64 0 1,-64 0 4,-21 0-5,-21 0 0,-43 0 6,-42 0-6,1 0 1,-1 0-1,0 0 69,0 0-48,0 0-19</inkml:trace>
    </iact:actionData>
  </iact:action>
  <iact:action type="add" startTime="95893">
    <iact:property name="dataType"/>
    <iact:actionData xml:id="d30">
      <inkml:trace xmlns:inkml="http://www.w3.org/2003/InkML" xml:id="stk30" contextRef="#ctx0" brushRef="#br0">17949 9356 0,'-85'-64'5,"170"128"-5,-106-64 57,-43 0-47,1 0-1,-22 0 2,43 0 0,-43 0-4,43 0 3,0 0 0,-22 21 0,22-21-1,-1 42 1,-20 1 0,42-22 0,-22 21-1,-20-21 2,-1 22-1,1-1 0,-1-21 3,43 21-3,-21-20 1,0-1 2,-22-21-6,1 63 1,-1-20 6,43 20-5,-43 1 2,1-22-1,21 21 1,-1-20-1,-20 20 0,20 1 0,22-22 0,-42 85 1,20 0-2,-20 21-6,42-21 8,0-21-1,-1 21 0,1-21 0,21 21 5,0 85-7,0-149 2,0 1 1,0-22-3,0 0 3,21 1-2,22-1 1,-1 0-2,22-21 2,-22 22 1,21-1 0,-41-42-1,41 21-3,-21-21 4,43 21-3,-43 22 0,22 20 1,63-42 4,-42 22-4,-1-1 0,-20 0 1,-1-20 1,1-1 1,-22-21-2,0 0-4,22 0 6,21 0-4,-1 0 1,1-43-2,63 1 4,21-21 1,-20-22-3,-22 21 2,42-20 0,-42-1-2,0-42 7,42 0-5,85-148 8,-84 127-7,-65 21-2,-20-21-6,21-22 4,-43-63 4,-20 43 0,20-22 1,1 22-8,-43 42 5,-21 84 1,0-21-3,0 1 2,0 41 0,0-41-1,-42 20 0,-1 22-2,1-22 4,-22 1 0,-20-1-1,-1 22 0,-21-43 2,22 43-2,-43 0 2,-149-128 4,149 107-4,22 21 3,20 20-12,43-20 8,20 42 2,-20 0-10,21 0 11,-21 0-2,20 0 0,-20 21-2,-21 22 1,-22-22-1,0 0 7,1 21-14,-22 43 7,21-22 5,-42 43-11,-21 21 8,-148 275 3,147-275-4,65-21 0,41-42 1,-20 20 1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52:39.9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163">
    <iact:property name="dataType"/>
    <iact:actionData xml:id="d0">
      <inkml:trace xmlns:inkml="http://www.w3.org/2003/InkML" xml:id="stk0" contextRef="#ctx0" brushRef="#br0">16256 550 0,'0'0'3,"-21"85"69,-22-21-59,22-1-3,-21-21 0,21 22-1,-1-22 1,22-21 0,-21 22-1,21 20 0,0-20-2,0-1 2,0 43 2,0 20-2,43 22 3,-22-42-4,21 0 0,-21-1 5,22-20-4,20 21-2,1-22 4,-1 43 3,43-21-9,-21 20 4,42-41 3,21 84-3,0-84 6,21 20-10,-63-20 6,21-22 5,21-21-9,0-21 7,43 0-5,21 0-3,-22 0 2,64 0 0,-42 0 3,-1 0-3,22-42 0,-85 21 0,43-64 6,-64 22-7,0-43 2,-21-21 1,-22 0 6,-41 21-4,-1 21-5,0 1 2,-20-43 4,-1 21-4,21-21-1,-42 63 1,0 1 1,0-22-1,0 0-1,-63 1 2,20-43-1,-20 42-2,-1 22 2,22-43 0,-64 42 1,43 1 1,-64-1-3,0-20 2,-22-22 2,-62 21 1,-191 22 5,211 41-4,22 1-7,-64-21 4,64 42 1,20 0-3,-41 42 2,63-21-2,-21 64-1,42-21 4,21 20-2,-21 1 2,22 0-2,20-22 2,1-42-8,20 43 3,22-43 2,0 42 0,0-41 7,21-1-6,21-21 47,0 0-39</inkml:trace>
    </iact:actionData>
  </iact:action>
  <iact:action type="add" startTime="11623">
    <iact:property name="dataType"/>
    <iact:actionData xml:id="d1">
      <inkml:trace xmlns:inkml="http://www.w3.org/2003/InkML" xml:id="stk1" contextRef="#ctx0" brushRef="#br0">8022 4170 0,'0'0'8,"0"21"47,0 43-43,-21 20-4,21 1 2,-64 21 1,43 21-2,0 21 2,0 42-1,21-20-1,0-22 3,0-21-3,0-42-1,0-43 2,0 21-1,0 1 0,84 21 0,1 42 3,42 0-4,0 42 7,21 0 0,22-21-7,-22-84 1,63 63-1,-62-85 0,-1 22 2,21-43 0,0 0 0,64-21-1,-21 21-1,0-21 4,20-21-4,-83-42-1,20 20 5,-84 1-2,-22-22 2,43-41-5,0-65 3,-22-20 3,22-43-3,21 0-2,-84 85 0,41-43 1,-63 64 3,-21 64-4,0-1-1,0 22 1,0 0 4,-63-1-5,-22-62 5,-63-22-5,0 0 3,-21-43 1,-1 43-3,-41-21 3,20 21-3,1 0 4,-22 21-2,-42 22-2,63 20 1,-41-21 4,41 64-4,22 0 2,21 21 0,-1 0-2,-20 21-1,21 64-1,21 42 6,-42 42-6,-22 43 3,22-22 0,-1 86-1,22-44 0,0-41 3,85-64-4,-1 0 2,43-42 0,0-1 1,0 1 1,21 0-2,-22 20-2,22-20 2,0 0 0,0-1 0</inkml:trace>
    </iact:actionData>
  </iact:action>
  <iact:action type="add" startTime="13307">
    <iact:property name="dataType"/>
    <iact:actionData xml:id="d2">
      <inkml:trace xmlns:inkml="http://www.w3.org/2003/InkML" xml:id="stk2" contextRef="#ctx0" brushRef="#br0">4254 10308 0,'0'21'95,"0"22"-84,0 20-2,0 22 1,0 21-1,0 84 1,0 1 0,-21-85 0,21 84-1,-21-42 3,21-42-2,-21 85 2,21 63-2,0-43-2,0 43 1,0 64 1,0-22-1,63-42 2,-42-63-3,1-64 2,-1-85-1,0-42 9,-21-64 1,42 64-9,1 0-1,-1 0 1,21 0 0,22 0-1,-43 0 2,22-21 0,-1-63-3,22-22 1,-21-21 2,20-21 0,1-22-1,0-20-2,-43 42 4,-21-43-3,-21-105 1,0 21-1,0-85 0,0 42 2,-21 128-4,-43-1 6,-20 22-6,20-22 4,-20 22 4,-22 84-3,-21-84-2,21 106-1,21-43 0,-63 0-1,63 64 2,1-1 2,20 1-1,1 42-1,42 0-1,-1 0-1,1 0 0,21 21 9,-21 0-6,21 0-1,-42 43-2,21 21 6,-43 147-9,22-20 10,-22-21-10,22-64 6,21-43-2,0-20 0,21-43-1</inkml:trace>
    </iact:actionData>
  </iact:action>
  <iact:action type="add" startTime="14851">
    <iact:property name="dataType"/>
    <iact:actionData xml:id="d3">
      <inkml:trace xmlns:inkml="http://www.w3.org/2003/InkML" xml:id="stk3" contextRef="#ctx0" brushRef="#br0">8530 7239 0,'0'0'5,"0"21"53,-21 22-47,21 20-3,-21 1 3,21-1-1,0 22 0,-43 63-2,43 0 2,0-63-1,0 21 4,0-22-4,0 22 0,64 42 1,-22-21 1,43-21-2,-64-64 3,64 85 1,-22-63-4,1-43 4,-22 21-2,43-20 1,84-1-2,-63 0-7,0-21 4,21 21 2,-43-21 1,1 0 2,-22 0-5,22 0 3,21-42-2,-21-22 0,20-42 4,22 22-5,-42-1 2,21-21 4,-21 43-2,20-64 1,1 21 1,-42-21-7,20 0 8,-62-21-4,-22 63 3,0-21-5,0 43-5,0-43 5,0 42 1,0 22 1,-22 0-3,22-1 4,-105-20-3,20-43 1,-21 43 1,21-43 7,-20 63-8,20-20 1,-42 21-1,0-22 4,21 43-1,-21 0 0,-21 0-2,0 21-7,0 0 4,-1 21 4,-41 63-1,63 22-1,-42-21 4,63 42 0,0 0-1,-21 42-8,42-42 3,-21 64 3,22 20 1,-22-84 0,42 22-2,64-107 1,-21 21 0</inkml:trace>
    </iact:actionData>
  </iact:action>
  <iact:action type="add" startTime="18078">
    <iact:property name="dataType"/>
    <iact:actionData xml:id="d4">
      <inkml:trace xmlns:inkml="http://www.w3.org/2003/InkML" xml:id="stk4" contextRef="#ctx0" brushRef="#br0">12171 7091 0,'-233'85'4,"466"-170"-4,-233 106 68,0 0-58,0 64 0,21-22 0,-21-20-1,42 20 1,-21-42 0,22 64-1,20-21 1,1-1 1,-1 1-2,43 41 2,-21 1-2,63 0 1,0-42 0,21-1 3,-21 22 1,1-64-4,-22 0 2,-22-21-2,44 0 1,-65-21-8,43 0 3,-21 0 6,0-43-1,0 22-2,21-22 2,-21-20-1,-22 20-2,1-42 1,-64 64 0,43-64 2,-43 0-1,0-21 3,-21 64-3,0-22-3,0 22 1,0 20 0,-42 1 10,20 21-8,-62 0-1,-22-22-1,0 1 2,-63-43 1,-22 22 0,-20 20-1,-22-20 0,-21-1 2,0 64-3,0 0-2,21 22 1,21 20 1,-21 85 2,64 0-3,-21 21 1,84-21 2,0 42-2,64-105 1,-1-1-1,22 1 1,0-1 3,21 1 0,-21-1-3,0-41 6,21-1-7</inkml:trace>
    </iact:actionData>
  </iact:action>
  <iact:action type="add" startTime="20423">
    <iact:property name="dataType"/>
    <iact:actionData xml:id="d5">
      <inkml:trace xmlns:inkml="http://www.w3.org/2003/InkML" xml:id="stk5" contextRef="#ctx0" brushRef="#br0">16658 6985 0,'0'0'3,"-21"42"76,-22 85-70,-20 22 1,42-22-1,21 21 3,0-42-2,0-22-2,0-41 1,21-1 1,0 0 1,21 22-1,1-22-1,-1 0 3,64 1 0,21 20-3,85 1 1,63 20 0,0-62-1,-21-22 1,0 0-3,-42 0 3,-22 0-3,43-64 3,0-42 1,0-63-3,-1 42 2,-62-42 0,-64 42 0,-22 0 1,-20 42 1,-22-42-1,-42 42 0,0 22-4,0 42 2,0-43 4,-63 22-8,-22-1 7,0 1-3,-42-64-1,-42 43 3,-22-22-1,1 43 1,-43-43 1,-21 22-3,0 41 3,0-20 1,-42 42-1,-255 127 3,319 0-5,-44 85 2,86-43 3,-22 43-10,85-22 3,0 1 4,-21 42 4,106-149-2,42-20-1,0-43 17,21-21-19,-21 21 0,21-21 6,0 0 41</inkml:trace>
    </iact:actionData>
  </iact:action>
  <iact:action type="add" startTime="23094">
    <iact:property name="dataType"/>
    <iact:actionData xml:id="d6">
      <inkml:trace xmlns:inkml="http://www.w3.org/2003/InkML" xml:id="stk6" contextRef="#ctx0" brushRef="#br0">13906 12319 0,'-21'0'85,"-42"0"-74,41 0-2,-41 0 0,-1 0 1,-20 21 0,-1 22 0,0-1 0,-20 43-1,20-22 0,-21 64 3,0 42-3,0-42 1,-21 64 0,64-64 1,-1-21-2,1 0 2,21-1 0,-1-20 0,43 0 2,0-43-9,0 0 9,0 43-6,0 42 3,0 0 1,0 21-4,64-21 2,-43-63-1,21 63 2,-21-85 0,1 0-1,-1-20 0,21-1 1,0 0-1,43 0 2,0 21 1,63 22-2,21-22 0,22 22-2,-1-43 3,22 42 0,42 1-2,-64-43 1,43-21 1,-63 0-4,20 0 2,-84 0 1,21-85-1,-21 22 1,-43 21-1,1-43 0,-22 21 1,0 1 2,-20-22 0,20 1-4,-42-1 2,21 0-3,-21 1 2,42-65 0,-20-20 3,-22-21-5,21-1 2,21 43 4,-21-43-4,-21 86-2,0-1 5,-21-21-2,0 42-1,-43-42 0,1 42 1,-43-20 4,-21-1 3,42 21-5,-211-84 3,127 84 0,-128 43-2,149 42-2,42 0-1,-42 0-2,21 21-1,21 0 2,1 43-1,-1-43 3,21 21-2,22 0 1,20-20 0,1 20-1,0-21 2,20 21-1,22 1 1,-21-22-2,21 42 3,0-41-2,0-1-1</inkml:trace>
    </iact:actionData>
  </iact:action>
  <iact:action type="add" startTime="25440">
    <iact:property name="dataType"/>
    <iact:actionData xml:id="d7">
      <inkml:trace xmlns:inkml="http://www.w3.org/2003/InkML" xml:id="stk7" contextRef="#ctx0" brushRef="#br0">16213 2286 0,'43'0'66,"63"0"-58,21 0 2,42 0-1,85-21 1,0 21 0,42 0 0,-42 0-1,0-21 1,-42 21-1,-22 0 2,1-21-2,-85-1 1,-22 22-1,1-21 0,-64 21 3,0 0-4,1 0 2</inkml:trace>
    </iact:actionData>
  </iact:action>
  <iact:action type="add" startTime="28578">
    <iact:property name="dataType"/>
    <iact:actionData xml:id="d8">
      <inkml:trace xmlns:inkml="http://www.w3.org/2003/InkML" xml:id="stk8" contextRef="#ctx0" brushRef="#br0">13017 14076 0,'43'0'67,"41"0"-57,1 0-1,21-21 1,21 21 0,-64 0-1,43 0 1,21-21-1,-42 21 2,-1 0-3,-41 0 3,20-22-2,1 22 1,-1 0-1,-20 0 2,-1 0-1,0-21-1,-21 21 0,1 0 1,-1 0 0,0 0 0,21 0-1,22 0 1,-43 0 1,21 0-3,1 0 2,-1 0 10,-21 0-1</inkml:trace>
    </iact:actionData>
  </iact:action>
  <iact:action type="add" startTime="32544">
    <iact:property name="dataType"/>
    <iact:actionData xml:id="d9">
      <inkml:trace xmlns:inkml="http://www.w3.org/2003/InkML" xml:id="stk9" contextRef="#ctx0" brushRef="#br0">17356 13991 0,'0'0'3,"22"0"105,-1 0-97,0 0-2,42 0 2,22-21-2,0 21 1,-1 0 1,43-21-1,22 21-1,-44 0 1,44 0-1,-1 0 0,-21 0 0,-43 0 4,-62 0-7,20 0 7,-21 0-4,0 0 18,0 0-8,1 0 49,-1 0-48,0 0 12</inkml:trace>
    </iact:actionData>
  </iact:action>
  <iact:action type="add" startTime="34920">
    <iact:property name="dataType"/>
    <iact:actionData xml:id="d10">
      <inkml:trace xmlns:inkml="http://www.w3.org/2003/InkML" xml:id="stk10" contextRef="#ctx0" brushRef="#br0">20764 7366 0,'0'0'5,"-63"0"62,-1 42-57,-20 1-1,-1-1 1,-42 0 0,42 22 0,1 42-1,41-64 2,-20 22-2,20-22 2,1-21 2,0 43-1,-1-43-5,22 42 4,21-20 0,-21-1-4,21 21 3,0 1-2,0-1 3,0-20 0,0 20-3,0 1 3,0-22-3,0-21 1,0 43-2,21-22 2,43 0 3,20-20-4,22-22 2,21 0 2,21 0-5,-42 0 3,85 0 2,-1-43-2,22 43-1,-22-84 3,43-1-6,-21 0 6,21 1-5,-64-1 3,-84 0 6,-1-21-11,-41 22 4,-22-1 0,0 22 6,-21-22-11,0 43 5,0-22 4,0 1-6,-21 20 4,-21 1-2,-22 0 0,-21-1 5,1-20-5,-1 20 1,-42 1-2,0 21 2,-21-43 2,0 43-7,0 0 6,-1 21 1,-41 0-1,-1 42-3,1 43 1,-1-21 0,22 63-2,42-64 3,42-21 3,22 22-1,-22 63-2,64-42 0,-21 42-1,42-43 0,-21 1-1,21-43 3,0 1-4,0 20 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53:19.5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624">
    <iact:property name="dataType"/>
    <iact:actionData xml:id="d0">
      <inkml:trace xmlns:inkml="http://www.w3.org/2003/InkML" xml:id="stk0" contextRef="#ctx0" brushRef="#br0">6075 8319 0,'0'0'2,"-22"0"60,-41 0-51,-1 0-2,-20 0 0,41 0 1,-41 0 0,20 0 0,-20 0-1,20 0 2,-63 0 16,85 0-19,-22-22 1,1-20 0,20-64 10,22 43-11,0-1 2,21-20-2,-21 20 1,21 1 2,-21 41-1,21-41-2,0 42 2,0 0-1,0-1 0,0-20 4,0 21-4,21 0-1,42-43 1,-41 1 0,83-64 2,22 21-1,0 21-1,85-42 0,-64 43 1,85-1 1,-21 64-1,-22-22 0,1 43 0,-1 0 0,-84 0 3,21 22-8,-21-22 4,-43 0 0,-20 0 4,-1 0-4,0 42 1,1 0-3,-1 43 3,-21 0 0,-21-22-1,0 43 3,0-43-2,0 22-1,0-21 0,-84 41 0,20 1 1,-21 21 0,1-42-1,-43 21 1,0-22 0,-43 1 1,22-43 0,-21 22-2,63-43-1,0-21 2,22 0-2,20 0 4,1 0-4,41 0 1,1-42 2,0 21 1,0 21-4,0-22 1,21 1 10</inkml:trace>
    </iact:actionData>
  </iact:action>
  <iact:action type="add" startTime="15417">
    <iact:property name="dataType"/>
    <iact:actionData xml:id="d1">
      <inkml:trace xmlns:inkml="http://www.w3.org/2003/InkML" xml:id="stk1" contextRef="#ctx0" brushRef="#br0">3767 9546 0,'64'0'68,"-22"0"-60,43 0 2,0 0 0,-1 0-1,22 0 2,-21 0-2,-1 0 0,-20 0 1,21 0 0,-22 0 0,22 0-1,-22 0 1,-42 0 0,22 0 0,-22 0 2,0 0 4,0 0 13,0 0-7,1 0-15,-1 0 3,0 0 2,0 0-4,0 0 2,0 0 0,22 0 5,-1 0-11,22 0 8,-1 0-5,1 0 3,20 0 2,-41 0-4,20 0 3,-21 0-2,-20 0-1,20 0 3,0 0-2,-21 0 10,1 0-10,-1-21 89,0 21-79,21 0-8,-42-21-3,21 21 2,1 0 1,-1 0 7</inkml:trace>
    </iact:actionData>
  </iact:action>
  <iact:action type="add" startTime="18482">
    <iact:property name="dataType"/>
    <iact:actionData xml:id="d2">
      <inkml:trace xmlns:inkml="http://www.w3.org/2003/InkML" xml:id="stk2" contextRef="#ctx0" brushRef="#br0">1862 11218 0,'0'0'2,"64"0"62,42 0-56,0 0 2,-1 0 0,44 0-1,-22 0 3,21 0-4,-42 0 1,-1 0 3,44 0-5,-44 0 9,-20 0-4,0 0-7,-1 0 7,1 0-2,-21 0-4,-1 0 4,1 22-1,20-22 1,-20 0-3,20 0 6,-41 0-6,20 0 3,1 0 0,-22 0 4,22 0-6,-1 0-2,-21 0 5,1 0 7,-22 0-8,21 0 9,-21 0-9,1 0 0,20 0 0,-21 0-1,43 0 2,-22 0-2,21 0 0,-41 0 1,20 0 0,21 0 0,-20 0 9,-22 0-9,0-22 1,0 22-1,0 0-2,22 0 12,-22-21-11,0 21 0,0 0 1,0 0 0,1 0-1,-1 0 1,0 0 0,0 0 29,0 0-19</inkml:trace>
    </iact:actionData>
  </iact:action>
  <iact:action type="add" startTime="23123">
    <iact:property name="dataType"/>
    <iact:actionData xml:id="d3">
      <inkml:trace xmlns:inkml="http://www.w3.org/2003/InkML" xml:id="stk3" contextRef="#ctx0" brushRef="#br0">19050 9927 0,'-21'0'67,"-22"0"-58,1 0 5,0 43-9,-64-1 5,21 21-1,-42 22 1,64-21-1,-1 20 1,1-41 0,-1-1 1,43 0-3,0-21 4,21 1-3,0-1 0,0 0 1,21-21 39,-21 21-40,21 0 0,0 0 1,22 1 0,-22-1 0,21 21 0,43 0 1,42 43-2,0-21 1,106 20-1,-43 1 0,43 42 3,21-85-2,-21 22 0,-43-22-1,1 0 0,-22-42 2,0 22-3,-20-1 3,41 0-3,-21 21 0,64-42 3,-85 21 2,22-21-8,20 0 8,-42 0-6,-42 0 5,42 0-4,-63 0 2,0 0-1,-1 0 2,-41-21-3,-22 0 3,21 0 1,22 0-3,-22 0 1,-21 21 0,43-22-2,-22 22 1,0-21 13,1-21-1,-22 21-13,-4064-22 2,8128 1-2,-4064 0 1,-21 21 0,22-1 1,-22 1 1,0-42 17,-43-43-19,1-21 0,0 63 1,20 22 0,1 21 9,-63-64 10,41 43-19,-20 0 1,-22-22 0,0 22-1,-42-1 0,43 1-2,-43-21 3,21 41-1,-63 1-2,63 0 3,0 21-1,-21-42-4,-21 42 5,21-21-1,21 21-1,-42-43 0,0 22 2,-1 21-2,22 0 1,64 0 0,-64 0 0,63-21-2,-20 21 2,20 0 2,-20-21-4,-1 21 2,21 0 1,22 0-2,-43 0 0,1 42 2,-1-42-1,22 21-2,-22 0 2,-21-21 0,43 43 0,-22-22 1,21-21-3,-20 21 1,20 0 0,43-21 3,-21 21-4,21 1 3,-1-22 7</inkml:trace>
    </iact:actionData>
  </iact:action>
  <iact:action type="add" startTime="29541">
    <iact:property name="dataType"/>
    <iact:actionData xml:id="d4">
      <inkml:trace xmlns:inkml="http://www.w3.org/2003/InkML" xml:id="stk4" contextRef="#ctx0" brushRef="#br0">8911 12319 0,'0'0'5,"0"21"92,0 0-86,0 1-2,0-1 2,0 0-2,0 0 20,0 21-20,0 1 1,21 20 0,0 1 0,22-1-1,-22 1 1,42-1 3,1-20-6,-1-22 2,22 0 1,-22-21 0,22 0 0,0 21-1,42-21 1,-43 0-1,65 0 1,-1 0 0,-42 0-1,-22 0 0,-20 0 2,-43-21-2,21 0 1,-21 0 0,22-1 0,-22 22 9,21-21-7,-42 0-5,43 0 5,-22-21-4,0 20 2,0 1 1,0-42-2,0-22 0,22 0 2,-22 22-3,21 21 2,-42-22 1,21 64-2,-21-21 2,0 0-2,-21 0 21,0 21-22,-64-64 1,1 64 2,-1-21-2,-42-21 0,-21 20 1,0 1 0,-22-21-1,1 42 0,42 0 2,21 0-2,22 0 1,-1 21-1,0 0 2,43 0-2,0 1 1,-1-1-1,1 21 1,21 0 0,-22 1 0,22 20 0,0-20 0,-21 20 0,21-21 0,-1 1-1,-20-22 2,21 0 6,42-21 176</inkml:trace>
    </iact:actionData>
  </iact:action>
  <iact:action type="add" startTime="32538">
    <iact:property name="dataType"/>
    <iact:actionData xml:id="d5">
      <inkml:trace xmlns:inkml="http://www.w3.org/2003/InkML" xml:id="stk5" contextRef="#ctx0" brushRef="#br0">11811 12933 0,'0'0'2,"-21"0"57,-1 0-48,1 0-1,0 0-1,21 21 2,0 21 2,-21-42-4,21 22 4,-21-1-7,0 0 2,21 21 0,0 1 1,-22-1 4,22-21-6,-21 0 4,21 0 0,0 22-4,0 20 6,0-42-6,0 1 3,0 20 0,0 0 8,0 22-8,43-22-1,-1-21 2,0 0-2,43 22 1,0-22-1,42 42 1,0-20 0,0-1-1,0 22 1,21-22 0,0-21 0,0 21-1,43-42 1,-43 0 0,21 0 0,-21 0-1,0 0 1,1-21-1,20-21 2,-84 42-2,-1-21 0,1-22 1,0 1 0,-22-21-1,1 20 1,-22-20 2,21-1-3,-20 1 0,-1-1 1,-21 1 1,-21 42-3,0-1 12,0 1-11,0-42 11,-21 20-11,0 22 3,0 21-5,-22-84 4,-20-43-1,21 63 0,-22-21-2,-42-84 5,-42 63-2,0 0-1,-43 22 1,22 41-2,-64-41 3,43 20-5,-22 22 4,0 42-1,-20-42-6,41 20 6,22 1-1,-22 21 0,1-21 3,84-21-4,-63-1 2,84 22-2,0 0 3,43-21 1,42 21 0,0-1-5,0-20 2,0 0 8,0-1-7,0 22 0,21-21 0,-21 0-1,21-1 1,-21 22 2,0-21-3</inkml:trace>
    </iact:actionData>
  </iact:action>
  <iact:action type="add" startTime="34231">
    <iact:property name="dataType"/>
    <iact:actionData xml:id="d6">
      <inkml:trace xmlns:inkml="http://www.w3.org/2003/InkML" xml:id="stk6" contextRef="#ctx0" brushRef="#br0">18542 13695 0,'63'0'75,"22"0"-66,42 0 1,106 0 0,-22 0 1,43 0-3,0 0 2,64 21 0,-22 0-1,22 22 1,-22-22 0,0-21 0,-84 63-1,21-20 1,-64-43 0,1 21 0,-65 21-1,-41-42 0,21 0 1,-64 0 0,42 0 0,1 0 0,-22 0-1,0 0 1,22 0-1,-1 0 1,-20 0 0,41 0 1,-20 0-2,42 0 0,0 0 1,-22 0-1,1 0 1,0 0-1,-43 0 1,-21 0 1,21 0 1,1 0-2,-22 0 0,0 0-3,0 0 2,22 0 4,-1 0-5,0 0 10,1 0-9,-22 0 0,21 0 2,0 0-2</inkml:trace>
    </iact:actionData>
  </iact:action>
  <iact:action type="add" startTime="40534">
    <iact:property name="dataType"/>
    <iact:actionData xml:id="d7">
      <inkml:trace xmlns:inkml="http://www.w3.org/2003/InkML" xml:id="stk7" contextRef="#ctx0" brushRef="#br0">6075 3006 0,'-64'0'4,"128"0"-4,-64 84 70,-22 1-62,22-21 3,-21 20-1,21-63 1,0 43 0,0-1 3,0-20-8,0 20 3,0 1-2,0-1 4,21 22-3,1-22 2,20 22 2,-21-21-6,43 20 6,-22-41-2,21 20 0,-20-21 2,20 1-2,-20-1-1,-22-21 0,21 22 1,22-43-1,-1 21-1,43-21 1,0 0 1,42 0 0,0 0-1,43 21 2,-43-21-1,0 0-2,-21-21 1,0-64 3,-42 0-3,-22-20 1,22 20-1,-43-21 3,0 21-4,1 1 0,-22-1 3,0 22-1,-21 20-1,0-41 1,0-1-1,-21 0 2,-21 1-1,-1-43-2,-41 21 4,-1 21-4,-63-21 1,-43-42 1,-63 42 2,21-21-5,-42 43 3,21 62 1,0-20-1,43 42 0,-1 0-2,21 42 3,-20 43-3,84 21 4,0 0-3,21 21 0,42-43 2,-41 22-1,20 85 0,43-43-1,-43 21 0,64-21 1,-22-21-2,43-21 4,0-42-4,0-43 0,0 0 3,0 21 0,0-20 7,0-1 1</inkml:trace>
    </iact:actionData>
  </iact:action>
  <iact:action type="add" startTime="43564">
    <iact:property name="dataType"/>
    <iact:actionData xml:id="d8">
      <inkml:trace xmlns:inkml="http://www.w3.org/2003/InkML" xml:id="stk8" contextRef="#ctx0" brushRef="#br0">11303 1376 0,'63'0'67,"1"0"-57,20 0-2,-20 0 2,21 0-1,-64 0 4,42 0-6,-20 0 2,-22 0 1,-21 21 20,0 0-2,0 0-18,0 1 1,0 20-3,-21 21 2,-1-20 0,-20 20 0,0 1-1,-1-22 1,-41 43 0,-22-1-1,0 22 1,-21-42 0,0 20-1,21-62 1,22-1 0,20-21 1,43 0-3,0 0 2,21-21 9,0-22-6,0 22 16,42 0-21,0 0 1,1 0 7,41-1-11,43 1 6,-21 0-1,21 0 1,-21 21-2,42 0-2,-21 21 2,0 0 0,-42 22 1,-22 20 2,-20-21-5,-43-20 3,0 20 0,0-21 9,0 0-10,0 22 1,-43 41 0,1 22-1,0 0 1,-43 21 0,0 0 2,1-21-1,20-43 0,1 22-1,20-43 1,-20 1-2,-1-43 2,22 0-4,-21 0 2,-1 0 1,22 0-2,-22 0 2,-20 0-1,20 0-2,1 0 4,20-43 0,1 22-3,21 21 1,-22-21 4,43 0-6,0 0 24</inkml:trace>
    </iact:actionData>
  </iact:action>
  <iact:action type="add" startTime="45086">
    <iact:property name="dataType"/>
    <iact:actionData xml:id="d9">
      <inkml:trace xmlns:inkml="http://www.w3.org/2003/InkML" xml:id="stk9" contextRef="#ctx0" brushRef="#br0">8847 2096 0,'64'0'28,"-1"0"-19,22 0 1,0 0 0,21 0-1,-1 21 1,-20 0 1,42 0-3,-42 0 3,-22-21-2,-20 43 1,-22-43-1,-21 21 1,-21-21 116,-22 21-117,22-21 2,-42 21-2,20 0 2,-41 43-2,-43 20 0,0 22 1,21-42 0,42-22 1,22 0 0,0-42-2</inkml:trace>
    </iact:actionData>
  </iact:action>
  <iact:action type="add" startTime="45981">
    <iact:property name="dataType"/>
    <iact:actionData xml:id="d10">
      <inkml:trace xmlns:inkml="http://www.w3.org/2003/InkML" xml:id="stk10" contextRef="#ctx0" brushRef="#br0">8996 3006 0,'0'0'8,"63"-21"46,22-22-44,42 1 1,0-43-1,-43 43-2,1 21 3,-21-22 0,-22 22-3,-21 0 2,0 0-1,0 21 2,1-21-3,-1 21 3,0-21 0,0 21-3,0 0 3,0 0-3,-21-22 11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56:06.4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992">
    <iact:property name="dataType"/>
    <iact:actionData xml:id="d0">
      <inkml:trace xmlns:inkml="http://www.w3.org/2003/InkML" xml:id="stk0" contextRef="#ctx0" brushRef="#br0">17060 2159 0,'21'0'66,"0"0"-55,43 0-2,42 0 1,-22 0-1,65 21 2,-1-21-2,0 0 0,21 0 2,43 0-3,42 0 2,42 0 0,-42 0 0,0-21 0,0-21-1,-21 21 1,21-43-1,-42 43 1,-43-21 1,-21-1-2,-21 22 3,21-21-2,-63 21-1,21-1 0,-21 22 0,-1-21 2,1 21-1,-22 0-1,1-21 1,-22 0 0,1 21-1,-1 0 4,0 0 1,-21-21-3,1 0 4,-1 21-11,0 0 5,0 0 10,0 21 225,0 0-235,22 42 1,20 1 0,64-1-1,-21 1 1,0-22 0,0 1 0,-22-1-1,1 21 0,-21-41 1,-1-22 1,1 21-3,-43-21 3,42 21-2,-42-21 1,1 0-1,-1 0 1,0 0 0,0 0 19,-21 21 0</inkml:trace>
    </iact:actionData>
  </iact:action>
  <iact:action type="add" startTime="10771">
    <iact:property name="dataType"/>
    <iact:actionData xml:id="d1">
      <inkml:trace xmlns:inkml="http://www.w3.org/2003/InkML" xml:id="stk1" contextRef="#ctx0" brushRef="#br0">7112 7133 0,'0'21'97,"0"64"-89,-43 63 2,1 64-1,0 63 2,-22-21-3,-20 85 2,20-64 0,-21 21 0,22-105-1,21-22 1,20-84 0,22-1 0,0 22-1,0-21 1,0-22 0,43 43-1,-1-63 1,0 20 0,-20-21-1,20-20 1,0-1 0,-21-21 0,1 21 9,20-21-9,-21 21 0,43-21-1,20 0 1,43 64-1,-21-43 4,21 0-3,21-21-3,-42 0 4,21-21-3,0-64 4,0 43-5,0-43 5,0-84-2,42-1-1,1-20-1,-1-22 3,-21-21-1,-21 85 0,-63 21 0,20-42-1,-41 42 0,-1 42 0,-21 22 0,0-22 2,-21 43-1,0-22 11,0 22-18,0 21 5,-21-22 3,21 1-3,-42-21-1,21 20 2,0-20 1,-1 20-1,1-84 1,0 85 2,-21-43-4,21 1 1,-1-1 0,1 22 7,-21-1-9,21 1 5,0 20-2,-1 43-2,-20-21 1,-21 0 0,20 0-2,22 21 5,-64 0-3,22 0 1,-22 21-2,-42 0 2,43 0 1,-22 22-3,21-22 2,22 0 1,-22 0-2,43 0 2,20-21-4,-20 21 3,21 1 1,0 20 7,0 0-8,21-21 0,0 22 0,0-1-1,-22 0 1,1-20 0,21-1-1,0 0 1</inkml:trace>
    </iact:actionData>
  </iact:action>
  <iact:action type="add" startTime="15290">
    <iact:property name="dataType"/>
    <iact:actionData xml:id="d2">
      <inkml:trace xmlns:inkml="http://www.w3.org/2003/InkML" xml:id="stk2" contextRef="#ctx0" brushRef="#br0">11430 10605 0,'0'0'2,"-43"0"60,22 0-49,-21 0-2,0 0 0,-1 0 5,1 21-8,0 0 2,42 0-1,-43 0 1,22 0 0,0 1-1,0 20 1,0-21 0,-1 0 0,22 0 0,-21 1-1,21-1 0,-21 0 2,21 0-2,0 21 1,0 1 0,-21-22-1,21 21 1,0 1-1,0 20 11,0-42-10,0 0 9,0 22-9,21-43-1,0 42 1,22 0-1,-1-20 1,-21-1 0,21 0 0,1 0 0,-1 21-1,0-20 1,1-1 0,-22-21 0,21 21 0,22-21-1,-22 0 1,-21 0-1,22 0 1,-22 0 0,21 0-1,0 0 1,1 0 9,-1 0-8,0 0 7,1 0-8,-22 0 0,21-21-1,1 0 1,-1-1 0,0 22 0,1 0-1,-1-21 1,-21-21 0,0 21-1,22 0 1,-22-22 0,0 22 2,0-21 5,-21 21-7,0-1 9,0 1-9,0 0 41,0-21-34,0-1-6,-21 22-1,21-21-2,-21 0 4,0-1-6,-1 43 7,1-21-5,21 0 1,-42 21 3,21-64-4,-43 1 3,22 21-2,0-1 2,-1 1 1,-20 0-2,-1-1-1,1 1 1,-22 0-2,22-1 0,20 22 2,-20-21 0,20 21 1,1-1-1,0 1-2,-1-21 1,22 21 1,21 0-1,0-22 2,0 1-3,0 0 11,0-1-9,0 22 0,0-21-1,0-1 1,0 22 0,0-21-1,0 0 4,0 20-5,0-20 1,0 21 3,21-21-4,-21-1 3,22 1-4,-22 21 3</inkml:trace>
    </iact:actionData>
  </iact:action>
  <iact:action type="add" startTime="22939">
    <iact:property name="dataType"/>
    <iact:actionData xml:id="d3">
      <inkml:trace xmlns:inkml="http://www.w3.org/2003/InkML" xml:id="stk3" contextRef="#ctx0" brushRef="#br0">10816 2096 0,'0'0'2,"-21"63"69,-22 1-62,1-22 1,21 0 0,-21 1-1,20 41 1,-41 43 0,21 0 1,42 21-1,-22 64-2,22-85 2,0-21-1,0-21 1,0-22-1,0-42 1,0 0 0,0 1 0,22-22-1,41 63 1,-21 1 0,85-1 0,85 85 1,-43-42-1,43 21 0,0-42 0,-85 21-1,-21-85 9,-22 0-10,-20-21 0,-1 0-1,-20 0 2,20-21-2,1 0 3,20-64-2,-41 21 3,20 1-1,1 21 1,-22-43-1,0-21 3,43 0-3,-43-63 1,43-64-3,-22 85 3,-41-43 0,-1 43-3,-21 42 1,0 22-2,0 20 3,0 1-3,0 42 1,-43-43 6,-20 22-5,-22-22 0,-21-20 2,1 62-1,-22-41-1,0-1-1,-43 22 1,22-21 1,0 41 0,0 1 0,21 0-1,21 0 1,-21 21 0,21-21-2,43 21 2,-22 0 2,43 0-5,20 0 3,-20 0 1,0 21-2,21 21 1,21 1 1,-22-22-2,1 0-1,0 21 2,0 1-1,-21 20 1,20-42 0,22 22 0,-21-1 0,0 0 1,21-21 16</inkml:trace>
    </iact:actionData>
  </iact:action>
  <iact:action type="add" startTime="26764">
    <iact:property name="dataType"/>
    <iact:actionData xml:id="d4">
      <inkml:trace xmlns:inkml="http://www.w3.org/2003/InkML" xml:id="stk4" contextRef="#ctx0" brushRef="#br0">12784 3429 0,'64'0'97,"-1"0"-89,43 0 2,42 0 0,1 0-1,41-21 1,22 21 0,-1 0-1,43 0 1,43 0 0,-1 0-1,64 0 1,-127 0 0,21 0-1,-64 0 1,-42 0 0,-63 0-1,-21 0 1,-43 0 10,42 0 387,1 0-397,-22 0 0,22 0-1,20 0 1,-20 0 2,-43 0-3,21 0-1,1 0 4,-1 0 5,0 0-7,-21 0-1,22 0 1,-22 0 0,0 0 9</inkml:trace>
    </iact:actionData>
  </iact:action>
  <iact:action type="add" startTime="28889">
    <iact:property name="dataType"/>
    <iact:actionData xml:id="d5">
      <inkml:trace xmlns:inkml="http://www.w3.org/2003/InkML" xml:id="stk5" contextRef="#ctx0" brushRef="#br0">14033 14076 0,'0'0'3,"-21"21"71,0 0-66,21 22 1,-42 20 1,-1 43-1,22-43 1,-21 22-1,-1 42 1,22-42 0,0-1 0,21-20 0,0 42-1,0-22 1,0 1-1,0 0 1,0-22 3,0-20-6,0-1 2,21-21 1,0 0-1,1 22 10,20-1 2,-21-21-11,0-21-1,0 21 1,1-21-1,-1 0 1,21 0 11,-21 21-13,0-21 2,43 22-1,-22-22 1,1 0 0,-1 0-1,21 0 1,-20 0 0,20 0 0,22 0-1,-43 0 1,43 0 5,-43-43-7,22 22 2,-1-21 0,-20-22-2,20 22 1,-21 21-1,1-22 3,-1-20-1,-21-1-2,22-20 3,-1 20-3,-21-20 2,0-1 3,-21 21-5,0 22 0,0-21 2,0-1 2,0 1-4,-21 41 4,0-41-5,-21 21 4,-22-1-3,22-20 2,-22 20 2,1 1-3,20 21 0,1 0-1,-21-22 3,-1 43-1,-21-21-1,22 21 4,-1 0-4,1-21-2,-22 0 4,1 21-2,20 0 1,-21 0 0,43 0-1,-21 21 2,20 0-4,1-21 4,21 43-2,-22-1 1,43-21 1,-21-21-3,21 42 11,0 1-9,0 20 9</inkml:trace>
    </iact:actionData>
  </iact:action>
  <iact:action type="add" startTime="32882">
    <iact:property name="dataType"/>
    <iact:actionData xml:id="d6">
      <inkml:trace xmlns:inkml="http://www.w3.org/2003/InkML" xml:id="stk6" contextRef="#ctx0" brushRef="#br0">14118 16298 0,'0'0'2,"-21"0"89,21 22-80,-21-1-1,-1 0-1,1 42 0,0-20 1,0 20 0,21 1 1,-21 63-3,21-21 2,0-43 1,0 22-3,0-22 3,0 1-2,0-22 1,0 0 0,0 22-1,21 21 0,21-22 2,1 22-2,-1-22 1,21 1 6,43 42-12,-42-43 5,20 1 0,-20-22 1,-22-21 0,-21 0 0,43-21-1,-22 0 1,-21 0 0,43 0 0,-22 0-1,-21 0 1,43 0 0,-1 0-1,22-21 2,0-64-2,21 43 0,-64 21 1,64-43 4,-43-20 0,1-22-7,-1 64 7,1-43-5,-43 21-1,0-20 0,0 41 2,-21-20-2,0-1 0,0-20 1,0 20-1,-42 22 4,0-64 0,-22 21-3,1 1 3,-43-22-2,42 21-2,1 22 0,-43-43 6,21 85-8,1 0 5,20-1-2,1 1 1,-1 21-2,-21 0 3,-20 0-6,20 0 4,0 0 2,1 0 0,-1 43-2,0-1 0,22 0 2,20 22 0,1 20-2,21-20 3,0-22-3,0-21 0,21 22 2,0-22-4,0 0 3</inkml:trace>
    </iact:actionData>
  </iact:action>
  <iact:action type="add" startTime="35138">
    <iact:property name="dataType"/>
    <iact:actionData xml:id="d7">
      <inkml:trace xmlns:inkml="http://www.w3.org/2003/InkML" xml:id="stk7" contextRef="#ctx0" brushRef="#br0">10202 17272 0,'21'0'77,"0"0"-67,64 21-2,0 0 3,21-21-2,84 22 1,-42-1-1,43-21 1,20 0 0,22 0-1,21 0 2,-21 0-2,21 0 1,0 0-1,-21 42 1,42-42 2,-21 0-1,0 0-3,0 0 4,-42 0-4,21 21 0,-43 0 3,-42 1-4,-42-1 3,21-21 0,-42 21 0,-43-21 0,43 0 0,-1 0-2,-41 0 2,-1 0 0,-21 0 0,22 0-1,-22 0 13</inkml:trace>
    </iact:actionData>
  </iact:action>
  <iact:action type="add" startTime="38331">
    <iact:property name="dataType"/>
    <iact:actionData xml:id="d8">
      <inkml:trace xmlns:inkml="http://www.w3.org/2003/InkML" xml:id="stk8" contextRef="#ctx0" brushRef="#br0">8996 5122 0,'0'0'3,"0"43"68,-22 20-64,22 1 3,-21-22-1,21 22 1,0-22 0,0 0-1,0 1 1,0-1 0,0 0 0,0 22 2,127 63 7,0-43-11,-42-20 2,42 21 0,-42-43-2,-1-21 3,-41-21-2,20 0 0,-42 0 1,64 0 3,-22 0-7,1-42 7,42-22-6,-43 22 3,22-64 2,-22 85-3,-20-43 0,-1 22 0,-21 0 2,-21-22-2,0 43 0,0-21 0,0-1 3,0-20 5,-42 21-7,0 20 0,-1-20 0,-63 0-1,-21-64 1,0 21 1,0 1-2,43 41 2,-1 22 0,0 21-2,22 0-1,-1 0 1,-20 64 1,20 20 1,1 1-4,20-22 3,22 1 0,0-22 0,21-21 9,21-21 42,0 0-54</inkml:trace>
    </iact:actionData>
  </iact:action>
  <iact:action type="add" startTime="41218">
    <iact:property name="dataType"/>
    <iact:actionData xml:id="d9">
      <inkml:trace xmlns:inkml="http://www.w3.org/2003/InkML" xml:id="stk9" contextRef="#ctx0" brushRef="#br0">14986 9229 0,'0'63'66,"0"-20"-59,0 20 3,0 1 0,0-1-1,0-21 1,0 22-1,0-1 1,0 43 3,0-21-2,21 21-3,42 21 4,-20-43-5,20-20 1,-20-1 4,20-20-3,22-1 2,-43-42-1,22 0-4,20 21 5,-20-21-2,-1 0 0,-20 0 1,-1 0 0,21 0 2,22 0-4,-43 0 1,43-21 2,-21 0-2,-1 0 1,1 0 0,20-1 0,-41 22-1,20-21 1,-21 21-2,1 0 2,-22-21-1,21-21 1,-21 21 0,22-22 0,-43 1 1,42 0-3,-21 20 3,-21-41 7,0 42-6,0-22-5,0-20 7,0-1-8,-21-20 5,-21 41-1,21-20 1,-22 21-4,22-1 3,-42 22-1,-22-42 4,-21 20-5,-42-20 2,0 20-2,-22 1 3,-20 0-2,-1-1 3,43 43-3,-21 0-1,-22 0 2,43 0 0,0 0-1,63 43 0,1-1 1,41 0 1,1 22-3,21-1 4,0 22-3,0-64 1,-1 22 0,1-1-2,21-21 2,-21-21 0,21 21-1</inkml:trace>
    </iact:actionData>
  </iact:action>
  <iact:action type="add" startTime="51134">
    <iact:property name="dataType"/>
    <iact:actionData xml:id="d10">
      <inkml:trace xmlns:inkml="http://www.w3.org/2003/InkML" xml:id="stk10" contextRef="#ctx0" brushRef="#br0">10117 17865 0,'0'0'5,"0"42"52,0-21-48,-21 22 2,21-22 8,0 0 0,0 0 0,0 21-8,0-20-2,0-1 2,0 21-3,0-21 2,0 22 1,21-1 0,1-21-4,-22 0 8,21 22-5,0-1-3,0-21 4,-21 0-1,21 22-3,-21-22 4,21 21-4,-21-21 2,22 0 1,-1-21 1,0 22-2,21 20 9,-21-42-4,1 0 6,-1 0-12,0 0-1,0 21 12,0-21-9,22 0 11,-1 0-12,-21 0 0,21 0 2,1 0-1,-22 0 8,0 0-8,0 0-1,0 0 1,1-21-1,-22 0 1,21 21 1,21-43-2,-21 1 1,0-21-1,1 20 1,-1 22 0,0-21-1,-21-1 1,0 22 10,0-21 9,-42 0-20,-1 20 1,-20-41-1,-1 21 1,1-1 1,20 1-1,-41 21-1,41-22 2,-20 22-2,-22 0 3,22 0 0,-22 21 1,43 0-9,-22 0 7,22 0-4,21 0 2,21 21 0,-21 0 1,21 0-1,-22-21 0,22 22 1,0-1 49,22-21-50</inkml:trace>
    </iact:actionData>
  </iact:action>
  <iact:action type="add" startTime="53068">
    <iact:property name="dataType"/>
    <iact:actionData xml:id="d11">
      <inkml:trace xmlns:inkml="http://www.w3.org/2003/InkML" xml:id="stk11" contextRef="#ctx0" brushRef="#br0">18351 11261 0,'0'42'67,"0"-21"-57,-21 43 0,0-1-2,-21 22 2,-1-22 1,22 1-1,-21-1 0,21 1-1,-22-22 1,22 22 0,0-22-1,0 0 1,21-20 0,-21 41-2,21-42 5,0 0 4,21-21 128,0 0-136,42 0 1,1 0 0,21 0-1,20 0 1,44 0 0,-44-21 0,-20 0-1,0 0 1,-22 0 0,-20 0 0,-22 21 1,-21-22-3,0 1 109</inkml:trace>
    </iact:actionData>
  </iact:action>
  <iact:action type="add" startTime="54137">
    <iact:property name="dataType"/>
    <iact:actionData xml:id="d12">
      <inkml:trace xmlns:inkml="http://www.w3.org/2003/InkML" xml:id="stk12" contextRef="#ctx0" brushRef="#br0">18669 11430 0,'0'0'2,"0"21"63,0 22-58,0 20 2,0 22 1,0-1 0,0 1 0,0-64-1,0 43 1,0-22 0,0-21-1,0 0 1,0 1-1,-21-1 1,21 0 0,0 0 60,0 0-62,0 0 195,0 22-193,0-22-1,0 21 2,0-21-2,0 22 1,0 20-1,0 1 1,0-22 0,0-21 0,0 0-1,0-42 117</inkml:trace>
    </iact:actionData>
  </iact:action>
  <iact:action type="add" startTime="55454">
    <iact:property name="dataType"/>
    <iact:actionData xml:id="d13">
      <inkml:trace xmlns:inkml="http://www.w3.org/2003/InkML" xml:id="stk13" contextRef="#ctx0" brushRef="#br0">19177 11367 0,'0'21'63,"0"0"-51,0 21-4,0 1 2,0-22-1,0 0 1,0 21 10,0 1 9,21-43 107,-21-22-127,42 22 1,-21 0 0,22 0-1,-1-21 1,22 21 1,-43 0-3,0 0 2,21 0 0,-42-21-1,21 21 2,1 0-2,-1 0 1,0 0 0,0 21-1,-21 0 20,0 1-19,0-1 77,0 0-77,0 0 0,0 0-1,0 22 1,-21-22 0,0 0-1,21 0 1,-43 21-1,1-20 2,42-1-2,-42 21 1,21-42 0,-1 21-1,-20-21 1,21 0 0,0 0-1,0 0 1,-22 0-1,22 0 12,0 0-12</inkml:trace>
    </iact:actionData>
  </iact:action>
  <iact:action type="add" startTime="56907">
    <iact:property name="dataType"/>
    <iact:actionData xml:id="d14">
      <inkml:trace xmlns:inkml="http://www.w3.org/2003/InkML" xml:id="stk14" contextRef="#ctx0" brushRef="#br0">19261 11430 0,'43'-42'75,"20"42"-65,1 0 0,20-21-1,1-1 1,-43 1-1,43 0 3,-43 0-4,1 21 3,-22-21-1</inkml:trace>
    </iact:actionData>
  </iact:action>
  <iact:action type="add" startTime="57953">
    <iact:property name="dataType"/>
    <iact:actionData xml:id="d15">
      <inkml:trace xmlns:inkml="http://www.w3.org/2003/InkML" xml:id="stk15" contextRef="#ctx0" brushRef="#br0">17801 13589 0,'21'0'94,"43"0"-82,20 0-4,22-21 1,63-21 1,22-22 0,-43 43 0,-42-21 0,63 20-1,-84 1 2,-64 21-3,21 0 3,-63 0 58,42 0-28</inkml:trace>
    </iact:actionData>
  </iact:action>
  <iact:action type="add" startTime="58622">
    <iact:property name="dataType"/>
    <iact:actionData xml:id="d16">
      <inkml:trace xmlns:inkml="http://www.w3.org/2003/InkML" xml:id="stk16" contextRef="#ctx0" brushRef="#br0">18605 13102 0,'0'64'75,"0"-1"-65,0 1 0,0-43-1,0 21 1,0 1 0,0-22-1,0 21 2,0-21-2,0 0 78,0 1-77,0-1 136,0 0-108,0 21-29,0 1 11,0-22-7</inkml:trace>
    </iact:actionData>
  </iact:action>
  <iact:action type="add" startTime="60007">
    <iact:property name="dataType"/>
    <iact:actionData xml:id="d17">
      <inkml:trace xmlns:inkml="http://www.w3.org/2003/InkML" xml:id="stk17" contextRef="#ctx0" brushRef="#br0">19452 13060 0,'0'63'76,"0"1"-66,0 21 0,0 20-1,-21-20 1,21-21-1,-21-22 1,21 0 0,0 1 0,-22-1 1,22-21-3,0 0 2,0 0 10,0 43 48,0-1-60,0-20 2,0 41 0,0-62 0,0-1 0,0-42 68,0-1-70,0 65 16</inkml:trace>
    </iact:actionData>
  </iact:action>
  <iact:action type="add" startTime="60912">
    <iact:property name="dataType"/>
    <iact:actionData xml:id="d18">
      <inkml:trace xmlns:inkml="http://www.w3.org/2003/InkML" xml:id="stk18" contextRef="#ctx0" brushRef="#br0">19960 12827 0,'0'0'7,"0"-21"146,21 0-114,0 0-28,22 21-3,-1-22 2,0 1 0,-21 21 0,22 0 0,20 0-1,22 0 0,-43 0 1,43 0 0,0 0 0,-22 0-1,-21 43 1,-20-43 0,-1 21-1,-21 0 1,21-21 0,-21 21 10,21 21-11,-21-20 0,0-1 1,0 0 0,0 0 0,0 0-1,0 0 3,0 1 1,0-1-3,0 21 0,0 22-1,-21-64-2,-21 42 2,-1 21 1,-20-20-1,20-1 2,-20-21-1,-1-21 0,1 21-3,-1 1 4,43-22 1,-42 0-4,20 0 0,22 0 3,0 0-2,0 0 1,0-43-1,0 1 9,21 21-8,0 0 0,0-1 19,0 1-9</inkml:trace>
    </iact:actionData>
  </iact:action>
  <iact:action type="add" startTime="62391">
    <iact:property name="dataType"/>
    <iact:actionData xml:id="d19">
      <inkml:trace xmlns:inkml="http://www.w3.org/2003/InkML" xml:id="stk19" contextRef="#ctx0" brushRef="#br0">20045 12510 0,'0'21'57,"0"0"-47,0 0-1,0 21 0,0-20 1,0 20 4,0 21-9,0-41 5,-22-1 0,22 0-1,-21-21 60,21 21-11,0 0-49,0 0 13</inkml:trace>
    </iact:actionData>
  </iact:action>
  <iact:action type="add" startTime="63322">
    <iact:property name="dataType"/>
    <iact:actionData xml:id="d20">
      <inkml:trace xmlns:inkml="http://www.w3.org/2003/InkML" xml:id="stk20" contextRef="#ctx0" brushRef="#br0">20066 12573 0,'21'0'31,"0"0"-20,64-21 12,-43 0-16,22 0 3,20-1-2,-20 1 2,-1 0-1,1 21 1,-43-21-3,21 0 2,-21 21 1,1 0 9,-1-21-10,0 21 1,0-22 19,0 22-19,0 0 0</inkml:trace>
    </iact:actionData>
  </iact:action>
  <iact:action type="add" startTime="68972">
    <iact:property name="dataType"/>
    <iact:actionData xml:id="d21">
      <inkml:trace xmlns:inkml="http://www.w3.org/2003/InkML" xml:id="stk21" contextRef="#ctx0" brushRef="#br0">2984 11557 0,'-21'21'105,"0"0"-95,-21 22-1,42-1 1,-43 22 0,1-22-1,0 43 1,-1-22-1,1 22 1,0-22 0,-1 1-1,1 20 1,0 1 0,-1 0-1,1-1 1,-22 22 0,64-63 0,-63 84-1,42-22 1,0 22 0,-22 0-1,22-84 1,0 41 0,21-20 0,-21-1-1,21 22 1,0-43 0,0 43 0,0 21-1,0-21 1,0-1 2,0 22-3,0-21 1,0-1-3,21-20 4,21 21-2,-21-1 1,1-20 2,20-43-3,-21 21-1,-21-21 3,21 1-1,0-22-1,1 0 12,20 0-3,0 0-8,1 0-2,20-22 4,-21-20-4,22 0 1,-22-22 0,22 1 4,-22 20-4,22-41 1,-22 20-2,21-20 4,-20-1-2,-1 0 1,22-21-2,-64 64 1,0-21-2,0-1 1,0 1-1,0 41 12,0 1-11,0 0 1,-22-21-1,-20-1 1,0 1 0,-1 0 0,22 42-1,0 0 2,-21 0-2,21 0 10,-22 0-8,1 0 7,0 0-7,20 0-2,-20 0 0,21 0 1,0 0 0,-22 0 0,22 0 0,-21 21-1,0 0 1,20 0-1,1-21 1,0 21 0,21 1 39,0-1-31</inkml:trace>
    </iact:actionData>
  </iact:action>
  <iact:action type="add" startTime="71047">
    <iact:property name="dataType"/>
    <iact:actionData xml:id="d22">
      <inkml:trace xmlns:inkml="http://www.w3.org/2003/InkML" xml:id="stk22" contextRef="#ctx0" brushRef="#br0">2053 11007 0,'0'0'4,"0"106"62,-42-22-61,-1 43 4,-41 43 1,20 41 0,22 64-1,-22-21 1,43-63 0,21-43 0,-42 21 0,42-20 0,0 41-1,0-21 0,0 22 1,21-1 0,0-41-1,21-22 1,1 0 0,-1-22 1,0 22-2,1 22 1,-1 41-2,0-21 3,1-63-2,-22-21 0,21 21 1,-21-85 5,22 42-3,-1 1-3,0-43 1,1 21-2,-22 1 7,0-43-6,0 0 1,0 0 9,1 0-8,-1 0 0,0 0-4,21 0 7,-21 0-4,22 0-2,20 0 0,22 0 2,-43 0-2,22 0 4,20-43-2,1 22-3,-21 0 7,-1-21-7,22-1 2,-22-20 1,1 42 0,20-22 0,-20-41-1,-1-22 4,64-85-8,-42 43 6,0-85 1,21 64-3,-1-21 1,-20 20 0,-21 86 0,-1-86 0,-21 22 0,22-42 0,-22-64 0,22 63-1,-1-42 3,-42-21-3,22 64 1,-43 20-1,0-20-3,0-1 3,-21 1 1,-43-22-1,22 22 3,-43 20-4,22 22 3,-1 42-2,-42 22 0,22 41 3,20 1-5,-21 21 2,1-21 1,-1-22 0,-63 22 0,21-1 0,-42-41-1,20 20 1,1 22 0,21 42 0,43 0 1,20 0-3,-21 0 3,1 0-3,-1 21 1,22 21 1,-64 22 4,84-1-6,-63-20 1,1 105-1,41-63 2,-42 42-1,43 0 3,-22 0-2,0 0 0,43-43-1,21-20 1,0-22 0,0 43-1,-1 21 2,22 126-3,0-20 2,0 0-2,0-1 3,0-20-3,0-106 5,0-1-6</inkml:trace>
    </iact:actionData>
  </iact:action>
  <iact:action type="add" startTime="78886">
    <iact:property name="dataType"/>
    <iact:actionData xml:id="d23">
      <inkml:trace xmlns:inkml="http://www.w3.org/2003/InkML" xml:id="stk23" contextRef="#ctx0" brushRef="#br0">1608 14901 0,'0'22'215,"0"-1"-196,0 0-12,22-21 15,62 0-15,22 21 3,42-21-1,43 0 1,-1 0 0,22-42-1,21 21 1,-64-1 0,0 1 0,1-21-1,-22 42 1,-63 0 0,-1 0-1,-20 0 1,-85 0 194,-1 0-195,-20 0 1,-21 0 0,41 0-1,-41 0 1,-22 0 0,-21 0 0,-42 0-1,0 0 1,0 0 0,0 0 0,21 42-1,21-21 0,21 1 1,22 20 1,20-21 1,-20-21-1,63 21-4,0 0 30,21-21 89,0 0-16,0 0-93,22 0-8,-22 0 4,21 0-5,43 0 0,0 0 3,-43 0-2,0 0 0,1 0 2,-22 0 6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57:27.5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83">
    <iact:property name="dataType"/>
    <iact:actionData xml:id="d0">
      <inkml:trace xmlns:inkml="http://www.w3.org/2003/InkML" xml:id="stk0" contextRef="#ctx0" brushRef="#br0">17272 2011 0,'0'0'3,"21"0"99,0 0-92,21 0-2,43 0 1,-21 0 1,41 0-1,44 0 1,20 0-1,43 0 1,42 0 0,42 0 0,21 0 0,22 0-1,-21 0 1,-1 0-1,1 0 1,-22 0-1,21 0 1,-105 0 0,42 0 0,-21 0-1,-64 0 1,22 42 1,-64 43-2,42 21 0,-84-64 2,42 22-2,0-43 1,-85-21 0,0 0-2,1 0 3</inkml:trace>
    </iact:actionData>
  </iact:action>
  <iact:action type="add" startTime="4166">
    <iact:property name="dataType"/>
    <iact:actionData xml:id="d1">
      <inkml:trace xmlns:inkml="http://www.w3.org/2003/InkML" xml:id="stk1" contextRef="#ctx0" brushRef="#br0">10139 2180 0,'0'0'2,"-22"0"65,-41 0-62,21 0 6,-1 0 3,22 21-6,-21-21 3,-1 22-1,22 20-2,-21 0 0,21-21 1,-22 43 1,1-43-1,21 43 1,-21-22-2,20 21 3,1 1 3,0 21 0,21-22-7,0 64 1,0-21 5,0-43-7,0 1 4,0-1-3,0 1 2,0-22-1,0-21 3,0 22 0,21-22-4,22-21 3,-22 42 2,42 1-5,1-22 4,-1 21 1,22-21-3,21 0 1,-22-21-1,22 0 0,64 22-1,-1-22 2,-63 0 2,42 0-4,42 0 1,22 0 1,21-22 1,21-41-2,-21 42 0,-22-64 1,22 22 0,0-22 0,-42 21-2,-43-41 3,-21 41 1,-21-21-2,-64 1-1,0-1 1,-21 22 0,1 20 0,-22 22-1,0-21-1,0 21 1,0-1 2,0-20-1,-22-21-1,-20 41-1,0-20 2,21 21 0,-43 0 0,22-22 2,-22 1-2,-20 21 6,-1-43-7,-42 1 3,-21 21-2,21-1 0,-64-41 0,22 41 0,21 1 0,0 42 0,42 0-3,-42 0-2,42 0 2,-64 0 3,-20 85-2,42-22 2,-43 1 0,1-1 3,20 43-4,43-21 0,43-22 1,20-21 2,43-20-2,21-1 12,21-21 27,0 0 9,1 0 0</inkml:trace>
    </iact:actionData>
  </iact:action>
  <iact:action type="add" startTime="7217">
    <iact:property name="dataType"/>
    <iact:actionData xml:id="d2">
      <inkml:trace xmlns:inkml="http://www.w3.org/2003/InkML" xml:id="stk2" contextRef="#ctx0" brushRef="#br0">11705 3281 0,'63'0'67,"43"0"-58,42 0 2,64 0-2,42 0-1,0 0 4,42 0-1,22 21-2,-1-21-2,-20 0 4,20 0 0,-63 0 0,0 0-1,0 0-2,-42 0 1,-22 0-1,-41 0 2,-44 21 1,22 22-2,-63-43 2,-43 0-2,0 21-1</inkml:trace>
    </iact:actionData>
  </iact:action>
  <iact:action type="add" startTime="11066">
    <iact:property name="dataType"/>
    <iact:actionData xml:id="d3">
      <inkml:trace xmlns:inkml="http://www.w3.org/2003/InkML" xml:id="stk3" contextRef="#ctx0" brushRef="#br0">4910 4890 0,'0'0'3,"-42"42"78,21 43-72,-21-1 1,20 43 0,1-63-1,0-1 1,21 22 0,0-22 1,0 1-3,0-22 2,0 43-1,0 0 1,0-1 1,64 43-2,20-42 0,22 21 2,21 0-3,106-1 3,-43-41-1,107 63-1,-43-42 1,42-43 0,0 0-1,-20-42 1,-22 0-1,0 0 2,21-42-3,-21-64 2,-21 21 0,21-20-1,-64-1 1,-21-21 0,1 42 0,-64-21 0,-85 43-1,21-22 1,-42 22 1,0-1-3,0 22 2,0-22 0,0 43 0,0-64-1,-63-20 1,20 20-1,-41 21 2,-22-63-2,-64 0 2,43 22-1,-42-22-1,-64-22 0,0 65 0,-21-22 2,-21 0-1,21 85-1,43 21 1,-43 0 1,21 85-4,0 20 4,21 1-2,1-21 0,62 21 2,-20-22-2,42-20 1,42 21-1,1-43 1,41 21 0,1 1-1,0-43 3,21 21-3,21-20 0,0-1 10,21-21 147</inkml:trace>
    </iact:actionData>
  </iact:action>
  <iact:action type="add" startTime="16910">
    <iact:property name="dataType"/>
    <iact:actionData xml:id="d4">
      <inkml:trace xmlns:inkml="http://www.w3.org/2003/InkML" xml:id="stk4" contextRef="#ctx0" brushRef="#br0">6202 7938 0,'0'0'3,"0"21"119,21 21-104,0-42-11,0 42 3,0-20 9,0-1-8,22 21 8,-22-21-9,0-21-1,-21 21 1,21 1-1,0-1 1,1 0 0,-1 0 10,0 21 0,0-42-11,0 22 10,0-22-10,-21 21 2,22 0-2,-1-21 0,0 0 11,0 0 9,0 0-19,0 0-1,1 21 10,-1-21-6,-21 21-1,21-21-6,0 0 2,0 0 2,0 0 1,22 0-1,-22 0 0,0 0-2,21 0 2,-20 0 9,20 0-9,-42-21-1,21 0 2,0 0 18,-21 0-9,0-1-2,0 1-4,0 0-6,-21 21 9,21-21-7,-21 0 0,0 0-1,0-1 1,21 1 0,-22 0 0,1 0-1,-21 0 1,21-22 1,0 22-2,-22 21 2,43-21-2,-42 21 2,21-21-2,0 21-1,-1-21 4,1 21-6,0 0 14,0 0-10,0 0 0,0 0 11,-1 0-13,1 0 2,0 0-1,0 0 1,0 0 0,0 0-1,-22 0 1,22 21-1,-21 0 1,-1-21 0,22 21 0,0-21 0,0 21 9</inkml:trace>
    </iact:actionData>
  </iact:action>
  <iact:action type="add" startTime="21377">
    <iact:property name="dataType"/>
    <iact:actionData xml:id="d5">
      <inkml:trace xmlns:inkml="http://www.w3.org/2003/InkML" xml:id="stk5" contextRef="#ctx0" brushRef="#br0">9800 9843 0,'0'0'2,"0"21"61,0 21-55,0 0 1,0-20 2,0-1-1,0 42-2,0-42 3,0 22-2,0-22 1,0 21 0,21 1-1,-21-1 1,42 0 11,1-21-13,-1 1 2,-21 20-1,43-42 1,-1 63 0,1-20 0,-1 20-1,-20-42 1,-22 1-1,0 20 1,0-42 19,0 0-18,22 0 7,-1 0-7,-21 21 0,0-21-3,22 0 2,-22 0 1,0 0-3,21 0 1,1 0 11,-22-42-11,21 21 1,-21-43 0,22 43 0,-22 0-1,21-22 1,-21-20 0,0 21-1,-21 20 1,0-41 0,0 21 0,0-1 12,0 1-13,-42 0-2,0 20 3,-1-20 6,-41 21-11,-1-21 4,0-1 0,-42 1 1,22 21 0,-22 0-1,21 21 1,21 0-1,-21 0 0,22 0 1,20 0 0,43 21 0,-21 0 0,-1 0-1,22 0 1,21 0 10,0 1-11</inkml:trace>
    </iact:actionData>
  </iact:action>
  <iact:action type="add" startTime="25222">
    <iact:property name="dataType"/>
    <iact:actionData xml:id="d6">
      <inkml:trace xmlns:inkml="http://www.w3.org/2003/InkML" xml:id="stk6" contextRef="#ctx0" brushRef="#br0">9800 12150 0,'-21'21'86,"-22"64"-76,22 42 1,-42 63-2,42-42 0,-1 0 0,22-63 3,0 0-5,0-43 3,0 22 1,0-22-3,0-21 4,0 0-4,0 0 4,22 1-4,41 41 2,-21 1-1,1-22 4,-1 0-5,-21 1 0,22-1 1,20-21 1,1 0 2,-1 0-2,-21-21 2,85 0-5,-84 0 1,41 0 1,-20-21 3,-1 0-5,22-21 4,-43-22-2,1 1 1,-22-1 0,21-20 1,1-1 1,-22-42-3,21 42 1,-21 1-2,0 20 1,1-21 0,-1 43 0,-21 21 2,0-21-3,0 20 3,0-20 0,0 21-2,-21 0 2,21 0-2,0-22 0,-22 22-1,1-21 7,-21-22-9,21 22 2,-22-22 3,1 1-3,-21-1 3,20 22-2,-20-21 8,20 41-13,-41-20 5,-1 42 0,0 0 1,1 0 4,-22 21-9,0 22 6,21 20-1,22-21-1,-1 22 2,1-22-2,21 22-1,20-1 2,-41 22-1,63-22 2,-21-41-1,0 41 0,21-21-1,0 1-1,0-1 3,0-21 0</inkml:trace>
    </iact:actionData>
  </iact:action>
  <iact:action type="add" startTime="26775">
    <iact:property name="dataType"/>
    <iact:actionData xml:id="d7">
      <inkml:trace xmlns:inkml="http://www.w3.org/2003/InkML" xml:id="stk7" contextRef="#ctx0" brushRef="#br0">7302 13420 0,'0'0'3,"-42"21"87,21-21-79,21 42 0,-21-21-4,-1-21 8,1 43-10,21-22 5,0 0 11,0 0-12,0 0 2,0 22-4,0-1 3,0-21 0,0 22-1,0-1 1,0-21 0,0 21 0,21 1 0,1-43-1,-1 42 1,0 0-1,0 22 0,21-43 4,1 21-4,-22-20 3,0 20-5,0-42 1,22 0 4,-22 21-2,21 0-2,0 0 2,22 22-1,-1-22 2,-41-21-1,41 21 3,-21-21-7,-20 0 3,20 0 1,0 0 0,-21 0-2,22 0 4,20-42-4,-20 21 2,-22-22 0,21 22 1,0-42-2,1 20 0,-22-41 0,0 20 2,0 22-2,-21 21 0,0-43 1,0 22 1,0 21 2,0-43-7,0 22 3,0 21 0,0-22 2,-21 22-2,0-21 3,-43 21-5,22-22 5,0 1-5,-22 0 3,1 20 2,-1 1-3,-20 0 2,20 0 0,1 21-2,-1 0-1,1-21 0,-1 21 4,43 0-4,-43 0 1,22 21 1,0 0 2,21 0-5,-22 22 4,1-43-2,0 42 1,20 0 2,1 22-5,0-1 4,21-42-3,-21 64 4,21-21-2,-21-22-1,21-21-1,-21 0 1</inkml:trace>
    </iact:actionData>
  </iact:action>
  <iact:action type="add" startTime="29518">
    <iact:property name="dataType"/>
    <iact:actionData xml:id="d8">
      <inkml:trace xmlns:inkml="http://www.w3.org/2003/InkML" xml:id="stk8" contextRef="#ctx0" brushRef="#br0">7980 14563 0,'0'0'2,"-22"21"80,1 21-73,0 22 0,0 20 1,-21 22 0,20 21-1,-20 21 1,0-21 0,42 22-1,-21-44 1,21 22 0,0-84-1,0 20 2,0-20-2,0-22 1,0 21-1,63 22 1,1-22-1,20 21 1,43-20 0,0 41 0,0 43-1,64 0 1,-1-84 0,64 20-1,-63-42 3,20-21-4,-20 0 2,21 0-1,-64 0 1,42 0 0,1-21-1,-22-85 1,-42 22-1,0-43 3,-63 0-4,-1-43 2,22 43 0,-22-21 0,22-21-1,0 42 0,-43-21 2,-21 63-2,0 0 1,-21-20 0,0 20-1,0 0 1,-63-21 0,-43 22-1,-42-128 2,21 127-2,-43-63 0,22 0 2,-21 21 0,42 42 0,-64-20-1,86 62 0,-44 22 0,1 21-3,42 0 1,-42 0 3,42 0-3,-21 0 2,0 42 0,-21 43 1,64-43-2,-43 43 0,0-21 5,21 20-3,-21 22-3,0 0 6,21-21-4,-21 20 1,85 22-1,-43-42 0,43 84 2,-1-42-4,22-63 1,0-1 0,0 22 1,21-43-1,0 22-3,0-43 7,0 0-1,-21 22 5,21-22-7,0 0 0,-22 0 0</inkml:trace>
    </iact:actionData>
  </iact:action>
  <iact:action type="add" startTime="33276">
    <iact:property name="dataType"/>
    <iact:actionData xml:id="d9">
      <inkml:trace xmlns:inkml="http://www.w3.org/2003/InkML" xml:id="stk9" contextRef="#ctx0" brushRef="#br0">6837 16806 0,'21'0'84,"42"0"-73,1 0-2,-1 0 5,64 0-8,21 0 3,22 0 2,20 0-3,-20 0 2,20 0 0,1 0 0,-43 0 0,-42 0-1,-43 0 1,-21 0 0,22 0-1,-43 0 1,0 0 0,0 0-1,1 0 2,-1 0 8,0 0-9,0 0 9</inkml:trace>
    </iact:actionData>
  </iact:action>
  <iact:action type="add" startTime="35486">
    <iact:property name="dataType"/>
    <iact:actionData xml:id="d10">
      <inkml:trace xmlns:inkml="http://www.w3.org/2003/InkML" xml:id="stk10" contextRef="#ctx0" brushRef="#br0">9652 17336 0,'84'0'76,"1"0"-68,21 21 2,63 0 0,43 21 0,0-21-1,20-21 1,-41 22 0,63-22-1,-85 0 1,43 0 0,-22 0 0,-41 0-1,-1 0 2,0 0-2,0 0 0,-42 0 1,21 0 0,-21 0 0,-22 0-1,1 0 0,-43 0 2,43 0 2,-43 0-7,-20 0 3,-1 0 1,0 0 0,0 0 349,43 0-350,20-22 2,-20 22-3,42 0 2,-1-21 0,22 21 0,-21 0 0,0 0 0,42-21 0,-63 21 2,0-21 0,-1 21-4,-20 0 3,-43 0-4,0 0 1,21 0 2,-42-21-1,22 21 1,-1 0 8,0 0-7,0 0-2,43 0 1,-22 0 0,0 0 0,22 0-1,-22 0 1,0 0-1,1 0 1,-1 0 0,0 0-1,22 0 2,-43 0-3,43 0 3,-22 0-2,21 0 1,-20 0 0,-1 0-1,-21 0 1,0 0 312,22 0-314,-22 0 3,42 0-3,22 0 2,21 0 0,0 0 0,42 0-1,-42 0 1,42 0-1,-21 0 2,21 0-2,0 0 1,-42 0-1,-21 0 1,21 0 0,-64 0-1,43 0 1,-1 0 0,-20 0-1,-1 0 2,1 0-2,-1 0 0,22 0 2,-22 0-3,1 0 2,-22 21-1,1-21 2,-22 21 8</inkml:trace>
    </iact:actionData>
  </iact:action>
  <iact:action type="add" startTime="43247">
    <iact:property name="dataType"/>
    <iact:actionData xml:id="d11">
      <inkml:trace xmlns:inkml="http://www.w3.org/2003/InkML" xml:id="stk11" contextRef="#ctx0" brushRef="#br0">8974 18352 0,'22'0'85,"20"0"-74,0 0-2,22 0 1,20 0 0,22 0-1,42 0 4,106 0 6,-21 0-12,-63 0 3,20 0 1,22 0-1,-22 0-2,22 0 2,0 0 0,-1 0-2,-63 0 3,1 0 0,-1 0-2,-64 0 2,22 0-4,-21 0 5,0 0-4,-1 0 3,-41 0-2,20 0 1,1 0-1,-22 0 0,0 0 1,22 0 0,-22 0-1,0 0 10,-20 0-9,-1 0 281,42 0-281,1 0 0,20 0 0,-41 0-1,41 0 1,1 0-1,0 0 0,-43 0 2,43 0-2,-1 0 1,1 0 0,0 0 3,-1 0-7,-41 0 4,41 0 0,1 0-1,-21 0 1,20 0-1,-20 0 1,20 0 0,-20 0-1,21 21 1,-22-21 0,1 0 0,-1 0-1,1 0 1,-1 0 0,-42 0 0,43 0-1,-22 21 1,-21-21 1,22 0 1,-22 0-3,0 0 7,21 0 286,43 0-293,21 0 0,0 0 1,-1 0 1,44 0-3,-44 0 2,22 0 0,22 0-1,-44 0 1,-20 0 0,0 0 0,-22 0-1,22 0 1,-22 0 0,1 0-1,21 0 2,-22 0-2,1 0 0,20 0 1,-20 0-1,-22 0 2,22 0-2,-22 0 1,-21 0 0,21 0-1,1 0 1,-22 0-1,21 0 2,1 0-1,-22 0-1,21 0 1,0 0-1,-20 0 1,20 0-1,-21 0 1,0 0 12,0 0-15,1 0 22,-1 0-20,0 0 1,0 0 11,0 0-11,0 0 7,1 0 22,-1 0-29,0 0 0,0 0-1,21 0 1,1 0 10,-22 0-10,0 0 1,0 0-3,0 0 2,1 0-1,20 0 3,-21 0 8,0 0-4</inkml:trace>
    </iact:actionData>
  </iact:action>
  <iact:action type="add" startTime="46988">
    <iact:property name="dataType"/>
    <iact:actionData xml:id="d12">
      <inkml:trace xmlns:inkml="http://www.w3.org/2003/InkML" xml:id="stk12" contextRef="#ctx0" brushRef="#br0">15832 7599 0,'43'0'106,"-1"0"-97,0 0 0,22 0 0,-1 0 1,-41 0 0,20 0 0,-21 0-1,21 0 13,1 0-4,-43 42 1,21-21-10,0 1 1,0-1 0,-21 0 0,21 0-1,1-21 11,-1 21-10,-21 0 1,0 1 36,0-1-6,-85 42-22,43-42-11,-22-21 3,1 43-3,-22-22 2,22 21-1,-1-21 1,22 1 0,21-22-1,-22 0 3,86-22 54,-43 1-56,42 21 0,0 0-1,-21-21 1,43 21 0,-1 0-1,-20 0 1,20 0-1,1 0 1,20 0 0,-20 42-1,21 1 1,-22-1 0,-21 0 1,-20-20-1,20 20 0,-21-21-1,-21 21-1,0 22 3,0-43 0,0 0-4,0 0 3,0 1 0,0-1 0,0 0 1,0 0-3,-21 0 3,21 22-2,-42-43 1,-1 42 1,1-21-4,0-21 4,-43 21-3,0 0 3,1-21-2,-1 0 1,0 0 0,-21 0-1,22-42 1,-1 21 1,0-21-2,22 20 0,-1-20 1,43 42 0,21-21 0,0 0 1,0 0 26,21 21-28,1 0 13,-1 0-5,0-22-6,0 1 0,21 0-4,22 21 5</inkml:trace>
    </iact:actionData>
  </iact:action>
  <iact:action type="add" startTime="48916">
    <iact:property name="dataType"/>
    <iact:actionData xml:id="d13">
      <inkml:trace xmlns:inkml="http://www.w3.org/2003/InkML" xml:id="stk13" contextRef="#ctx0" brushRef="#br0">17208 7557 0,'0'21'96,"0"21"-86,-21 22-1,-21 20 0,21-41 1,-1 20 1,1 22-2,0-22 0,0 1 1,0-1 0,21-42-1,0 43 1,0 21 0,0-22-1,0-42 1,0 43 0,0-22 0,0-21-1,0 0 1,0 1 0,21-22 29,0 0-20,-21 21-8,21-21 7,0 21-8,1-21 11,20 0-14,0 0 16,1 0-16,-22 0 3,21 0-1,0 0 1,-20 0 4,62 0 7,-63-21-14,1 0 0,20 21 3,-42-22 4,42 1-9,-21 0 5,1-21 8,-22 21-7,21-1-2,-21 1 1,0-21-1,21-22 1,-21 43 0,0-42 0,0-1-1,0 22 1,0-22 0,0 1 0,0 42-1,0-22 0,-21 22 40,-22 0-39,22-21-1,-42-1 1,20 43 0,22-21-1,0 0 11,-21 21 48,21 0-58,-22 0-1,1 0 2,21 0-3,0 0 3,-1 0-2,1 0 11</inkml:trace>
    </iact:actionData>
  </iact:action>
  <iact:action type="add" startTime="50903">
    <iact:property name="dataType"/>
    <iact:actionData xml:id="d14">
      <inkml:trace xmlns:inkml="http://www.w3.org/2003/InkML" xml:id="stk14" contextRef="#ctx0" brushRef="#br0">15028 17907 0,'-21'0'66,"-43"21"-56,22 22-1,21-1 1,-21 0 0,20-21-1,22 1 2,0-1-3,0 0 2,0 21 28,0 1-28,22-22 0,-1 42 0,-21 1 0,0-22-1,0-21 1,0 0 0,21 22-1,0-22 11,0 0-11,0 0 1,22-21 0,-22 0-1,0 21 1,21 1-1,1-22 1,-22 0 0,21 0 0,22 0-1,-43 0 1,42 0 0,1 0-1,-1 0 1,1 0 0,-1 0-1,1 0 1,-1 0 0,1 0-1,-1 0 1,1-22 0,21 22 0,-22-21-1,1 21 1,-22 0 0,21-21-1,-20 21 1,-1 0 0,0 0 0,22 0 0,-1-21 0,1 0-1,-43 21 1,43-21-1,-22-1 0,-21 22 1,0-21 1,22 21-1,-22 0-1,42 0 0,-20-21 1,-1-21 0,0 21 11,1-1-11,-43 1-2,21 21 2,21-21 0,-42 0 0,0 0-1,21 21 1,0 0 1,1-21-2,-22-1-1,0 1 4,42 21-4,-21-21 3,0-21-2,22 21 10,-22-22-10,-21 22 1,0 0 11,0 0-14,21-22 4,-21 1 0,0 21-1,0 0-3,-21-43 62,0 22-60,-1 21 1,-41 0 0,42-1 2,-22 1-2,-20-21 1,21 42-2,-22-21-1,22 0 0,21 21 2,-43 0 0,22 0 9,21 0-10,-22 0 1,-20 0-1,-1 0 1,1 0 1,-1 0-2,-20 0 0,-1 21 3,0-21-4,1 21 1,-1 0 1,21 0 0,43-21 2,-42 21-5,-1-21 5,1 22-4,20-22 4,-20 21-2,-1 0-3,1-21 4,21 42 3,-1-42 1,1 43-8,0-22 6,20 0-5,22 0 2,-21-21-1,0 0-2,21 21 0,-21 0 10,0-21-7,0 22-1,-1-22 59,1 0-60,0 0 2,0 21 9,-21-21-9,20 21 0,-41 21 0,-1-21 1,1 22-3,-1-22 2,1 21 2,42-21-2,0-21 2,-1 22-5,44-22 29,-1 0-27</inkml:trace>
    </iact:actionData>
  </iact:action>
  <iact:action type="add" startTime="56564">
    <iact:property name="dataType"/>
    <iact:actionData xml:id="d15">
      <inkml:trace xmlns:inkml="http://www.w3.org/2003/InkML" xml:id="stk15" contextRef="#ctx0" brushRef="#br0">15790 6900 0,'0'0'2,"-42"43"62,-22 41-56,22 1 1,-43 21 1,43-43-1,0 22 1,-1-21 0,1 41 0,21 1 0,0 21 0,-1 21-1,22 43 0,0-43 1,0-42-1,0-21 2,0-1-2,0 1 1,0-43-1,0 22 1,22-1 0,20 22 0,0 0-1,1-1 2,20-20-3,-21 42 3,22-43-2,-1-21 1,1-20 0,21 20-1,-1 21 1,1-20 0,42 20-1,0 1 1,21-43 6,0 0-12,43-21 5,-43 0 1,0 0-1,0 0 1,0-21 0,-21-21 0,22-1-1,20-41 2,-21-1-1,21-21-1,22 0 3,-22-42-2,1 21-1,-65 0 0,1 0 0,0-85 4,-21 64-7,-1-21 4,-41-22-1,20 1 1,-63 84-2,0-42 2,0 63 0,0 1 0,-42 20 0,-22 1 2,1-1-5,-43-63 3,0-21-1,-42-21 2,42-1-2,-21 86 1,43 20-1,-86-21 1,64 43 0,-84 21 0,-1 0-1,43-22 3,0 43-4,-42-21 1,41 21 1,44 0 1,-44 0-3,22 0 2,0 64 0,43-22-1,-22-21 1,0 22 1,64-1 0,-22-21-4,1 21 3,-1 1 1,1-1-1,20 0 0,-20 22-3,21-1 6,20-20-6,-20-1 3,0 22 0,-1-1 0,1 22-1,0-43 2,21 43-2,-1-22 0,22-42 0,0 1 2</inkml:trace>
    </iact:actionData>
  </iact:action>
  <iact:action type="add" startTime="58384">
    <iact:property name="dataType"/>
    <iact:actionData xml:id="d16">
      <inkml:trace xmlns:inkml="http://www.w3.org/2003/InkML" xml:id="stk16" contextRef="#ctx0" brushRef="#br0">12361 7789 0,'42'0'67,"64"0"-58,42 0 1,43 0 0,-22 0 0,64 0-1,-21 0 1,-1 0 0,1 0-1,-85 0 1,-85 0 0,22 0-1,-43 0 1,-42 0 68,42 0-10</inkml:trace>
    </iact:actionData>
  </iact:action>
  <iact:action type="add" startTime="59083">
    <iact:property name="dataType"/>
    <iact:actionData xml:id="d17">
      <inkml:trace xmlns:inkml="http://www.w3.org/2003/InkML" xml:id="stk17" contextRef="#ctx0" brushRef="#br0">13546 7345 0,'0'106'65,"0"127"-55,0-85-1,-21 0 1,0-63 0,21-22-1,0-21 1,0 1 0,0-22-1,0 0 11</inkml:trace>
    </iact:actionData>
  </iact:action>
  <iact:action type="add" startTime="60304">
    <iact:property name="dataType"/>
    <iact:actionData xml:id="d18">
      <inkml:trace xmlns:inkml="http://www.w3.org/2003/InkML" xml:id="stk18" contextRef="#ctx0" brushRef="#br0">5101 6350 0,'0'0'2,"-21"0"92,0 21-87,-1 22 14,1-1-1,0 21-13,0 1 4,-21 105-2,20 1 1,-41 20-1,42-21 2,0-20-1,-43-22 1,64 21 0,0-42-2,0 42-2,42 148 5,-20-127-3,20 64-2,0 0 4,-21-64 0,43-63-2,-43-21 0,21 0 0,-20-64 1,-1 42 0,42-42-1,1 43 1,63 42 0,-21-64 0,21 43-1,0-22 2,-43-42 2,-41 1-4,20-1 0,-21 0 2,22-21-3,-43 0 1,43 0-1,-1 0 2,43 0 1,-21 0-2,-1 0 1,-41 0-2,20-21 4,22-43-4,-22 1 1,43-64 1,21-64 1,-21-20-3,42-43 5,43-85-6,-86 43 4,65-43-3,-86 43 2,-20-64 1,-43-42-3,0-1 2,-21 22-1,0 22 4,0 20-6,0-21 3,-21 106 2,-42 0-5,-1 21 4,1 85-3,-1 21 5,-21 21-6,-20-21 3,20 43 0,0-1 0,1 43-1,-1-1 1,-42 22 0,0-21 0,21 21 0,-21-1-2,0-41 4,42 63-3,-20 0-1,20 21 2,0 21-1,-42 22 4,-21 21-4,0-1 0,0 43 2,21-21 0,-21 21 1,42 42-2,21 22-1,-21-1 2,22 1-3,-1 42 2,0 0 0,22-22 0,20 22-2,1 21 3,0-21-4,42-64 2,-43-21-2,43-21 3,0 22-1,0-44 1,22 1 0,20 21 2,0 0-4,-21-42 2,22 42 1,20-42-1,-42-1-2,1-20 2,-22-22-2,21 0 4,0 22-2,0-43-2</inkml:trace>
    </iact:actionData>
  </iact:action>
  <iact:action type="add" startTime="66796">
    <iact:property name="dataType"/>
    <iact:actionData xml:id="d19">
      <inkml:trace xmlns:inkml="http://www.w3.org/2003/InkML" xml:id="stk19" contextRef="#ctx0" brushRef="#br0">7091 8446 0,'21'0'65,"42"0"-53,43 0-5,-42 0 7,126 0 5,-84 0-7,0 0-8,21 0 8,-21 0-2,42 0 0,0 0-2,0 0 1,-42 0 1,42 0 1,-42 0-2,42 0 0,0 0 1,-42 0 0,21 0 1,-63 0-4,63 0 3,-85 0 1,43 0 0,-1 0-3,-20 0 4,-22 0-5,43 0 5,-43 0-5,0 0 5,-20 0-5,-1 0 3,0 0 1,0 0-3,21 0 2,-20 0 0,20 0 0,0 0 0,-21 0-1,22 0 1,-22 0 1,0 0-2,21 0 0,-20 0 2,-1 0-3,0 0 2,0 0 0,0 0 108,0 0-111,1 0 382,-1 0-380,21 0 1,-21 0-1,43 0 1,-22 0 0,-21 0-1,0 0 3,1 0-4,-1 0 2,0 0-1,0 0 1,0 0 0,0 0 19,1 0-20,-1 0 31</inkml:trace>
    </iact:actionData>
  </iact:action>
  <iact:action type="add" startTime="70285">
    <iact:property name="dataType"/>
    <iact:actionData xml:id="d20">
      <inkml:trace xmlns:inkml="http://www.w3.org/2003/InkML" xml:id="stk20" contextRef="#ctx0" brushRef="#br0">15748 9081 0,'0'0'3,"169"0"59,43 0-52,-22 21 2,-42-21-5,-42 21 6,-21-21-3,-22 0-2,-41 0 1,20 0 1,-21 0 1,0 0 270,43 0-274,-1 0 2,22 0 1,-43 0 0,43 0 0,-22 0 0,1 0-1,-22 0 1,1 0 0,-22 0-1,0 0 263,0 0-263,0 0 1,0 0 19,22 0-19,-22 0 0,21 0-1,1 0 1,-22 0 0,21 0-1,0 0 1,-20 0 0</inkml:trace>
    </iact:actionData>
  </iact:action>
  <iact:action type="add" startTime="72436">
    <iact:property name="dataType"/>
    <iact:actionData xml:id="d21">
      <inkml:trace xmlns:inkml="http://www.w3.org/2003/InkML" xml:id="stk21" contextRef="#ctx0" brushRef="#br0">6138 7811 0,'0'42'97,"-21"21"-90,21-20 3,-64 41-1,22 43 1,0-42 1,-22 21-1,43-43 2,-21 1-3,42-22 0,0 1 0,0-1-2,0-21 33,42-21-28,0 21-4,1 0 12,-1 1-12,-21-22 3,64 0-1,0 0-2,20 21 2,22 0 1,22-21-3,-44 21 3,-20-21-2,-43 0 2,-20 0-3,-22-21 22,0 0-11,0-22-8,0 1 7,0-21-8,21 20-1,0 1 1,-21-43 0,0 1-1,21-1 1,-21 0-1,0 43 1,21 0 0,-21 20 0,0 1 12,-21 21 4,-21 0-17,-1 0 1,-20-21 0,-1 21 0,1 0 0,21 0-1,-22 0 1,22 0 0,-1 21-1,22 22 12,0-22-13,0-21 2,21 21 12,0 0-15,0 0 14,-21-21-4,0 0 13</inkml:trace>
    </iact:actionData>
  </iact:action>
  <iact:action type="add" startTime="74498">
    <iact:property name="dataType"/>
    <iact:actionData xml:id="d22">
      <inkml:trace xmlns:inkml="http://www.w3.org/2003/InkML" xml:id="stk22" contextRef="#ctx0" brushRef="#br0">17928 7303 0,'21'0'79,"21"-22"-72,1-20 3,63-21-1,21-43 1,84-42 0,43-1-1,21 1 1,-21 0 0,0-21 1,-105 21-2,20 42-1,-42-21 2,-21 21 3,21-21-4,-21 63 1,-43 1 0,1-1 0,-43 22 1,0 0 0,0 21-2,0 21-1,0-22 18,1 1-6,-1 0-11,-42 21 155,-22 0-134,22 0-20,0 0-1,-43 0 1,1 42 0,-22-20-1,1-1 1,-1 21 1,21 0 1,1-20-1,21-1-2,-1 0 3,1 21-3,0-42 1,20 43-4,44-43 98,-1 0-64,0 0-22,0 0-6,21-22-4,22 1 3,-276 64-1</inkml:trace>
    </iact:actionData>
  </iact:action>
  <iact:action type="add" startTime="76407">
    <iact:property name="dataType"/>
    <iact:actionData xml:id="d23">
      <inkml:trace xmlns:inkml="http://www.w3.org/2003/InkML" xml:id="stk23" contextRef="#ctx0" brushRef="#br0">20574 5482 0,'0'21'66,"0"43"-55,0-22-2,0 1 0,0-22 3,0 0 16,0 0-19,0 21 10,0-20 11</inkml:trace>
    </iact:actionData>
  </iact:action>
  <iact:action type="add" startTime="78900">
    <iact:property name="dataType"/>
    <iact:actionData xml:id="d24">
      <inkml:trace xmlns:inkml="http://www.w3.org/2003/InkML" xml:id="stk24" contextRef="#ctx0" brushRef="#br0">10562 10118 0,'42'0'64,"43"0"-55,84-21 2,106-43-1,85-21-1,42 22 3,212 21-4,-63-43 2,-107 85-1,-42-21 0,-84-43 1,20 43 0,-41-42-1,-107-1 1,-42 1 0,22-22 0,-22 21-1,-63 22 1,42 21 1,-64-21-3,22 20 2,-64 22 0,42-21 0,-41 0 0,20 21-1,-21 0 11</inkml:trace>
    </iact:actionData>
  </iact:action>
  <iact:action type="add" startTime="79799">
    <iact:property name="dataType"/>
    <iact:actionData xml:id="d25">
      <inkml:trace xmlns:inkml="http://www.w3.org/2003/InkML" xml:id="stk25" contextRef="#ctx0" brushRef="#br0">15367 9144 0,'21'0'75,"21"0"-64,1 0-2,-1 0 2,43 0-2,-22 0 0,22 0 1,-22 0-1,-20 0 12,-65 0 239,22 42-239,-42-20-9,21 20-2,-21 21 0,-1 1 2,22 21-3,-21-22 1,-1 1 0,22-22 0,21-21 3</inkml:trace>
    </iact:actionData>
  </iact:action>
  <iact:action type="add" startTime="83639">
    <iact:property name="dataType"/>
    <iact:actionData xml:id="d26">
      <inkml:trace xmlns:inkml="http://www.w3.org/2003/InkML" xml:id="stk26" contextRef="#ctx0" brushRef="#br0">14965 17124 0,'0'0'2,"0"21"61,0 21-53,0 1-2,0-1 3,0 0-3,0 1 2,0-1 9,0 0-9,0 1 12,0 20-15,0 1 7,0 20-7,0 1 1,0 21 3,0-64-2,21 1 1,0-22 8,21 0-8,-42 0 0,64 0-1,-1 0 1,22 43 1,42-22-3,21 43 2,21-22 0,-84 22-1,42-64 1,-42 0 1,21-21-1,-22 0-1,1 0 0,0 0 1,-22 0 0,43 0 0,21 0 1,-21 0-4,0 0 3,42 0 2,-21 0-5,-21-21 5,-1-42-2,22-43-2,-63 64 2,21-43 1,20 21-1,-62-20-1,20-22-1,-42 21 2,1 22 1,-1-1-1,-21 1-1,0-22 0,0 22 1,0-1 2,0 22-2,0-22 2,-43 1-2,-20-1-3,-22 1 3,-21-22 0,22 43 1,-43 21 0,42-22-3,-105 1 3,-1 0-2,-21 20 0,-42 1 0,0 21-1,0 0 2,64 0-2,-22 21 2,43 43 0,-22 21-2,64 20 4,22-20-4,41 42 2,22-42 0,-1-43-1,43 0 0,0 22 4,0-1-5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58:54.7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04">
    <iact:property name="dataType"/>
    <iact:actionData xml:id="d0">
      <inkml:trace xmlns:inkml="http://www.w3.org/2003/InkML" xml:id="stk0" contextRef="#ctx0" brushRef="#br0">6985 4868 0,'0'0'3,"84"0"61,43 0-57,64 0 3,-43 22 0,0-22-1,-42 0 1,21 0 0,-42 0-1,-22 0 2,1 0-2,42 0 0,21 0 2,-22-22 2,128 22-7,-21 0 4,-43 0-1,64-42 1,-21 42-1,-1 0 1,43 0 0,0 0-1,-21 0 1,-21 0 0,42 0-1,0 0 1,0 0 0,-42 0-1,-1 0 1,43 21 0,-63 22 0,-1-43-1,-42 0 1,1 42 0,-44-42 0,-20 0-1,-21 0 2,20 0-3,-41 0 3,-1 0-2,0 0 0,-21 0 1,1 0 10,-1 0 377,0 0-387,21 0-1,22 21 1,-1-21 0,1 21 0,-22-21-1,0 21 1,1-21 4,-22 22 11,0-22-6,0 0 0</inkml:trace>
    </iact:actionData>
  </iact:action>
  <iact:action type="add" startTime="8853">
    <iact:property name="dataType"/>
    <iact:actionData xml:id="d1">
      <inkml:trace xmlns:inkml="http://www.w3.org/2003/InkML" xml:id="stk1" contextRef="#ctx0" brushRef="#br0">2773 4953 0,'0'0'3,"-22"0"58,-20 0-50,21 0-3,-43 0 2,22 21 0,-43 0 0,22 22-1,-22-1 1,22-21 0,20 22-1,-62 20 1,83-21 0,-41 1 1,21-22-2,-1 42 0,1 22 1,21-21 7,0-1-9,-22 1 4,22-22-4,0 0 5,21 1-2,-21-1-3,21-21 41,42 21-40,0-20 0,-20 20 2,20-21-1,43 0-1,42 0 1,21 43-1,0-64 2,42 21-2,-41-21 0,-44 0 2,-20 0-2,0 0 0,-43-42 1,0-1 0,22 22 0,-22-42-1,22-1 1,-1 1 0,-20 20-1,20 1 2,-42 0-2,-21 21 11,0-1-2,0 1-8,0 0 19,0 0-7,0 0 18,0 0-32,-21-1 2,0-20-2,-21 21 2,-43-21 2,-21-1-1,64 1-2,-22 0 0,1-1 0,-1 22-2,1 0 5,-1 21-3,1-21 1,-1 21-1,1-21-1,-1 21 3,43 0-2,-21 0 2,21 0 2,21 21 51,21-21 35</inkml:trace>
    </iact:actionData>
  </iact:action>
  <iact:action type="add" startTime="13163">
    <iact:property name="dataType"/>
    <iact:actionData xml:id="d2">
      <inkml:trace xmlns:inkml="http://www.w3.org/2003/InkML" xml:id="stk2" contextRef="#ctx0" brushRef="#br0">3958 6392 0,'21'0'85,"0"0"-74,43 0-2,20 0 1,22 0-1,42 43 3,43-22-4,21-21 1,20 21 1,-83 0 0,62 22-1,-20-43 1,-1 0 0,-20 0 0,-22 0-1,63 0 1,-20-22 0,-1 1-1,1 21 2,-43 0-2,0 0 1,-42 0-1,-42 0 1,-22 0-1,0 0 1,-21 0 0,1-21 9,-1 21-9,0 0 1,-21-21 3,42 21-9,-21 0 4</inkml:trace>
    </iact:actionData>
  </iact:action>
  <iact:action type="add" startTime="17778">
    <iact:property name="dataType"/>
    <iact:actionData xml:id="d3">
      <inkml:trace xmlns:inkml="http://www.w3.org/2003/InkML" xml:id="stk3" contextRef="#ctx0" brushRef="#br0">10160 6498 0,'0'0'4,"0"21"74,0 1-67,0 20-3,21-21 12,21 0-10,1 43 2,20-1-3,64 43 1,0 21-2,42-21 3,1 21-1,41-42-2,-41-43 4,-1-21-5,64 21 3,-43-20 2,-20-22 1,20 0-9,-42 0 8,1-43-3,-22 1 1,-43 0-2,1-1 1,21-63 1,-43 85 1,-20-42-1,-1 20-1,-21 1 1,-21 0-1,0-22 2,0 22 6,0 21-7,0 0 1,-21-43 2,-21 22-8,-22-1 5,1 1 1,-22 0 0,-42-1 0,21 22-2,-42 0 2,-21-21-1,-1 21-1,-63-1 2,43 22-2,21 0-2,-64 43 1,21 41 2,0-20 1,1 63-3,41-42 3,1 42-2,84-43 1,22-20 1,-1-43-4,64 0 4,0 0-1,0 0 9,22-21 10,-1 0-20,0 0 0,0 0 41</inkml:trace>
    </iact:actionData>
  </iact:action>
  <iact:action type="add" startTime="21799">
    <iact:property name="dataType"/>
    <iact:actionData xml:id="d4">
      <inkml:trace xmlns:inkml="http://www.w3.org/2003/InkML" xml:id="stk4" contextRef="#ctx0" brushRef="#br0">13229 8001 0,'0'0'4,"42"21"66,1 22-61,-1 20 1,0 1-1,1-1 0,-22-21 2,0-42-2,0 0 20,0 0-9,22 0-1,-1 0-9,21-21 0,-20 0-1,20 21 1,1-21 1,20 0-3,1-22 2,42-20-1,21 42 2,85-22-1,-64 1-1,22 21 1,42 0 0,-43-22-1,-63 43 3,21 0-5,-21 0 3,22 0 0,-44 0-1,44 43 1,41-22 0,-63 64 0,0-22 1,-21 43-3,-21-64 3,-22 22-1,1-22-2,-22 0 2,-42-20 0,0-1 67,-21-21-16,21 21-53,0-42 146,0 0-131,0-1-14,0 1-2,21 21 4,0-21-2,0-21 0,-21 21 273,21 21-273,1-22 0,20 1 2,0-21-1,1 21 0,-1 0 8,0-1-8,-21 22-1,43-21 1,-22 21 0,43-21-1,-64 21 1,64-21 0,-22 21-1,1 0 3,-43 0-1,42-21 5,1 21-12,-1 0 5,-41 0-3,20 0 7,21 0-7,-20 0 6,20 0-4,-20 0 3,20 0 0,-21 0-4,1 0 3,20 0 4,1 0-3,-22 0-3,22 0 0,-1 0 0,-21 0 2,43 0-1,-21 0 1,20 0 1,-63 0-2,43 0 2,-1 0-3,1 0 1,-22 0 0,1 0 3,20 0-4,1 0 2,-22 0 1,21 0-3,-20 0 2,-22 0 3,21 0-5,-21 0 1,1 0 3,20 0-4,-21 0 0,0 0 4,22 0-4,-1 0 10,0 0-8,1 0 0,-1 0 0,0 0-1,-21 0 0,22 0 1,-22 0-1,0 0 1,21 0 0,-20 0 0,-1 0-1,21 0 1,-21 0 0,22 0-1,20 0 2,-42-21-1,0 21-1,1 0 0,-1-22 1,0 22 0,0 0 0,0 0-1,22-42 49,-1 42-48,0-21 1,-21 21-3,22-21 2,-1 21 2,-21 0-5,22 0 6,-1 0-5,-21 0 1</inkml:trace>
    </iact:actionData>
  </iact:action>
  <iact:action type="add" startTime="24936">
    <iact:property name="dataType"/>
    <iact:actionData xml:id="d5">
      <inkml:trace xmlns:inkml="http://www.w3.org/2003/InkML" xml:id="stk5" contextRef="#ctx0" brushRef="#br0">17801 8361 0,'21'0'67,"21"0"-46,1 0-13,-22 0 1,0 0 6,0 0-11,22 0 6,-22 0 1,0 21 4,21-21 2,-42 21-7,21 0-2,-21 1 9,0 20 2,0-21-9,0 0 19,0 0-19,0 1 1,0 20-3,0 43 4,-42-22-4,0 1 2,21-1-1,-43-21 1,22-20 0,-1 20-1,43-21 1,-21-21 0,0 21-1,42-21 108,-21-21-108,43 0 21,-1 0-20,-21-22-1,43 1 2,41-43-1,22 1-1,0 20 1,-42 22-1,0 21 0,-43-22 1,-21 43 9,-21-21 117,0 0-127,0 0 1,0 63 1</inkml:trace>
    </iact:actionData>
  </iact:action>
  <iact:action type="add" startTime="26110">
    <iact:property name="dataType"/>
    <iact:actionData xml:id="d6">
      <inkml:trace xmlns:inkml="http://www.w3.org/2003/InkML" xml:id="stk6" contextRef="#ctx0" brushRef="#br0">18605 8488 0,'0'21'74,"0"21"-63,0-20-2,0-1 1,0 21 0,0-21 9,0 0 21,0 1-32,0-1 1,21-21 41,1 0-12,-1 0-16,0 0-15,-21 21 3,21-21 10,0 0-10,0 0-1,1 0 2,-1 0-3,0 0 3,0 0 17,0 0-19,0-21 14,1 0-15,-1-1 1,0-20 10,0 21-10,-21 0 2,21 0-2,-21-1 0,0 1 21,0 0-1,0 0-19,0-21-1,0-1 0,0 22 1,-21-21 0,0 21 0,21-1-1,-21 22 1,0 0 29,-1 0-10,1 0-19,0 0 11,0 0-13,0 22 7,0-22-1,-1 21-5,1-21 1,0 21-1,0 0 1,0 0 0,0 0 10,21 1-1,-22-1 1,22 42-11,-21-42 2,21 22-2,0-1 2,0-21-3,-21-21 2,21 21 0</inkml:trace>
    </iact:actionData>
  </iact:action>
  <iact:action type="add" startTime="28348">
    <iact:property name="dataType"/>
    <iact:actionData xml:id="d7">
      <inkml:trace xmlns:inkml="http://www.w3.org/2003/InkML" xml:id="stk7" contextRef="#ctx0" brushRef="#br0">15473 7091 0,'0'0'3,"-43"0"58,1 0-50,-22 0-2,22 0 0,0 0 1,-1 0 0,-20 0 3,42 0-5,-22 0 1,22 0 2,0 21-2,0-21-1,0 21 2,-22 0 1,43 1-3,-21-1 2,-21 21 0,0 22 1,-1-1-2,22 1 2,-21-22 0,42 0 5,0-21 61,21-21-67,0 43 0,0-1-1,0 22 1,22-1 0,-22-42-1,0 22 1,0-22 0,-21 0-1,21 0 11,1 0-11,-1-21 4,0 21-5,21-21 0,1 0 4,-1 22-4,21-1 2,1-21-1,-22 21 2,1-21 2,20 0-6,1 21 2,-1-21 0,1 21 2,-22-21-1,21 0-2,-20 0 3,-1 0-1,22 0 0,-22 0-2,21 0 2,-41-21-1,20 0 2,21 0-1,-20 21-2,-22-21 4,21-1-4,1-20 3,-1 21 0,-42 0-2,42 0 3,1-22 4,-1 1-12,0 21 7,-42-22 3,43 43-5,-22-42-1,0 0 0,0-1-1,0 22 4,-21 0-3,0-21 0,21 21 0,1-43 4,-22 43-5,0-21 3,0 20 38,0 1-28,-22 0-11,-20 0 3,-21 0-4,41-22 4,-41 1-5,-1 21 2,22 0 2,-21 0-2,20-1 1,-41 1 1,-1 21-2,-21-21 2,21 0 0,1 21-3,-1 0 1,0 0 1,1 0-1,41 0 0,-41 0 2,20 0-3,22 21 2,-22-21 1,43 21-3,0-21 3,21 21 18</inkml:trace>
    </iact:actionData>
  </iact:action>
  <iact:action type="add" startTime="37400">
    <iact:property name="dataType"/>
    <iact:actionData xml:id="d8">
      <inkml:trace xmlns:inkml="http://www.w3.org/2003/InkML" xml:id="stk8" contextRef="#ctx0" brushRef="#br0">17166 9208 0,'21'0'65,"64"0"-54,-1 0-2,1 0 1,0 21 0,-22 0-1,22-21 1,0 21 0,-1-21 0,1 0-1,-22 0 2,1 0-2,-1 0 4,1 0-7,21 0 4,-64 0 0,42 0-1,-20 0 1,-1 0-1,-21 0 1,21 0 0,-20 0 0,20 0-1,21 0 1,-41 0 0,20 0-1,0 0 1,-21 0-1,1 0 50,-1 0-38,0 0-11,0 0 7,0 0-6,0 0 36,1 0-24,-1 0-7</inkml:trace>
    </iact:actionData>
  </iact:action>
  <iact:action type="add" startTime="40569">
    <iact:property name="dataType"/>
    <iact:actionData xml:id="d9">
      <inkml:trace xmlns:inkml="http://www.w3.org/2003/InkML" xml:id="stk9" contextRef="#ctx0" brushRef="#br0">3619 9419 0,'64'0'76,"-22"0"-68,0 0 2,1 0 0,20 0 0,22 0-1,-43 0 1,43 0 0,21 0 0,-22 0-1,65 21 1,-44-21 0,1 0-1,21 22 2,-42-22-3,0 0 3,-22 0-2,1 0 1,20 0-1,1 0 2,0 0-2,-22 0 1,22 0-1,-22 21 1,22-21 0,0 21-1,-1 0 2,1 0-2,21 0 1,21-21 0,-64 0-1,22 22 0,0-22 2,20 0-2,-41 0 0,-1 0 1,-20 0 0,-1 0 0,-21 0 0,0 0-1,43 0 225,-22 0-224,85 0-2,21 0 2,-21 0 0,64 0-1,-43 0 1,0 0 0,43 0-1,-85 0 1,-1 0-1,44 0 2,-65 0-2,22 0 1,-42 0 0,20 0-1,1 0 1,-22 0 0,22 0-1,-21 0 1,-1 0 0,-21 0-1,1 0 1,20 0 0,-42 0-1,43 0 1,-22 0 0,22 0-1,-22 0 1,0 0-1,22 0 1,-43 0 0,21 0 1,1 0-2,-1 0 10,-21 0-9,22 0 10,-1 0-11,-21 0 10,21 0-7,-20 0 317,-1 0-321,0 0 2,42 0 0,1 0-1,-22 0 1,-21 0 0,22 0-1,-22 0 1,0 0 0,0 0-1,0 0 1,1 0 20,-1 0-11,0 0 0,0 0 10,0 0-19,0 0 19</inkml:trace>
    </iact:actionData>
  </iact:action>
  <iact:action type="add" startTime="47622">
    <iact:property name="dataType"/>
    <iact:actionData xml:id="d10">
      <inkml:trace xmlns:inkml="http://www.w3.org/2003/InkML" xml:id="stk10" contextRef="#ctx0" brushRef="#br0">5609 10647 0,'42'0'67,"22"0"-58,20 0 1,22 0-1,42 0 1,1 0-1,-1 0 1,0 0 0,21 0 0,-21 0-1,43 0 1,-85 0 0,42 0 0,-63 0 0,20 0-1,22 42 1,-42-21 0,63 43-1,-42-64 1,63 42 0,-20-21-1,-22 43 2,42-64-2,0 21 0,-21 0 5,43 43-8,-43-64 3,0 0 1,0 21-1,1 0 3,41-21-4,-84 21 1,42 0 1,0-21 0,-42 43 0,-64-22-1,1-21 1,-43 21 20,21-21 241,0 0-261,21 0-1,43-21 0,-21-43 3,20 22-4,-20-21 2,-1 20 0,1-20 0,-22 20 0,0 22-1,-42 0 1,43-21 0,-22 42-1,-21-21 10,21-1-8,0 1-2,0 21 39,-21-21-38,0 0 59,22 21-60,-1 0 0,-21-21 1,21 21 0,0 0-1,0 0 20</inkml:trace>
    </iact:actionData>
  </iact:action>
  <iact:action type="add" startTime="52681">
    <iact:property name="dataType"/>
    <iact:actionData xml:id="d11">
      <inkml:trace xmlns:inkml="http://www.w3.org/2003/InkML" xml:id="stk11" contextRef="#ctx0" brushRef="#br0">11726 11282 0,'21'0'249,"0"0"-238,22 0-3,-1 0 2,-21 0 0,43 0-1,-22 0 1,43 0 0,-64 0 0,42 0 0,-20 0 0,-22 0-1,21 0 1,1 0-1,-1 0 1,-21 0 0,21 0 2,1 0-1,-1 0-1,22 0 2,-22 0-5,21 0 1,1 0 0,-1 0 2,-41 0-1,20 0 5,0 0-8,-21 0 3,1 0 10,-1 0 292,42 0-292,1 0-7,-1 0-5,22 0 3,21 0 2,21 0-4,-21 0 4,42 0-4,-42 0 2,21 21-2,-22-21 4,1 0-4,-21 0 4,-22 0-3,22 0-1,-43 0 2,22 0 0,-22 21 0,22-21-1,-22 0 1,0 0 1,1 0-2,-22 0-1,21 0 2,-21 0 2,22 0 5,-22 0-7,0 0 9,0 0-8,0 0-2,1 0 20,-1 0-20,0 0 23,0 0 227,0 0-250,64 0 1,-22 0 0,22 0 0,21 0 3,63 0 8,-63 0-14,-21 0 1,-22 0 1,22 0 1,-22 0 1,22 0-1,-43 0-2,1 0 3,20 0-3,-20 0 3,-1 0-1,0 0-2,22 0 2,-43 0 1,42 0-3,-20 0 3,-22 0-1,21 0-1,1 0 1,-22 0 1,21 0-3,-21 0 0,0 0 3,22 0-2,-22 0 5,0 0-9,21 0 6,-20 0-3,20 0 4,21 0-4,1 0 4,-43 0-4,43 0 2,-1 0-2,-21 0 4,1 0-2,20 0-2,-20 0 2,-1 0-1,21 0 2,1 21-2,-1-21 2,-20 43-3,-1-22 5,22 0-5,-22 0 2,-21-21 1,0 21-2,0-21-1,1 22 5,-1-22 351,21 0-353,-21 0 0,43 0 5,-22 0-13,0 0 6,22-22-1,-22 22 2,1-21 0,-22 0 0,0 0 0,0 21-1,0-21 0,22 0 14,-22 21-7,-21-22 5</inkml:trace>
    </iact:actionData>
  </iact:action>
  <iact:action type="add" startTime="63135">
    <iact:property name="dataType"/>
    <iact:actionData xml:id="d12">
      <inkml:trace xmlns:inkml="http://www.w3.org/2003/InkML" xml:id="stk12" contextRef="#ctx0" brushRef="#br0">9588 13631 0,'191'43'76,"-107"-43"-65,1 21-3,21-21 1,0 0 1,42 0 0,-21 21-1,42-21 1,22 0 0,20 0 0,43 0-1,22-63 1,-22 41 0,-43-20-1,-20 42 1,-85 0 0,21-21-1,-64 21 2,1 0-3,-22 0 3,-21 0-2,21 0 1,1 21 0,-1 64-1,22-22 1,-22 1-1,0-1 2,22 1-2,-22-22 1,-42-21 0,42 22 1,-42-22-4,22 0 4,-22-42 397,42 0-400,0-1 2,22 1-1,20 0 2,1-42-2,21 20 2,-21 22-3,-43 0 3,43-21-2,-22 20 1,22 1-1,-1 21 1,1 0 0,0 0 0,-1 0-1,22 0 0,-63 0 2,20 0-2,22 0 2,-22 0-3,-20 0 2,41 0 0,-20 0-1,20 0 1,1 0 0,-21 0 0,20 0 0,1 0-1,0 0 1,-1 0 0,22 0 1,42 0-2,-42 0 0,42 0 1,-21 21 0,-63-21-1,63 0 0,-64 0 1,22 0 0,63 0 0,0 22-1,43 20 1,-43-42 0,-42 21-1,21-21 1,-64 0 0,1 0-1,-1-21 2,-42-21-2,22-1 1,-22 1 1,21-22-3,-42-41 2,0-1-1,0-42 1,0-1 0,0 44-1,0-1 1,0 21-1,0 22 1</inkml:trace>
    </iact:actionData>
  </iact:action>
  <iact:action type="add" startTime="66053">
    <iact:property name="dataType"/>
    <iact:actionData xml:id="d13">
      <inkml:trace xmlns:inkml="http://www.w3.org/2003/InkML" xml:id="stk13" contextRef="#ctx0" brushRef="#br0">13652 14161 0,'21'0'65,"22"0"-54,-1 0-3,-21 0 2,22 0-1,-22 0 1,0 21 0,0 0 0,0-21 8,-21 21 5,0 0-7,0 22 4,0-22-10,0 21 9,0 0-9,0-20 0,0 20-1,-21 0 1,0 22-1,-21-43 8,20 0-12,-20 21 5,0 22 0,-1-22 1,1-21-2,0 22 1,42-22 1,-21 0-4,-1-21 3,22 21 3,0 0 3,64-42 59,-22-21-65,43 0 0,-22-1-1,22 1 2,21 0-2,-43-1 1,-20 1 0,20 21 0,-20 0 0,-1-1 1,-21 1 1,-21 0-8,21 0 6,-21 0 19,0 0-9,0-1-1,0 1-9</inkml:trace>
    </iact:actionData>
  </iact:action>
  <iact:action type="add" startTime="67096">
    <iact:property name="dataType"/>
    <iact:actionData xml:id="d14">
      <inkml:trace xmlns:inkml="http://www.w3.org/2003/InkML" xml:id="stk14" contextRef="#ctx0" brushRef="#br0">14287 14372 0,'0'0'8,"0"21"61,0 1-58,21-1-2,-21 0 1,0 0 29,22-21-30,-22 21 0,21-21 1,0 0 19,-21 21 1,21-21-20,0 0 0,0 0 0,1 0 8,20 0-8,-21 0 10,0 0-9,0 0-3,1 0 4,-1 0-4,0 0 1,-21-21 3,21 0-4,0 21 2,-21-21-2,21 21 3,-21-21-1,0 0-1,0-1 11,0 1-11,0 0 0,0-21 11,0 21-9,0-22 7,0 22-9,0 0 1,0 0 0,0 0 9,-42 21 20,0 0-29,-1 0 12,1 0-13,21 0-2,-21 0 3,20 0 0,1 0-1,0 0 1,0 0 0,0 0 10,0 0-11,21 21 10,0 0 1,-22-21-9,22 21-3,0 0 2,-21-21-1,0 21 21,21 1-11</inkml:trace>
    </iact:actionData>
  </iact:action>
  <iact:action type="add" startTime="70956">
    <iact:property name="dataType"/>
    <iact:actionData xml:id="d15">
      <inkml:trace xmlns:inkml="http://www.w3.org/2003/InkML" xml:id="stk15" contextRef="#ctx0" brushRef="#br0">5672 12425 0,'0'0'3,"-21"0"58,0 0-51,-21 42 0,-1 22-1,22-1 1,-21 43 0,-43 21 0,43 0 2,0 0 2,20-42-5,22-22 4,0 1-7,0-1 3,0-20-2,0-1 3,0 21-2,22 1 0,41 21 2,1-22 1,20 43-2,43-64 3,-42 1 1,21-1-3,-64 0-1,43-42-1,-22 0-1,22 0 3,0 21-1,20-21 0,-20 0 2,0 0-3,-43 0 2,22-21 1,-22 0-1,0 0-3,-21 0 4,1-22-2,-1 1 1,0 0 0,0-1-1,0-41 3,-21-1-5,0 22 6,0-43-6,0 0 5,0 21-5,-21-42 2,0 64 2,0-22 0,0 43-2,-1-22 0,-20 22 1,21-22 1,-85 1 0,43 21-2,-43-22 0,-21 22 0,42 21 2,0-1 0,22 22-1,21 22-2,-1 20 1,1 21-1,-22 1 7,43 63-6,0-64 0,21-41 8</inkml:trace>
    </iact:actionData>
  </iact:action>
  <iact:action type="add" startTime="72227">
    <iact:property name="dataType"/>
    <iact:actionData xml:id="d16">
      <inkml:trace xmlns:inkml="http://www.w3.org/2003/InkML" xml:id="stk16" contextRef="#ctx0" brushRef="#br0">8742 12912 0,'0'0'3,"0"21"65,0 0-57,0 0-2,0 0 1,0 43-1,21-43 2,0 21-2,21 22 0,-21-22 2,1-21-2,-1 22 1,0-22 0,0-21-1,21 21 0,-20 0 2,20-21-2,0 0 1,-21 0-1,1 21 1,20-21 0,-21 0 0,21 0 0,-20 0-1,41 0 1,-21 0 0,22 0-1,-43 0 1,21-21-1,1 21 1,-22-21 0,21 0-1,-21 0 1,22 0 0,-22-1 9,0 1-9,-21 0 9,21 0-9,-21 0 0,0 0 39,0-22-40,-42 1 1,21 0-1,-43 20 1,1-20 0,-1 0-1,-20 21 2,-1-22-2,21 22 7,-20 0-13,-22 21 8,0 0-2,21 0 0,1 0 1,-1 0-1,22 0 1,41 21 0,1-21-1,21 21 31,0 0-19,0 1-14,0-1 3,0 21 0,0-21 10,0 0-11</inkml:trace>
    </iact:actionData>
  </iact:action>
  <iact:action type="add" startTime="76757">
    <iact:property name="dataType"/>
    <iact:actionData xml:id="d17">
      <inkml:trace xmlns:inkml="http://www.w3.org/2003/InkML" xml:id="stk17" contextRef="#ctx0" brushRef="#br0">5249 10689 0,'64'0'105,"-1"0"-95,43-42-1,21 21 1,42 0 0,22-43-1,-1 43 1,43-43 0,-42 43 1,-22 0 3,21-42-6,-20 41 1,-1 22 1,-63 0-3,42 0 2,43 0 1,-43 0 1,42 0-3,-42 64 1,-21-43 2,-21 0-1,-21 0-2,0-21 2,-1 0 2,1 22-1,0-22 5,-22 0-11,22 0 1,-1 21 5,43 0-3,-42-21 1,21 0 2,0 0-2,-22 21 4,1-21-8,0 0 7,-22 0-5,1 0 7,-22 0-4,-21 0-3,22 0 6,-43 21 1,42-21 230,-21 0-235,21 0 0,22 0 1,-1 0 0,1 0-1,-1 0 1,1 0 0,-22 0 0,1 0-1,20 0 1,-42 0 0,22 0 0,-1 0-1,-42-21 1,21 21 0,0 0-1,22-21 1,-22 21-1,0 0 1,0 0 1,21-21-2,1 0 0,-22 21 2,21 0-2,1 0 0,-1 0 13,-21 0-14,0 0 1,0 0 1,1 0 10,-1 0-10,-21-22 8,21 22-7,0 0-2,0 0 11,0-21-6,1 21-9,-1-21 14,0 21-10,0 0 11,0 0 48,0 0-48,1 0-1,-1 0 49,0 0-49,-21-21-8,21 21-2,0 0 19,-42 0 138,-21 21-157,-22 0 1,1 43 0,-22-1-1,43-42 1,21 22 1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00:49.3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711">
    <iact:property name="dataType"/>
    <iact:actionData xml:id="d0">
      <inkml:trace xmlns:inkml="http://www.w3.org/2003/InkML" xml:id="stk0" contextRef="#ctx0" brushRef="#br0">1249 5969 0,'0'0'4,"0"42"54,21 1-39,21-1-8,22 22-1,63 63-1,42 21 0,0-42 0,-42-43 3,-21-21-3,-21-42 0,-1 0 0,-20-84 1,63-43-1,21 0 1,21-85 1,64 43-1,-42 21 0,-22-22-2,43 1 2,-85 63-1,42-21 0,-63-21 1,0 0 0,-64 63 0,0-21 0,-42 64 0,0 0-1,-21-43 12,-42-21-13,-43-42 2,0-21 0,-42-22 0,0-21 2,42 22 0,0 21 0,-42 63-5,106 63 3,-85 1 1,42 42-2,21 0-1,-63 0 4,-21 0-4,0 64 1,21-22 0,0 43-1,0 42 2,0-22 1,21 22 0,22 43-1,-1 41 1,21-41-2,43-64 1,0 21-1,0-22-1,21 22 2,21-63-3,0 21 2,22 20 1,41 22-1,-41 0 3,41 0-4,-20 0 1,-1-42 1,1 42-1,-1-63 2,1-1-1,42 22 1,-85-85-1,0 0-2,0 0 1</inkml:trace>
    </iact:actionData>
  </iact:action>
  <iact:action type="add" startTime="15695">
    <iact:property name="dataType"/>
    <iact:actionData xml:id="d1">
      <inkml:trace xmlns:inkml="http://www.w3.org/2003/InkML" xml:id="stk1" contextRef="#ctx0" brushRef="#br0">3027 12213 0,'0'0'3,"42"0"59,64 0-54,0 0 3,42 0-1,0 0-2,42 0 3,-20 0 1,41 0-3,-20 0-1,21 0 2,-22 0-2,64 0 6,-42 0-9,42 0 8,0 0-5,-43 0 1,22 0 0,21-21 3,-42-21-4,-22 21 2,-63-22 0,-42 43 0,0-21-1,-64 0 1,42 0 2,-41 21 4,-22-21-6,0 63 242,42-21-231,43 0-13,20 0 2,107-21-1,84 43 1,1-22 0,-1-21 0,-21 21-1,-42 21 2,-85-42-2,0 22 0,-42-22 2,0 0-2,-42 0 3,20 0 0,-20 0-3,-43 0 2,42 0-4,1 0 0,-1 0 3,1 0 0,42 0 1,-22 0-3,65 0 3,-44 0-2,44 0 0,-22 0 3,-43-22 1,-41 22-5,20-21 2,22 0-3,-22 0 1,22 21 1,-43-21 2,22 21-1,20 0 1,-20-21-3,-1 21 1,-20-22 3,20 22-4,-42 0 2,1 0 0</inkml:trace>
    </iact:actionData>
  </iact:action>
  <iact:action type="add" startTime="21235">
    <iact:property name="dataType"/>
    <iact:actionData xml:id="d2">
      <inkml:trace xmlns:inkml="http://www.w3.org/2003/InkML" xml:id="stk2" contextRef="#ctx0" brushRef="#br0">3810 14288 0,'21'0'77,"21"0"-66,22 0-3,63 0 2,21 0-1,21 0 1,22 0 0,20 0 0,-20 0-1,21 0 1,-43 0-1,21 0 1,-41 0 0,-1 0-1,-42 0 1,21 0-1,0 0 1,0 0 0,-22 21 0,22-21-1,-21 0 1,42 0 0,-42 0 0,42 0 0,1 21-1,-22-21 4,127 0 7,-106 0-13,-42 0 4,21 0-3,-64-21 4,22 0-4,-22-1 4,1-20-3,-22 21 0,-21 21-1,0 0 245,22 0-244,-1 0 0,43 0 1,-1 0-1,22 0 4,42 21-5,-21 0 1,22 0 0,-44-21 3,22 0-3,-21 0 3,-21 0-4,-22 0 1,1 0-1,-1 0 3,1 0-2,-22 0 1,1 0-1,20 0 3,1 22-4,-43-22 1,42 0 3,1 0-3,-22 0 0,0 0-1,22 0 6,21 0-5,-43 0-2,21 0 3,-20 0 1,-1 0-1,22 0-2,-1 0 1,1 0 3,-43 0-4,0 0 2,21 0 0,-21 0 19</inkml:trace>
    </iact:actionData>
  </iact:action>
  <iact:action type="add" startTime="30664">
    <iact:property name="dataType"/>
    <iact:actionData xml:id="d3">
      <inkml:trace xmlns:inkml="http://www.w3.org/2003/InkML" xml:id="stk3" contextRef="#ctx0" brushRef="#br0">14774 14499 0,'21'0'66,"0"0"-55,43 0-3,-22 0 2,1 0-1,-1 0 1,-21 0 0,0 0-1,0 0 1,22 0 3,-43 43-7,21-1 4,-21-21 0,21 0-1,-21 22 3,0-22-3,0 21 0,0 0 0,-42 22 1,-1-22 0,-20 22-1,-1-1 1,22-20 0,-21 20-1,20-42 1,1 22 0,21-43 0,42 0 86,42 0-86,22 0 0,0-22 0,21-20-1,21-43 1,0 43 0,-43 0-1,22-43 1,-64 43 0,-20 42 0,-22-21-1,0-1 1,0 1 87</inkml:trace>
    </iact:actionData>
  </iact:action>
  <iact:action type="add" startTime="31762">
    <iact:property name="dataType"/>
    <iact:actionData xml:id="d4">
      <inkml:trace xmlns:inkml="http://www.w3.org/2003/InkML" xml:id="stk4" contextRef="#ctx0" brushRef="#br0">15578 15388 0,'0'0'11,"22"0"41,-1 0-41,21 0-2,0 0 0,-42-42 11,22 42-8,-22-21-5,21 0 5,0-22-3,-21-41 1,0 41-1,0-63 0,0 22 1,0 20 0,0 22-2,0-22 3,0 22-1,0 21 1,0-21-2,0 20 0,-21 1 1,0 21 0,-1 0 8,1 0-7,0 0-3,0 0 2,-21 0 0,20 0-1,1 0 2,0 0-2,0 21 0,21 1 11,-21-1-1,21 21-8,-21 22-2,-1-1 2,1 22-2,21-43 0,-21 0 2,21 1 1,-21-22-5,21 0 5,42 0 53,-42 0-56,21-21 1,1 0-1,-22 22 1,21-22 0,-21 21 40,0 0 8,21-21-50</inkml:trace>
    </iact:actionData>
  </iact:action>
  <iact:action type="add" startTime="33679">
    <iact:property name="dataType"/>
    <iact:actionData xml:id="d5">
      <inkml:trace xmlns:inkml="http://www.w3.org/2003/InkML" xml:id="stk5" contextRef="#ctx0" brushRef="#br0">1841 15960 0,'148'0'66,"149"0"-57,20 0 1,64 0-1,21 0 1,43 0-1,63 0 2,21 0-2,-127-21 1,43-1 0,-64 22-1,-21 0 1,-1 0 1,-62 0-2,-43 22 1,0 20-1,-106-42 1,-21 21-1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40:17.1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626">
    <iact:property name="dataType"/>
    <iact:actionData xml:id="d0">
      <inkml:trace xmlns:inkml="http://www.w3.org/2003/InkML" xml:id="stk0" contextRef="#ctx0" brushRef="#br0">3577 5525 0,'0'0'4,"42"0"76,22 21-72,-43-21 1,64 0 2,-22 21-2,22 0 1,-1-21 0,1 0 0,-21 21-1,20-21 0,1 0 1,21 0 0,-22 0 1,1 21 2,-21-21-8,-22 0 5,0 0 0,22 0 0,-1 0-1,-20 0 1,-1 0 0,21 0-1,-20 0 1,20 0 0,22 0-1,-22 0 1,22 22 4,-21-22-9,20 21 5,1-21-1,0 0 1,-22 0 0,-21 0 0,1 0-1,20 0 1,-42 0 0,43 0 0,-22 0-1,1 0 1,-1 0 0,0 0-1,22 0 2,-22 0-2,0 0 1,-20 0 0,-1 0 9,-21 21 204,0 0-214,0 0 1,0 0 0,42-21 9,0 0-7,43 0-5,0 0 3,-1 0 1,1 0 1,0 0-4,-43 0 0,43 0 3,-22 0-2,1 0 2,-22 0-3,0 22 5,22-22-5,-43 0 0,0 0 1,0 0 4,22 21 1,-22-21-1,0 0-4,0 0 11,0 0-11,1 0 1,-1 0 19,0 0-18,0 0-3,0 0 22</inkml:trace>
    </iact:actionData>
  </iact:action>
  <iact:action type="add" startTime="17970">
    <iact:property name="dataType"/>
    <iact:actionData xml:id="d1">
      <inkml:trace xmlns:inkml="http://www.w3.org/2003/InkML" xml:id="stk1" contextRef="#ctx0" brushRef="#br0">3577 6562 0,'21'0'84,"0"0"-73,43 0-1,-43 0-2,42 0 2,22 0 0,0 0 0,-1 0 1,43 0-3,-42-21 2,63 21 0,-42 0-1,42 0 1,0 0 0,85 0-1,-21 0 2,0 0-2,-22 0 1,22 0-1,21 42 1,-43 0-1,-42 22 7,0-43-12,-21 0 6,-21-21 0,-21 21-1,-43-21 1,1 0-1,-1 0 2,0 0-2,1 0 1,-22 0 0,21 0-1,-21 0 1,0-21-1,22 21 1,-22 0 0,0 0 0,0-21-1,0 21 1,22-21 293,-1 0-296,-21-1 5,43 1-5,-1 21 6,1-21-5,-1 21 3,22-21-3,-43 21 3,22-21 1,-1 21-3,1 0-1,-43-21 2,42 21-2,-20 0 2,20-22-1,-20 22 1,-1-21 0,0 21 1,-21-21-2,43 21 2,-22 0-2,-21 0 0,22 0 2,-1-21-3,0 21 11,1 0-9,-1 0 12,0 0-14,-42-21 1,22 21 10,-1 0 39,0 0-38,0 0 9,0 0 10,-21-21-11,21 21 2,1 0-8,-1-22-5,0 22 22</inkml:trace>
    </iact:actionData>
  </iact:action>
  <iact:action type="add" startTime="20955">
    <iact:property name="dataType"/>
    <iact:actionData xml:id="d2">
      <inkml:trace xmlns:inkml="http://www.w3.org/2003/InkML" xml:id="stk2" contextRef="#ctx0" brushRef="#br0">10435 6477 0,'21'0'192,"0"0"-180,43 0 5,-43 0-7,42 0 0,1 0 0,-1 0-1,-20 0 1,20 0 0,1 0 0,-1 0-1,-42 0 1,22 0-1,20 0 1,-42 0 0,43 0-1,-22-21 1,1 21 4,20-21-8,1 21 3,-1-21 1,-42 21 0,43 0 0,-1 0-1,1 0 1,-22 0-1,22 0 2,-1 0-2,-42 0 1,43 0 0,-22 0 0,0 0-1,-20 0 0,20 0 1,-21 0 0,21 0 0,1 0-1,-22 0 1,21 0 0,1 0 0,-1 0 10,-21 0-11,0 0 12,0 0-13,1 0 2,-1 0 28,0 0-28,0 0 23,0 0-17,0 0-7,1 0 12,-1 0-1,0 0 7,0 0 50,-21-22-46,21 22-12</inkml:trace>
    </iact:actionData>
  </iact:action>
  <iact:action type="add" startTime="39676">
    <iact:property name="dataType"/>
    <iact:actionData xml:id="d3">
      <inkml:trace xmlns:inkml="http://www.w3.org/2003/InkML" xml:id="stk3" contextRef="#ctx0" brushRef="#br0">4826 9059 0,'84'0'202,"-62"0"-181,20 0-13,0 0 13,-21 0-11,1 0-2,20 0 4,-21 0-3,43 0 2,20 0-4,1-21 4,-22 21-3,-41 0 4,41 0-4,-21 0 2,-20 0 0,-1-21 0,21 21-1,0 0 2,1-21-2,-1 21 0,22-21 0,-22 21 1,21-21 1,-20 21-2,20 0 0,-20 0 10,-22 0-9,0 0 10,0 0-11,0 0 0,0 0 11,1 0 300,-1 0-310,21 0 0,0 0-1,1 0 1,-1 0 0,22 0 0,-43 0-1,42 0 1,1 21 0,-1-21-1,-42 0 1,43 0 0,-1 0 0,-20 0 0,-1 0 1,0 0-1,22 0-1,-22 0 1,22 0-2,-22 0 1,-21 0 2,22 0-1,-22 0-2,0 0 5,21 21-7,22-21 4,-43 0 0,21 0-1,1 0 2,-22 0-2,21 0 1,-21 21 0,0-21-1,22 0 1,-22 0 0,0 0-1,21 0 1,-20 0 11,20 0-13,-21 0 1,21 0 2,1 0-1,-1 0-1,22 0 1,20 0-1,1 0 1,-22 0 0,-20 0 0,-1 0-1,0 0 2,-42 21-2,43-21 0,-22 0 1,0 0 0,0 0 0,0 0-1,-21 21 80</inkml:trace>
    </iact:actionData>
  </iact:action>
  <iact:action type="add" startTime="64245">
    <iact:property name="dataType"/>
    <iact:actionData xml:id="d4">
      <inkml:trace xmlns:inkml="http://www.w3.org/2003/InkML" xml:id="stk4" contextRef="#ctx0" brushRef="#br0">8699 8678 0,'21'0'89,"22"0"-81,20 0 0,22 0 1,21 0 2,84 0-2,22 0 1,42 0 0,-85 0-1,64 0 1,-64 0 0,22 0-1,-1 0 1,-20 0 1,-22 0-2,-42 0 0,-22 0 1,-20 0 1,-22 0-3,-21 0 2,22 0 0,20 0-1,-42-21 1,22 21 0,-1 0 0,-21 0 0,0 0-1,22 0 1,-22 0 10</inkml:trace>
    </iact:actionData>
  </iact:action>
  <iact:action type="add" startTime="65296">
    <iact:property name="dataType"/>
    <iact:actionData xml:id="d5">
      <inkml:trace xmlns:inkml="http://www.w3.org/2003/InkML" xml:id="stk5" contextRef="#ctx0" brushRef="#br0">10922 8403 0,'21'0'62,"0"0"-50,21 21-4,22 1 2,-1-1-1,1 21 1,-22 0 0,1-20-1,-1 20 1,0-21 0,1-21-1,-43 21 2,42-21-2,-21 0 1,-21 21 3,42 1-7,-20-1 13,-1-21-8,0 21-2,0 0 1,-21 0-1,-21-21 225,-21 21-224,-22 22-1,-63 20 1,-21 22-1,21 0 0,0-22 2,21 43-2,85-85 1,-21 21 0,63-42 57,0 0-26,-21-21 44,0 0-65</inkml:trace>
    </iact:actionData>
  </iact:action>
  <iact:action type="add" startTime="72265">
    <iact:property name="dataType"/>
    <iact:actionData xml:id="d6">
      <inkml:trace xmlns:inkml="http://www.w3.org/2003/InkML" xml:id="stk6" contextRef="#ctx0" brushRef="#br0">11049 10139 0,'-21'-21'186,"21"0"-169,-22-1 3,-20 22-12,0-21 12,-1 21-10,22 0-1,0 0 1,-21 0-1,-1 0 12,1 21-11,0 22-2,21-1 4,-43 0-5,22 1 10,-1 20-12,-20-20 3,-1-1 2,22 0 1,0 22-2,21-22 2,-1 0-1,1-20 4,21-1-5,0 21-1,0 22 1,0-22-2,43 21 2,-1 1 0,0 21 2,1-43 0,-22 0-3,21-21 1,0 1 3,-20-22-3,20 0 0,0 0 1,1-22-1,-1-20 1,64-85-1,0-42 2,-1 21-3,1-22 3,-21 22-1,0 21-2,-64 42 4,0 1-2,-21 20-3,0 22 3,0 21 1,0-22 106,0 65-10,0-1-99,0 0 3,0 0 19,-21 21-20,21-20-1,0 20 1,-21 21-2,-1 1 4,22-22-5,-21 43 4,21-43-3,-21 22 4,21-22-3,-21 22-1,21-1 4,0 1-4,0 20 2,0 22 0,0-64-1,0 43 5,0 0-8,0-22 5,0-42-3,0 43 2,0-22-1,0-21 2,0 22-1,0 20-1,0 1 1,0-1-1,0 22 3,-21 0 0,21-22-7,0 1 7,0-43 5,0 0 12,0 0-5,0 21-19,0 1 14,0-22-7,0 0-2,0 0-3,0 0 3,0 1 29</inkml:trace>
    </iact:actionData>
  </iact:action>
  <iact:action type="add" startTime="77532">
    <iact:property name="dataType"/>
    <iact:actionData xml:id="d7">
      <inkml:trace xmlns:inkml="http://www.w3.org/2003/InkML" xml:id="stk7" contextRef="#ctx0" brushRef="#br0">13779 9567 0,'0'0'2,"0"22"132,0 41-128,0 1 4,0 20-1,0 1 1,0-22-1,0 86 1,0-44 0,0 44 0,-42 83 0,21-41 0,21 21-1,-21-1 0,21-63 1,0 1 0,0-107 0,0-21-1,-22-21 10,22-21 109,0 0-108,0 42 18</inkml:trace>
    </iact:actionData>
  </iact:action>
  <iact:action type="add" startTime="78676">
    <iact:property name="dataType"/>
    <iact:actionData xml:id="d8">
      <inkml:trace xmlns:inkml="http://www.w3.org/2003/InkML" xml:id="stk8" contextRef="#ctx0" brushRef="#br0">14054 10160 0,'0'0'3,"22"0"78,-1-21-60,0 21-13,0 0 1,21 0 12,-20 0-11,-22-21-2,42 21 2,-21 0-1,21 0 11,-20 0-9,-1 0-1,0 0 0,-21 21-2,21 0 2,-21 21 21,0-20-14,0-1 2,0 21-9,21 0 0,-21 1-1,0-1 3,0-21 5,0 0-7,0 1 20,0 41-21,0 1 1,0 20 0,-42-20-1,21-1 2,21-20-3,-43-22 2,1 21 2,21 0-4,0 1 4,0-43-3,21 21-1,-22 0 3,1-21-1,0 42-2,21 1 3,-21-1-1,21-21 0,-21 22-2,21-1 2,-21-42 0,42 0 165,-21-21-167,42 21 2,-21-21 0,0 21 0,22-22-1,-1 22 1,-21 0 0,43 0 0,-22 0-1,0 0 0,43 0 1,0 0 0,-22 0 0,-20 0 0,20 0-1,1 0 1,-22 0 0</inkml:trace>
    </iact:actionData>
  </iact:action>
  <iact:action type="add" startTime="84453">
    <iact:property name="dataType"/>
    <iact:actionData xml:id="d9">
      <inkml:trace xmlns:inkml="http://www.w3.org/2003/InkML" xml:id="stk9" contextRef="#ctx0" brushRef="#br0">2646 10435 0,'21'0'90,"42"0"-85,-20 0 4,-1 0 1,21 0 0,1 0-1,-22 0 1,1 0-1,20 0 2,1 0-2,-22 0 1,21 0-1,1 0 1,21 0-1,-43 0 2,43 0-1,-1 0 1,22 0 0,-21 0-1,-1 0 2,1-21-6,0 21 2,21 0 2,-43 0 1,64 0-3,-21 0 2,0 0 0,21 0 0,-21 21 0,21 22-2,-43-43 4,-20 21-5,-1-21 3,-20 21-1,41-21 4,-20 21-5,-22-21 3,-21 0-3,22 0 2,-22 0 1,21 0 298,-21 0-300,106 0 1,-63 0-1,42 0 1,84 0 0,-42 0-1,-42 0 1,42 0 0,0 0 0,1 0 0,-44 0-1,22 0 0,-21 0 1,21 21 0,-84-21 0,41 0 0,-41 0-1,-1 0 2,0 0-2,1 0 0,-22 0 1,21 0 0,-21 0 0,0 0-1,43 0 0,-1 0 2,-41 0-2,41 0 1,-21 0-1,-20 0 1,-1 0 1,21 0-2,0 0 11,1 0-11,-22 0 3,21 21-4,1-21 4,-43 22-2,42-22-3,-21 0 3,0 0 0,0 0-1,1 21 1,-1-21 9,0 0-9,0 0-1,-21 21 1</inkml:trace>
    </iact:actionData>
  </iact:action>
  <iact:action type="add" startTime="91424">
    <iact:property name="dataType"/>
    <iact:actionData xml:id="d10">
      <inkml:trace xmlns:inkml="http://www.w3.org/2003/InkML" xml:id="stk10" contextRef="#ctx0" brushRef="#br0">3048 12171 0,'21'0'87,"42"0"-77,22 0-2,21 0 2,21 42 1,-21 1-1,42-43-1,-63 0-1,20 21 3,-20-21-1,0 0 1,-1 0-2,1 0-1,-21 0 5,20 0-5,1 0 1,21 0 0,-22 0 2,-20 21-2,-1-21 0,-20 0 3,20 0-2,-20 0-3,-22 0 3,21 0-1,0 0 2,1-21-2,-1 21 0,22 0 1,-1-21 0,1 21 0,-43 0 0,42 0-1,-42 0 1,22 0 0,20 0-1,1-22 6,-1 22-9,1 0 2,20 0 2,22 0 0,-21 0 0,-22 22-1,-20-1 1,-22-21-1,0 0 1,21 0 0,1 0 9,20 0-9,-42 0 1,43 0-2,-22 0 0,-21 0 12,1 0-13</inkml:trace>
    </iact:actionData>
  </iact:action>
  <iact:action type="add" startTime="93140">
    <iact:property name="dataType"/>
    <iact:actionData xml:id="d11">
      <inkml:trace xmlns:inkml="http://www.w3.org/2003/InkML" xml:id="stk11" contextRef="#ctx0" brushRef="#br0">3154 12975 0,'42'0'86,"21"0"-77,-20 0 2,41 0-2,22 0 0,21 0 2,-21 0-2,0 0 1,0 0-1,21 0 1,-21 0 3,84 21 6,-126-21-12,20 0 3,1 0-1,-22 0 4,1 0-6,21 0 3,-1 0-1,1 0 2,-43 0-2,43 0 1,-22 0-1,1 0 2,-22 0-2,1 0 1,-1 0 1,0 0 6,-21 0 3,1 0 9,-1 0-20,0 0 1,21 0 10,-21 0-10,1 0 28,-1 0 10,0 0-27,0 0-12,0 0 2</inkml:trace>
    </iact:actionData>
  </iact:action>
  <iact:action type="add" startTime="94933">
    <iact:property name="dataType"/>
    <iact:actionData xml:id="d12">
      <inkml:trace xmlns:inkml="http://www.w3.org/2003/InkML" xml:id="stk12" contextRef="#ctx0" brushRef="#br0">9482 11853 0,'-21'0'115,"0"22"-106,0-1 2,-21 0-2,42 0 1,-43-21-1,22 42 1,-42 22 0,20-1-1,1 22 3,0 0-3,-1-43 3,22 22-1,0-22-2,-21 21 1,20-41 0,1 20-1,0 21-1,21-20 0,-21-22 2,21 21-2,0 1 3,-21-43 8,21 21-10,0 0 2,0 0-2,0 0 1,0 22-1,0-22 11,0 21-8,0-21-5,0 0 5,0 1-4,0-1 2,0 0 0,0 0 0,0 0 9,0 22-10,0-22 0,21 21 1,0 0 0,0-20 0,0-22 28,1 21-16,-1-21-14,-21 42 3,21-42-2,0 0 0,0 21 1,0-21 38,22 0-28,20 0-2,-42 0-8,22 0 0,-22 0 0,0 0-1,0-21 1,0 0 0,1 0 0,-1 0 10,0 21-9,0-22-4,-21 1 4,21 0 8,-21-21-10,21 42 3,-21-43-5,0 22 3,0 0 10,0 0-7,0 0 3,0 0 4,0-1-11,0 1 12,0 0-12,0 0 88,-21 0-88,0 21 2,21-21-2,-21-1 1,0 22 20,0 0 18,-1 0-30,1 0-5,0 0 6,0 0-12,0 0 3,0 0-1,-1 0 11,1 0-11,0 0 53,0 0-55,0 0 12,0 0-8,-1 0-2,1 0 9,0 0 2,21 22-1,-21-22-9,21 21 10,-21-21 86,0 0-97,21 21 1,0 0 0,-22-21-1,1 42 2,21-20-2,-21-1 0</inkml:trace>
    </iact:actionData>
  </iact:action>
  <iact:action type="add" startTime="105601">
    <iact:property name="dataType"/>
    <iact:actionData xml:id="d13">
      <inkml:trace xmlns:inkml="http://www.w3.org/2003/InkML" xml:id="stk13" contextRef="#ctx0" brushRef="#br0">10435 9610 0,'0'21'68,"-21"42"-61,-22 43 2,22-21 0,-42 21 1,42-22 1,-22 22-2,22-21 2,0 21 0,-21-22-2,20 1 2,22-21-2,-21-1-1,21 1 0,-21-22 8,21 21-12,0 1 6,0 21 0,0-43-1,0 43 0,0-1 1,0 22 0,0-21 0,0-1 1,21 1-3,0-43 2,22 1 1,-22 84-3,21-64 2,22 22 1,-1-22-1,1 1-2,-22-1 2,0-41 2,-20 20-2,20 0-1,-42-21 0,42 1 0,-21-22 2,22 21 6,-1-21-7,-21 21 0,43-21 0,-22 0-1,0 0 1,43 0-1,-21 0 1,-1 0 0,1-21-1,-22 0 2,21-22-2,1-20 0,21 42 1,-22-22 0,1 1 0,-22 21-1,0-22 3,-21 1-1,1 0-1,20-1-1,0 1 3,-21-21-2,22 20-1,-22-20 1,0-1-2,-21 43 1,0-21-2,0-1 3,21-20-1,-21 42 2,0-22-1,21-20 0,-21 21 0,0-22-2,0 1 2,0-1 0,0 22 2,0-43-4,0 22 1,-21-1 2,-21-21-3,-22 1 2,1-22 1,-22-21 1,43 42 0,-22 1-3,22 20 1,0 22 3,21 21-8,-1-1 20,-20 22-16,0-21 12,21 0-12,-1 21 1,1 0 10,-21 0-10,0 0 8,20 0-8,1 0-1,0 0 2,0 0 3,0 0-4,0 0 1,-1 0-3,1 21 0,0-21 3,0 0-3,0 0 1,0 0 0,-1 0-2,1 0 4,0 0-2,0 0 1,0 21 1,0-21-2,-1 0 0,22 22 2,-21-22-1,0 0 9,21 21 58,-21-21-68,0 0 195,0 0-165,-22 0-18,22 0-13,0 0 2,0 0-1,-22 0 1,22 0 9,0 0-8,21 21 6,-21-21 129,0 21-136,0-21-1</inkml:trace>
    </iact:actionData>
  </iact:action>
  <iact:action type="add" startTime="111505">
    <iact:property name="dataType"/>
    <iact:actionData xml:id="d14">
      <inkml:trace xmlns:inkml="http://www.w3.org/2003/InkML" xml:id="stk14" contextRef="#ctx0" brushRef="#br0">13589 9271 0,'0'0'3,"-21"0"78,-22 0-70,1 21-2,0 22 1,-1-1 0,-20 21-1,20 22 2,-20-21 0,-22 41-1,43-20 0,0-43 0,20 1 1,-20-1-1,0 43-2,21-43 2,-1 22-1,1-1 1,0 1-1,0-43 0,21 85 2,0 21-4,-21-22 4,21 22-1,0-63-2,0 21 4,0-1-3,0-20-1,0-22 2,0 0 0,21 43 1,0-21-1,0-1-1,0 43 1,22-43-3,-1 1 3,22-1 0,-22-20 3,0-22-3,22-21 4,-1 42-10,1-21 9,20 22-7,1-1 3,0 22 0,42-1 1,0 1 1,-21-1-3,42-21 4,0 22-4,21-43 2,-63 0 0,21 0 0,-63-21 2,63 0-5,-64 0 2,85 0 0,-42 0 2,21-42-3,42-21 4,-84 20-3,42-63 0,0 64 1,21-64 1,-42 0-2,21 43 3,-63-43-5,41-21 2,-20 42 0,0-20 2,-22-22-1,-20-22 0,-22 22-1,0-21 2,-21-42-2,42 20 1,-42 43-2,0 22 6,0-1-5,0-21-1,0 63 0,0-20 6,-63-43-8,20 0 4,-62-43-1,20 43 3,-21 0-5,-21 21 3,0 43 0,0-22-1,-21 43 1,42 42 0,-63-64 1,63 64-3,-21-21 3,-21 21-1,42 0-1,0 0 0,21 0 2,-20 0-3,41 0 2,-21 0 2,1 21-5,-1 22 3,-21-22 0,0 42 0,22-63-1,-1 64 4,0-43-3,22 21-2,21-42 3,-1 22-3,1 20 4,21-21-5,21 0 4,0 0 54,0 1-35,-21-1-20,21 0 0,-22 0-1,1 0 1,21 0 28</inkml:trace>
    </iact:actionData>
  </iact:action>
  <iact:action type="add" startTime="121781">
    <iact:property name="dataType"/>
    <iact:actionData xml:id="d15">
      <inkml:trace xmlns:inkml="http://www.w3.org/2003/InkML" xml:id="stk15" contextRef="#ctx0" brushRef="#br0">3365 16743 0,'21'0'114,"22"0"-93,-1 0-11,-21 0-1,43 0 0,-1 0 2,22 0-1,-43 0 0,43 0 0,21 0-3,-22 0 5,22 0-2,-21 0-2,0 0 3,-22-21-3,1 21 3,-1 0-1,-21 0-2,43 0 5,-64 0-5,43 0 2,-1 0-2,-42 0 4,43 0-4,-1 0 7,1 0-11,-43 0 6,43 0 0,-22 0 1,-21 0 6,0 0-7,-21-21 291,64-1-282,-1 1-8,1 0 0,42-21-2,-22 21 0,1-1 0,21 22 2,-22-21-3,1 0 3,0 0-1,-1 21 0,1 0-2,0-21 1,-22 21 3,1 0-2,-1-21-2,1 21 2,-43 0 1,21 0-3,1-22 1,-22 22 3,21 0-2,0 0 1,-42-21-1,64 21-1,-22 0-2,-21 0 3,43 0 0,-22 0-1,-21 0 2,22-21-2,-1 21 2,-21 0 0,22 0-3,-1 0 0,0 0 4,1 0-3,-1 0 0,-21 0 0,43 0 1,-1 0 1,1 21-3,-22 0 2,21-21-1,1 0 2,-22 0-2,1 22 1,-1-22-1,0 0 3,-42 21-4,43-21 1,-43 21 1,21-21 504,42 0-504,-20 0 0,20 0 1,-21 0 0,1 0-3,-1 0 3,-21 0-4,22 0 3,-22 0 1,21 21-4,0-21 3,-20 0 0,-1 21-1,21-21 1,-21 0 0,0 0 9,1 0-9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01:28.6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76">
    <iact:property name="dataType"/>
    <iact:actionData xml:id="d0">
      <inkml:trace xmlns:inkml="http://www.w3.org/2003/InkML" xml:id="stk0" contextRef="#ctx0" brushRef="#br0">719 2011 0,'43'0'126,"20"0"-117,1 0 5,20 0-9,65 21 4,20 21 2,-21 1 2,43-22-5,-1 0 1,22 43-1,-22-64 4,22 0-1,-22 0-4,64 0 2,0 0 1,0 21 0,22-21 0,62 0-1,-63 0 1,22 0 0,-1 63 0,-84-42 3,-22-21-5,-42 22-1,-42-22 3,-42 21 0,-43-21-1,-42 0 53,21 21-56,21-21 210,64 0-207,42 0 1,63 0 1,64 0-4,21 21 4,22 21-3,20-42 2,22 0 1,-22 0-4,-20 22 4,-22-1-2,-42-21 1,-22 0 2,1 0-3,-22 0 0,-20 0 2,20 0-3,22 42 1,21-42 2,-22 0 0,1 0-2,-21 0 1,-43 0 0,0 0-3,-85 0 3,-20 0 0,-22 0 9,-21-21 0,42 21 224,64 0-234,42 0 3,106 0-3,21 0 0,85-21 1,42-43 1,-42 64-3,-21-42 1,-22 21 0,-20-43 2,-43 43-2,0-42 1,-21-1 0,-1 22 2,-62 21-3,-43-22 5,21 22-10,0 21 6,-42 0 1,127-21-3,-64 21 2,-21 0 0,0 0-1,1 0 3,-1 0-6,-64 0 6,1 0-2,-21 0-3,-22-21 4,-21 21-1,0 0 241,0 0-241,64 0 0,21 0-2,127 0 2,-22 0 0,43-21 0,0 21-1,0 0 1,22 0 0,-22 0 0,-22 0-1,-62 0 1</inkml:trace>
    </iact:actionData>
  </iact:action>
  <iact:action type="add" startTime="14032">
    <iact:property name="dataType"/>
    <iact:actionData xml:id="d1">
      <inkml:trace xmlns:inkml="http://www.w3.org/2003/InkML" xml:id="stk1" contextRef="#ctx0" brushRef="#br0">17928 4191 0,'21'-127'148,"0"106"-144,0-21 7,1-22-2,-1 22 2,21-1-2,0 43 0,1-63 3,20 21-4,1-1 5,20 1-4,1 0-1,-21 20 3,-22 22-1,43 0-2,-43 0 0,21 0 3,-41 0-1,20 0 2,-21 0-4,21 43 9,-20-1 5,-22-21-14,21 0 3,-21 1 1,0-1 4,0 21-7,0-21 1,0 22 0,0 41-1,-21 1 1,-43 42-1,22-21 1,-64 63-1,21 0 1,-42-42 1,21 0-2,-42 43 1,21-43 0,-42 21-1,42-21 1,21-21 0,21-22-1,-20 1 1,41 42 0,22-63 0,-1-22 0,1 21-1,0-20 2,42-22-1,-21 0-1,42-21 135,-21-21-134,21 0 0,0 21-1,0-43 2,22 1-1,-1-21-2,-21 41 2,43-20 0,20 0-1,22-22 2,-21 43 0,-1 0-2,1 0 1,0 21-1,-22 0 1,1 0 0,-1 0-2,-20 0 3,-1 0 0,0 0-4,22 21 4,-22 21-2,-42-21 1,21 1 0,0-1 1,-21 0-3,22-21 1,20 0 20,-21 0-17,21 21 5,-20-21-6,-1 0 8,21 0-10,-21 0 11,22 0-9,-22 0 6,0 0-7,0 0 3,0-42-7,0-1 4,22 22 0,-22-21 0,21-43-1,-21 1 1,22-22 0,-1 21 1,0 0-2,-20 22 1,-1-1 2,0 22-3,-21 21 1,0 0-3,21 21 3,-21 21 37</inkml:trace>
    </iact:actionData>
  </iact:action>
  <iact:action type="add" startTime="17901">
    <iact:property name="dataType"/>
    <iact:actionData xml:id="d2">
      <inkml:trace xmlns:inkml="http://www.w3.org/2003/InkML" xml:id="stk2" contextRef="#ctx0" brushRef="#br0">17780 5800 0,'0'0'4,"21"0"95,0 0-89,0 0-1,22 0 13,20-21-15,-21-1 3,43 1 0,42 21-1,21-21 1,-42 0 0,63 0-1,-63 21 2,-21 0-1,0 0-1,-1 21 1,-41 0-1,20 0 1,-21 0 1,1 1 0,-43-1 6,0 0-8,0 0 1,0 21 11,0-20-13,0-1 3,0 42-3,0-42 2,0 43 1,0-22-2,0-21 0,21 22 2,-21 20 2,0-20-8,0-22 7,0 21-3,0 0-1,0 1 4,-64 20-3,-20 64 0,-22-21 2,0 21-3,-21-21 4,0 63-5,-42-63 5,-1 0-4,22-21 1,-42 20 3,20-41-2,22-1-3,-21 1 3,42-22 2,42-21-5,22 1 3,-1-1 1,22 0-3,0 0 2,-1 0 0,22 0 0,-21 1-2,21-22 3,-1 21-1,22 0-1</inkml:trace>
    </iact:actionData>
  </iact:action>
  <iact:action type="add" startTime="20139">
    <iact:property name="dataType"/>
    <iact:actionData xml:id="d3">
      <inkml:trace xmlns:inkml="http://www.w3.org/2003/InkML" xml:id="stk3" contextRef="#ctx0" brushRef="#br0">19875 7303 0,'0'0'3,"0"42"117,-21 0-112,-21 43 2,-1 0 1,22 42-2,-63 0 1,-1 0-1,21-22 1,22 1 0,0-21-1,21-43 2,-1-42-1,1 0-2</inkml:trace>
    </iact:actionData>
  </iact:action>
  <iact:action type="add" startTime="21427">
    <iact:property name="dataType"/>
    <iact:actionData xml:id="d4">
      <inkml:trace xmlns:inkml="http://www.w3.org/2003/InkML" xml:id="stk4" contextRef="#ctx0" brushRef="#br0">22225 4445 0,'-21'64'66,"-22"84"-57,-41 42 2,-22 22-3,-21-22 2,21 43 1,0-42-2,21-64 0,1 0 7,41 0-11,1 0 4,21 21 0,0-106 1,21-21 0,0 1-1,0-44 69,42 1-49,0 21-19,43-21-1,21-21 4,42 21-4,43-106 0,41 84 1,65-84-1,-1 43 0,43-43 3,-43-22-4,-63 44 2,-85 20-1,-21 0-1,-63 43 3,-86 42 68,1 0-71</inkml:trace>
    </iact:actionData>
  </iact:action>
  <iact:action type="add" startTime="22446">
    <iact:property name="dataType"/>
    <iact:actionData xml:id="d5">
      <inkml:trace xmlns:inkml="http://www.w3.org/2003/InkML" xml:id="stk5" contextRef="#ctx0" brushRef="#br0">23262 4424 0,'0'0'6,"0"63"52,-21 128-50,21-1 2,-43-84-1,22 21 1,21-42 0,-21-22 0,21-20-1,0-22 2,-21 42-2,21-41 1,0-1 0,0 0-1,0 21 68,0 1-67,0-1 0,0 0-1,0 1 1,-21-43 0,21 42 60,0 0-62,0 64 1,0 63 2,21 22-2,-21-85 1,21 63-1,-21-127 4,0 1-6,0-22 4,0-42 45,0 0-36,0-1 70</inkml:trace>
    </iact:actionData>
  </iact:action>
  <iact:action type="add" startTime="28056">
    <iact:property name="dataType"/>
    <iact:actionData xml:id="d6">
      <inkml:trace xmlns:inkml="http://www.w3.org/2003/InkML" xml:id="stk6" contextRef="#ctx0" brushRef="#br0">16679 9864 0,'-42'0'76,"-22"0"-69,43 0 3,-21 0-1,-1 21 1,-20 0 0,-1 0-1,22 22 1,-21-1 0,20 21 0,-20 22-1,-22 0 0,22 21 2,20-43-2,22-21 2,21-20-2,0-1 0,21-21 50,22 0-50,20 0 1,1 21-1,-22 0 1,43 0 0,-1 0 0,-20 1-1,20 20 1,-41-21 0,-22-21 0,-21 21 9,0 0-8,0 1 7,0 20-9,0 21 1,-21-20 0,-22 41 0,-20-41-1,-22 20 1,43 1 0,-43-22 0,1-21-1,-1 0 1,0-21 0,22 0-1,-22 0 0,0 0 1,64 0 0,-42-21 0,20 0 0,22 0-1,21 0 1,0 0 1,0-1-2,0 1 0,21 21 59</inkml:trace>
    </iact:actionData>
  </iact:action>
  <iact:action type="add" startTime="29895">
    <iact:property name="dataType"/>
    <iact:actionData xml:id="d7">
      <inkml:trace xmlns:inkml="http://www.w3.org/2003/InkML" xml:id="stk7" contextRef="#ctx0" brushRef="#br0">18944 9906 0,'0'21'66,"0"85"-55,0 0-1,-21 63-1,0 1 1,-1 62-1,-41-83 1,42-1 0,0-21-1,-1 21 1,1-85 1,0 1-1,0-22 1,0-21 1,21 22-3,-21-22 6,21 0 44,0 43-50,0-43 0,0 0 1,0 21 3,0-21-6</inkml:trace>
    </iact:actionData>
  </iact:action>
  <iact:action type="add" startTime="30990">
    <iact:property name="dataType"/>
    <iact:actionData xml:id="d8">
      <inkml:trace xmlns:inkml="http://www.w3.org/2003/InkML" xml:id="stk8" contextRef="#ctx0" brushRef="#br0">19007 10118 0,'43'0'88,"20"0"-79,-20 0-1,41 0 3,22 0-3,-21 0 5,21 0-1,-22 0-1,-41-21-3,-1 21 2,-21-22 5</inkml:trace>
    </iact:actionData>
  </iact:action>
  <iact:action type="add" startTime="32094">
    <iact:property name="dataType"/>
    <iact:actionData xml:id="d9">
      <inkml:trace xmlns:inkml="http://www.w3.org/2003/InkML" xml:id="stk9" contextRef="#ctx0" brushRef="#br0">18965 10583 0,'21'0'95,"43"0"-84,-1 0-2,22 0 1,-43 0 0,22 0-1,20 0 1,-41 0-1,-22 0 3,21 0-3,-21 0 9</inkml:trace>
    </iact:actionData>
  </iact:action>
  <iact:action type="add" startTime="38374">
    <iact:property name="dataType"/>
    <iact:actionData xml:id="d10">
      <inkml:trace xmlns:inkml="http://www.w3.org/2003/InkML" xml:id="stk10" contextRef="#ctx0" brushRef="#br0">18118 13356 0,'22'-63'106,"20"-1"-97,21-63 6,43-21-10,64-21 6,-1 21-3,21 21 2,43 21 0,0 21 0,-21 85-2,42 0 3,-64 0-2,1 64 1,-64 63 0,0-22-2,-85-20 3,22 0-1,-64-22-1,0-20 1,0-1-1,0 21 1,0 1 0,-64 42-1,43 21 2,-21 63-1,20 1-1,-62-1 1,20-42 0,1-21-1,-22 0 2,-21-21-3,22-42 3,-22 42-2,-21 21 1,-64 21 0,-20 0 0,-43 0-1,21-42 1,-42 21-1,84-21 0,-42-64 1,43 0 0,42-20 0,-1-1-1,65 0 1,-1-21 0,106-21 57,0-22-57,1 22 0,-1-42 0,21-1-1,0 1 2,1-22 0,41-42-3,-20 0 1,21-42 1,20-22 0,1 64 0,-21 21-1,-22 85 1,22-21 1,0 42-1,-22-21 2,64 21 2,-42 0-8,21 21 1,21 21 3,0 43-1,0-43 0,0 64 1,0 21-2,0 42 1,21 1 2,-21-64 1,-64-43-3,1 22 1,-22-43 3,22 22-4,-1-43-2,1 21 0,20 0 3,1-20 0,-43-1 0,22 21 0,-22-21-2,1-21 3,-1 0 3,-21 0-9,21 0 8,1 0-5,-1-21 1,0-21 0,1-1 1,-1 1 2,0 0-1,1-22-2,-22 43 3,0-21 0,0-22-1,0 1 0,-21 20 1,0 1-4,0 21 1,0 0 9</inkml:trace>
    </iact:actionData>
  </iact:action>
  <iact:action type="add" startTime="40819">
    <iact:property name="dataType"/>
    <iact:actionData xml:id="d11">
      <inkml:trace xmlns:inkml="http://www.w3.org/2003/InkML" xml:id="stk11" contextRef="#ctx0" brushRef="#br0">19833 11811 0,'-254'-106'3,"508"212"3,-296-106 48,-43 0-44,0 0-1,1 42 1,-43 1 0,0 41 0,0 22-1,-22 0 2,1 63 0,-21 22-3,0 21 3,-1-43-3,64 0 1,1-84 3,20 42-3,-21 0 0,21 0 2,-42 85-3,22 20 3,-22 65-1,21-43 1,-21-21-1,21-43-1,42-21 3,1-20 5,-1-22-5,22 21 2,21 85-9,21-22 3,0-20-1,0-85-1,0 42 1,0-64 5,0 1-2,0-43-2,0 22 1,0-1-2,21 1 2,64 21 0,-43 63 4,22-42-4,20-22 0,-20-20-1,-1-1 2,22-42 1,0 1 0,-22-1-3,1-21 0,20 0 3,1 0-1,21 0-1,42 0 4,0 21-7,0-21 4,43 42 1,-22-42-2,-21 0 1,-21 0-1,-21 0 2,0 0-3,-21-21 3,-1 0-2,43 21 2,0-85-1,-21 43-1,21-22-1,42 1 3,1-64-1,-22 63 0,85-126-2,-22-1 1,22-20 2,-21-1 1,-22 22-2,-20 20-1,-64 43 1,-22-42-1,1 0 1,-43 63 0,1-64-1,20 22 2,-21-42-1,22-1 1,-1 1-3,-41 63 0,-22-21 1,21-1 1,-21 1-1,0 42 0,0-42 2,0-21 2,0 21-7,0-22 3,-21 22 1,-22 42 0,22-63 0,-21 84-1,-1-42 1,-41 22 0,20-22-1,-20 21 1,20 21 0,1 22-1,20 20 2,1 1 0,0 0 0,-1-1 2,-20 1-6,-22-22 4,-63-41-2,63 20 0,-21 0 1,43 22-1,-1 20 0,22 22 0,-21 0 1,-22-21 1,21-1-2,1 22 3,-22 0-1,22-21 1,-22 21-2,0-1 1,43 1-1,-43 21 1,22-21-4,-22 21 5,22-21-5,20 21 5,-20 0-3,-1 0 0,1 42-3,-1-21 0,1 1 4,42 20-1,-22-42 0,43 21 67,0 0-67,0 0 0,0 22 12,-21-1-10,-21 43-2,21-1 1,0 1-1,-22 63 0,-20 0 1,42 22 2,-1-86-3,22-41 0,-21-22-1,21-42 51</inkml:trace>
    </iact:actionData>
  </iact:action>
  <iact:action type="add" startTime="77813">
    <iact:property name="dataType"/>
    <iact:actionData xml:id="d12">
      <inkml:trace xmlns:inkml="http://www.w3.org/2003/InkML" xml:id="stk12" contextRef="#ctx0" brushRef="#br0">11133 15134 0,'-127'0'106,"85"0"-97,-21 0 1,-22 0 0,43 0 0,-43 0-1,-21 0 1,21 0 0,-63-21-1,-21 21 0,-22-21 2,-41-21 0,-22 20-3,42 1 3,0 21 1,-21-42-4,64 42 0,-64 0 3,64 0-3,-22 0 1,1 0 1,63 0 0,-21 0 0,21 0-1,21 0 2,21 0-3,22 0 2,20 0 0,1 0 0,0 21-1,21-21 1,-1 21 0,1-21 2,0 21-3,21 1 9,-21 20-8,0 0 0,0 64 0,-22-21-1,22 42 2,-21-64-3,21-20 11,-22 20-13,22-21 2,0 1 6,0 20-7,-22-42 2,43 22 1,-21 20-4,21 1 3,0-1-1,0 1 5,0-1-5,0 1 6,0-22-5,43 0-2,-1 1 1,21 20 4,1-42-2,21 43 0,63-1 0,-21-41-1,21 20 0,-21-21 1,21 0-2,0 22 3,-42-43-2,21 0 2,0 42-4,21 0 4,-21 22-1,21-22 2,1 22-3,20-22 1,-63-21-1,-22-21 2,22 0-4,21 0 2,-21 0 0,42 0 4,-42 0-3,42 0 2,0 0-7,43 0 4,-22 0 6,64-21-11,-21-21 7,21 20-1,-1-62 0,-20-1 1,63 22-2,-21 20 2,-21-41-1,-21 41-1,21-41 2,21-1-2,-22-21 0,1 21 2,212-147 18,-382 210-16,1-20 0,-43-21-1,21 20-2,1-20 2,20-43 2,-21 64-3,1-43 2,-1 21-2,-21 1-9,0-1 8,22-20 4,-43 20-2,21-42-3,-21 64 3,0 21-5,-42 21 27,20 0-23,-41 0 4,-22 0-8,1 0 4,-22 0-2,0 0 0,-42 0-1,0 0 0,-22 0 2,-20 0 0,-43 0-1,-21 21 2,0-21-3,42 42 6,22-20-7,-1 20 3,43 0-2,-42 1 4,63-22-2,-22 0 0,44 21 0,-22-42 0,21 21-3,0-21 4,42 0-3,1 0 2,-1 22-1,43-22 1,-21 0 0,21 0 2,0 0 63,-1 0-64,1 0-3</inkml:trace>
    </iact:actionData>
  </iact:action>
  <iact:action type="add" startTime="87639">
    <iact:property name="dataType"/>
    <iact:actionData xml:id="d13">
      <inkml:trace xmlns:inkml="http://www.w3.org/2003/InkML" xml:id="stk13" contextRef="#ctx0" brushRef="#br0">846 12446 0,'0'0'2,"0"85"78,0 42-71,-21 127 1,-21-21 0,0 21 2,42-64-4,-43-42 1,22-21 3,21-63-4,-21-1 1,21-42 1,0 1 0,0 20 12,0 43-14,0-43 0,0 43 2,0-43 1,0 0-2,0-21 20,21-21 89,21 0-110,-20 0 1,41 0 1,22 0 0,21 0 0,-22 0-1,22-21 1,0 21 0,21 0-1,-85-21 1,1 21-1,-1 0 1,-21 0 68,0-21-68,0 21-1,1-21 2,-1 21-1,0-21-1,-21-1 90,0 1-82,0 0-8,0 0 1,0-21 0,0 20 0,0-20 0,0-21-1,0 20 1,0-41 1,0 20-3,0 22 2,0-1-1,0 1 1,0-21 0,0 20 0,0-20 0,0-1-1,0 22 1,0 21 0,0 0 0,0-1-1,0 1 5,0 0-9,0 0 102,0 0-97,0 0-1,0-1 1,0-20 0,0 0-1,0 21 1,0-43 0,0 22 0,0 21 0,0-22-1,0-41 1,0-1-1,0 64 1,0-43 0,0 1-1,-21-1 1,21 22 0,0-22-1,0 22 1,0 21 0,0-21-1,-21-1 2,21 22-2,0-21 1,0-1-1,0 22 1,0-21 0,0 0-1,0 20 1,0-20 6,-22-21-12,22 20 5,-21 1 2,21-22 1,0 22-5,-21 21 2,21-21 3,0-1-4,-21 43 1,21-42 2,0 0 0,0 20-1,-21 1 3,0-21-3,-1 42-2,1-21-1,-42 0 3,-1-1-2,1-20 3,20 21-2,22 21 2,-21-21 3,-22 21-5,43 0-2,-42 0 3,20-21-2,22 21 3,0 0-3,21-22 0,0-20 4,0 21-4,0 0 4,0-22-4,0 1 2,0 0 0,0 21-1,0-22 2,0 1-3,0 0 2,0-1-2,21 1 2,-21 21 0,0-22 0,0 1-1,0 21 1,21 0 2,1 0 4,-22-1-6,0 44 40,0 20-41,0 21 0,-22 1 0,1-22 2,21 22-2,0-43 13,-21-21-4,21 42-8,-21 43 0,21 127-1,-42 105 2,42 85 1,-22-105-3,22-43 2,0-106-3,0-106 0,-21-21 0,21-42 22,0 0-10,0 0-12</inkml:trace>
    </iact:actionData>
  </iact:action>
  <iact:action type="add" startTime="90439">
    <iact:property name="dataType"/>
    <iact:actionData xml:id="d14">
      <inkml:trace xmlns:inkml="http://www.w3.org/2003/InkML" xml:id="stk14" contextRef="#ctx0" brushRef="#br0">1333 12573 0,'21'-21'171,"1"21"-159,20 0 5,0 0-6,1 0-1,-1 0-1,21 0 0,-20 21 3,-43 0-4,42 0 2,-21 1 1,0-1-2,-21 0-1,0 21 4,0 22-4,0 20 1,0-20 3,-63 63-5,21-21 4,-1 0 0,1-43-4,0 1 5,-1-22-3,22 0-1,0-42 2,-21 0 1,20 0 7,1 0 62,-21 0-62,0 43 1,-1-43-10,43 21 1,-21-21 1,0 0 10,21 21-4,-21 21-6,0-42-1,-1 43-2,1-43 3,0 0 10,21 21-5,21-21 43,0 0-50,1-21 1,20 21 0,21-22-1,-20 1 1,41 0 2,22 0-5,85 21 3,-22 0 0,-42 0 0,-63 0-1,-22 0 1,0 0 0,-63 0 67</inkml:trace>
    </iact:actionData>
  </iact:action>
  <iact:action type="add" startTime="92260">
    <iact:property name="dataType"/>
    <iact:actionData xml:id="d15">
      <inkml:trace xmlns:inkml="http://www.w3.org/2003/InkML" xml:id="stk15" contextRef="#ctx0" brushRef="#br0">677 15134 0,'0'43'85,"0"-1"-76,0 43 1,0 20 0,-21 22-1,-43 85 1,64 0 0,-21 21 0,21-85 0,-21 0 0,21-42 0,0-85-2,0 0 2,0-42 29,0 0-20,0 0 166,21 21-166,0 0-7,1 0-3,20 0 2,21 0-4,-20 0 3,20 0 2,22 0-3,-43 0-1,1 0 2,-1 0 0,0 0-1,-21-43 2,22 22-2,-22 21 0,21-21 1,-42 0 0,21 21 9,-21-21-10,22 21 2,-1 0-2,21-22 0,0 22 1,-20 0 0,20-21-1,-21 21 1,0-21 0,-21 0 2,21 21 14,1-21-16,-22 0 0,21-1-1,-21 1 12,0 0-2,0-42 48,0-1-57,0 43 0,0-43-1,0-20 2,0 20-2,0-20 1,0-22-1,-21 21 1,21 22 0,0-1-1,0 1 1,0 20-1,-22 43 108,1 21-97,0-21 0,0 22-11,-21-22 3,20 0-4,-20 21 1,-21-21 1,-1 0-1,43 0 2,-43 0 1,22 0-3,-21 0-2,41 0 3,-41 0 1,-1 0-2,22 0 0,0 0 2,-22 0-3,22 0 4,21 0 5,42 0 61,0 0-38</inkml:trace>
    </iact:actionData>
  </iact:action>
  <iact:action type="add" startTime="94226">
    <iact:property name="dataType"/>
    <iact:actionData xml:id="d16">
      <inkml:trace xmlns:inkml="http://www.w3.org/2003/InkML" xml:id="stk16" contextRef="#ctx0" brushRef="#br0">1016 15685 0,'0'42'68,"0"43"-60,0-22 2,0-21 1,0 1-2,0-1 0,0-21 52,0 22-54,0 20 13,0-21-11,0 1 21</inkml:trace>
    </iact:actionData>
  </iact:action>
  <iact:action type="add" startTime="97980">
    <iact:property name="dataType"/>
    <iact:actionData xml:id="d17">
      <inkml:trace xmlns:inkml="http://www.w3.org/2003/InkML" xml:id="stk17" contextRef="#ctx0" brushRef="#br0">3386 3641 0,'0'0'2,"-63"0"61,-43 0-55,0 0 2,-21-43 0,21 43-1,-84-21 2,42 21-2,0 0 1,-1 0 0,44 0-1,-22 21 1,42 22 0,21-1-1,1 0 2,21 22 0,-1-22 0,22 1-2,0-43 1,21 42-3,-21 21 3,0 22 0,-43 21 0,43-21 0,0 105 0,0-42 0,21 0-1,0-21-1,0-63 3,0 63-3,0-85 2,63 64 0,-21-21-1,22-1 1,21 22-1,-43-42 1,0-22 0,-21 0 1,43 85-1,-22-84-1,43 41-1,0-20 4,20 42 2,-20-43-10,21 43 6,-43-64-1,-41-20 1,20 20 0,0-21-1,1-21 2,-1 0-2,21 0 2,1 0-1,21-21-2,-1 21 3,22 0-2,-21 0 1,-22 0-1,64-21 1,-21 21-1,21-21 2,-42-22-3,21 22 4,21 21-2,-22-63 0,22 41-3,0-20 3,-42-21 3,0-1-3,-22 22-2,43-64 4,-64 21-3,22-21-1,-1 22 1,-41-1 0,-1 22 3,-21-22-6,0 21 4,0-20 2,0 41-4,0-20 2,-21-1-1,-1 22 3,-20-43-3,-21-42 0,-43-42 3,21 21-2,22-21 0,-1 42 1,1 63 1,-1-21 2,22 43-7,-1-21 4,1 20 1,21 1-2,-43 42-1,1-42-2,-1-22 2,22 22-2,-21-22 5,-1 22-4,1-22 1,41 22 0,-20 0 3,-21-1-4,41 22 3,-41 0 1,21-21-1,20 21 1,-20-22 0,21 43-2,0 0-9,0-21 5,-1 0 15,1 21-11,0 0-6,0-21 9</inkml:trace>
    </iact:actionData>
  </iact:action>
  <iact:action type="add" startTime="100179">
    <iact:property name="dataType"/>
    <iact:actionData xml:id="d18">
      <inkml:trace xmlns:inkml="http://www.w3.org/2003/InkML" xml:id="stk18" contextRef="#ctx0" brushRef="#br0">6180 3641 0,'0'0'4,"0"21"85,-21 0-78,21 43-1,-42-22-2,42 0 2,-21-42 0,21-21 57,0 0-57,0 0 10,0-22-11,21 43 2,-21-42-2,21-21 0,43-1 1,-1-84 0,1-21-1,63 20 1,-64-20-1,1 42 3,-1 64-2,-21-1-2,-42 43 3,0 0-2,0 42 155,0 42-153,0-20-3,0 20 2,-21-20 0,0 20 1,0 22-2,-21-22 0,-1 85 2,1 64 0,0 21 1,-1-21-3,43-64 2,0-64-3,0-62 0,0-44 48,0 1-27,0 0 0,0 0-9,0 0-1,0 0-10,0-1 1,21 1 10</inkml:trace>
    </iact:actionData>
  </iact:action>
  <iact:action type="add" startTime="101999">
    <iact:property name="dataType"/>
    <iact:actionData xml:id="d19">
      <inkml:trace xmlns:inkml="http://www.w3.org/2003/InkML" xml:id="stk19" contextRef="#ctx0" brushRef="#br0">6223 3683 0,'63'0'86,"-20"0"-77,-1 0 1,21 0-1,1 0 1,-22 0-1,-21 0 2,1 0 8</inkml:trace>
    </iact:actionData>
  </iact:action>
  <iact:action type="add" startTime="102854">
    <iact:property name="dataType"/>
    <iact:actionData xml:id="d20">
      <inkml:trace xmlns:inkml="http://www.w3.org/2003/InkML" xml:id="stk20" contextRef="#ctx0" brushRef="#br0">6964 3239 0,'0'0'4,"0"21"75,0 21-67,0 22-4,-22-1 2,1-42-1,0 22 1,21-1 2,0-21-4,-21-21 2,21 21 18,0 0-19,0 1 3,0-1-4,-21 0 2,21 0-1,-21-21 1,21-42 233,21-1-234,21 1 10,-21-21-6,22 20-6,-22 1 3,21 0 0,-21-22 3,-21 43-3,21 21-2,-21-21 0,22 42 205,-22 0-204,21 0 1,-21 0 30,0 1-20,0-1-12,21-21 12,0 0 137,-21-21-129,0-1-20,21 1 13,-21 0-12,21 0 0,1 0 2,-22 0-3,0-1 2,0 65 300,0-22-299,0 21-2,0 1 0,0-22 1,21 21 0,-21 0 0,0-20 9,0-1-7,0 0-4,0 0 33,0 0-24,0 0 3</inkml:trace>
    </iact:actionData>
  </iact:action>
  <iact:action type="add" startTime="106197">
    <iact:property name="dataType"/>
    <iact:actionData xml:id="d21">
      <inkml:trace xmlns:inkml="http://www.w3.org/2003/InkML" xml:id="stk21" contextRef="#ctx0" brushRef="#br0">10414 4826 0,'63'0'65,"128"0"-56,20 0 0,43 42 2,43-42-2,20 22 1,43-22-1,-106 0 1,0 0 1,-63 0-2,20 0 0,-63 0 1,1 0-1,-65 0 1,22 0 0,-21 0 0,-43 0 0,22 0-1,-22 0 1,21 0 0,-41 0-1,20 0 1,-21 0 0,0 0-1,0 0 1,1 0 4,-1 0-9,0 0 17</inkml:trace>
    </iact:actionData>
  </iact:action>
  <iact:action type="add" startTime="108385">
    <iact:property name="dataType"/>
    <iact:actionData xml:id="d22">
      <inkml:trace xmlns:inkml="http://www.w3.org/2003/InkML" xml:id="stk22" contextRef="#ctx0" brushRef="#br0">3577 5652 0,'21'0'124,"43"0"-114,-22 0-1,-21 0 1,43 0-1,-22 0 2,-21 0-2,43 0 1,-22 0 0,-21 0-1,43 0 1,-1 0 0,-42 0-1,43 0 1,20 0 0,-20 0-1,21 0 1,-22 0 0,64 0 0,-21 0-1,0 0 1,0 0 0,-43 0-1,22 0 1,-22 0 0,-42 0-1,22 0 1,-1 0 0,-21 0 0,0 0 0,22 0-2,-1 0 2,22 0 0,-22 0 0,-21 0 0,43 0-1,-22 0 1,-21 0 0,21 0-1,1 0 1,-1 0-1,-21 0 2,22 0-1,-22 0 8,0 0-7,0 0 37,21 0-39,-20 0 10,20 0-6,-21 0-4,0 0 8,0 0 4,1 0-2,-1 0-10,-21-22 18,21 22-14</inkml:trace>
    </iact:actionData>
  </iact:action>
  <iact:action type="add" startTime="110144">
    <iact:property name="dataType"/>
    <iact:actionData xml:id="d23">
      <inkml:trace xmlns:inkml="http://www.w3.org/2003/InkML" xml:id="stk23" contextRef="#ctx0" brushRef="#br0">7196 5652 0,'0'0'3,"43"0"56,20 0-50,22 0 1,21 0-1,21 0 1,-21 0 0,-22 0 2,-41 0-4,20 0 1,1 0 1,-22 0 0,-21 0 0,21-22 0,-20 22-1,-1 0 10,0 0-9,0-21-1,0 21 21,22 0-21,-22 0 12,0 0-11,0 0-1,0-21 9,0 21-8,1 0 0,-1 0 0,21-21-1,-21 21 1,0 0 0,22 0-1,-22 0 1,21 0-1,-21 0 1,1 0 0,20 0 0,-21 0-1,21 0 1,1 0 0,-22 0 0,0 21-1,21-21 1,-42 21 0</inkml:trace>
    </iact:actionData>
  </iact:action>
  <iact:action type="add" startTime="112107">
    <iact:property name="dataType"/>
    <iact:actionData xml:id="d24">
      <inkml:trace xmlns:inkml="http://www.w3.org/2003/InkML" xml:id="stk24" contextRef="#ctx0" brushRef="#br0">3535 6519 0,'84'0'854,"-63"0"-837,1 0-7,-1 0-1,21 0 11,-21 0-8,22 0 6,-1 0-9,-21 0 0,21 0 1,1 0-1,-1 0 1,0 0 0,22 0-1,-22 0 4,1 0-2,20 0-1,-21 0 1,43 0-5,-21 0 2,-1 0 1,22 0 3,-43 0-3,22 0 2,-22-21-2,-21 21-1,43 0 3,-22 0-2,21 0 5,-41 0-5,20 0-1,21 0 0,-41 0 1,20 0 3,-21 0-4,21 0 2,1 0-2,-1 0 12,0-21-10,22 21-1,-43 0 1,43-21 0,-22 21-1,0 0 1,1 0 0,-1 0 0,0-21-1,22 21 1,-22 0 0,-21 0-1,43 0 1,-22 0 0,-21 0-1,22 0 1,-1 0 0,-21 0-1,0 0 1,22 0 0,-22 0 10,0 0-10,0 0 18,0 0-18,0 0 0,1 0 19,-1 0 0</inkml:trace>
    </iact:actionData>
  </iact:action>
  <iact:action type="add" startTime="114705">
    <iact:property name="dataType"/>
    <iact:actionData xml:id="d25">
      <inkml:trace xmlns:inkml="http://www.w3.org/2003/InkML" xml:id="stk25" contextRef="#ctx0" brushRef="#br0">7937 6519 0,'85'0'75,"0"0"-66,-1 0 1,22 0 0,0 0 0,0 0 0,-22 22 0,1-22-1,0 0 0,-22 0 1,-20 0 0,41 0 0,-20 0 3,-1 0-7,-42 0 4,43 0-1,-1 0 0,1 0 2,-22 0-2,1 0 1,-1 0-1,0 0 1,1 0 0,20 0 0,-42 0 0,43 0-1,-1 0 1,-42 0 0,22 0-1,-22 0 1,0 0 0,0 0 28,0 0-28,1 0 23,-1 0-23,0 0 0</inkml:trace>
    </iact:actionData>
  </iact:action>
  <iact:action type="add" startTime="127335">
    <iact:property name="dataType"/>
    <iact:actionData xml:id="d26">
      <inkml:trace xmlns:inkml="http://www.w3.org/2003/InkML" xml:id="stk26" contextRef="#ctx0" brushRef="#br0">11811 6795 0,'0'21'133,"0"0"-121,0 0 8,0 21-9,0-20-5,0 41 5,0 22-3,0-1 2,0 22 0,-43 42-1,43-42 2,-21 64-1,0-86 0,0-41-3,0 20 9,21-21-12,-21 22 7,21-43 1,0 43-4,0-22 3,0-21-3</inkml:trace>
    </iact:actionData>
  </iact:action>
  <iact:action type="add" startTime="128376">
    <iact:property name="dataType"/>
    <iact:actionData xml:id="d27">
      <inkml:trace xmlns:inkml="http://www.w3.org/2003/InkML" xml:id="stk27" contextRef="#ctx0" brushRef="#br0">11832 7239 0,'0'0'5,"21"0"90,0 0-84,0 0-1,22 0-1,-1 21 1,0 0-1,1-21 1,-22 22 0,21-1 4,1-21-9,-22 21 4,-21 0 30,0 0-29,0 0 29,0 1-30,-43-1 1,1 21 0,-43 22 0,1 20-1,-22-20 1,21-22 1,22 22-2,-1-43 2,-20 0-2,62 0 0,-20-21 1,21 0-1,21-21 127</inkml:trace>
    </iact:actionData>
  </iact:action>
  <iact:action type="add" startTime="129758">
    <iact:property name="dataType"/>
    <iact:actionData xml:id="d28">
      <inkml:trace xmlns:inkml="http://www.w3.org/2003/InkML" xml:id="stk28" contextRef="#ctx0" brushRef="#br0">12319 7366 0,'0'21'84,"0"0"-73,0 43-2,0-1 1,0-41 0,0-1-1,0 0 20,0 0 31,0-42 133,21-21-183,0 20-1,21-62 1,1 20 0,-22 22-1,0 0 1,0 20 0,0 22 1,-21 22 103,22-1-104,-22 21 10,0-21-11,0 0 1,0 22 0,0-22-1,0 0 1,0 0-1,0-42 129,21-21-120,21-22-7,0-20-1,1 20-2,-1 1 2,-21 41-1,0 1 1,-21 85 97,0-43-98,0 21 2,0 22-2,0-1 1,0-42 0,0 22-1,0-22 0,0 21 1,0-21 0,0 1 0,0 20-1,0-21 1</inkml:trace>
    </iact:actionData>
  </iact:action>
  <iact:action type="add" startTime="133827">
    <iact:property name="dataType"/>
    <iact:actionData xml:id="d29">
      <inkml:trace xmlns:inkml="http://www.w3.org/2003/InkML" xml:id="stk29" contextRef="#ctx0" brushRef="#br0">8826 7451 0,'21'0'76,"1"0"-65,41 0-3,22 0 1,21 0 2,-1 0-2,86 0 1,-22 0 0,-21 0-1,43 0 0,-1 0 1,22 0 0,-21 0 0,20 0-1,1 0 2,42 0-2,0 21 2,0 42-2,0-41 0,-21 20 0,-22-42 2,22 21-2,-63-21 2,20 0 2,-21 0-8,-20 0 5,41 0 0,-42 0 0,-42 0-1,42 0 0,22 0 1,-65 21 1,44 0-2,-1-21 1,0 22-1,0-22 1,0 0-1,0 0 4,85 0 7,-148 21-12,-22 0 2,1 0-2,63 0 3,-64 0-2,1 22 4,-43-22-1,21 0-4,-20-21 3,-1 0-4,-21 21 21</inkml:trace>
    </iact:actionData>
  </iact:action>
  <iact:action type="add" startTime="151406">
    <iact:property name="dataType"/>
    <iact:actionData xml:id="d30">
      <inkml:trace xmlns:inkml="http://www.w3.org/2003/InkML" xml:id="stk30" contextRef="#ctx0" brushRef="#br0">3217 9885 0,'42'0'154,"-20"0"-139,41 0-10,22 0 5,-1 0-1,1 0 0,-21 0 1,63 0 0,21 0 0,-42 0-1,-1 0 1,22 0 0,-21 0-1,-21-21 1,0 21 0,-1 0-1,-20 0 1,-1-21 0,1 21-1,-22 0 1,-21 0 0,43 0 1,-22 0-3,-21 0 2,22 0 0,-1-22-1,-42 1 69,42 21 155,1 0-223,-1 0-1,21 0 1,1 0 0,-22 0-1,43 0 1,0 0-1,-22 0 3,22 0-3,-1 0 0,-20 0 0,-1 21 2,22 1-2,0-22 5,-1 21-9,-20 0 8,21 0-3,-22-21 2,1 0-5,-1 0 1,1 0 0,-22 0 2,43 0 0,-1 0 0,-20 0 1,20 0-3,-41 0 1,41 0 4,1 0-5,-21 0 1,-22 0 0,21 0 4,22 0-5,-21 0 0,20 0 4,-20 0-2,-22 0-2,43 0 2,-22 0 1,-20 0-3,-1 0 2,0 0-2,1 0 266,-1 0-266,0 21 2,43-21-1,42 21 1,21 1 0,21-22 0,22 0-1,-43 21 1,0-21 0,0 0-1,-42 0 1,21 0 0,-21 0 0,0 42-1,-21-21 1,-1-21 0,-20 21 0,-1-21 3,-42 0-6,43 22 2,-22-22 3,-21 0-5,22 0 5,-1 0-5,0 0 3,1 0 3,20 21-4,1-21-2,-22 0 5,0 0-4,22 0 3,-43 0-3,21 0 2,1 0 5,-22 0-1,21 0-5,22 0 1,-22 0-2,43 0-1,-22 0 0,22 0 3,0 0-1,-43 0-1,21 0 0,1 0 2,-1-21 2,-20 21-4,20 0 1,-20 0 2,20 0-3,-21 0 5,1 0-6,-1 0 3,-21 0 9,0 0 272,1 0-282,41 0 1,22 0 0,-1 0-1,1 0 1,-21 0 0,20 0 0,1 0 0,0 0-1,-43 0 1,0 0 0,1 0-1,-22 0 1,0 0 0,0 0 0,0 0-1</inkml:trace>
    </iact:actionData>
  </iact:action>
  <iact:action type="add" startTime="154888">
    <iact:property name="dataType"/>
    <iact:actionData xml:id="d31">
      <inkml:trace xmlns:inkml="http://www.w3.org/2003/InkML" xml:id="stk31" contextRef="#ctx0" brushRef="#br0">4445 10181 0,'-43'0'64,"1"0"-54,-21 0 2,20 0-2,1 0-4,0 0 4,-1 0-1,1 0 11,21 0-9,0 0 0,-22 21-4,1 1 2,0-1 2,20 0 1,-20 21-2,-21-21-1,20 22-1,1-1 4,21 0-1,-22 1 5,22-1-11,-21-21 3,21 0 2,21 1 0,0-1 4,0 21 15,0-21-19,0 0 0,0 1 0,0-1 1,0 0-4,0 0 4,0 0-2,42 0 1,-21 1 0,22 20-1,41 0 1,-20-21 0,63 22 0,-21-22-1,21 0 1,-43-21 0,-20 21-1,-1-21 1,1 0 0,20 0-1,-20 0 1,-1-21 0,43-21 0,-63 21-1,41-1 2,-20-20 3,-1 21-3,-20 0 3,-1-22-3,-21 22-1,0-21-1,0 0 2,22 20 0,-22 1-10,-21-21 9,21 42-2,-21-42 1,0 20 7,-42-20 61,-22 0-66,-20-22-1,-43-42 1,0 22-1,-43 20 1,43-20 1,-21 41-2,0 1-2,42 42 0,-21 0 0,42 0-1,22 0 6,-1 0-6,1 0 4,21 42-1,42-21-1,0 1 2,0-1 26</inkml:trace>
    </iact:actionData>
  </iact:action>
  <iact:action type="add" startTime="158694">
    <iact:property name="dataType"/>
    <iact:actionData xml:id="d32">
      <inkml:trace xmlns:inkml="http://www.w3.org/2003/InkML" xml:id="stk32" contextRef="#ctx0" brushRef="#br0">3937 12488 0,'106'0'69,"42"0"-62,21 0 3,22 0-1,20 0 2,43 43-2,-63-43 1,20 0-1,-20 0 2,-43 21-3,0-21 2,0 0 0,-63 42 0,42-21 0,-42-21 3,21 0-7,-22 0 4,22 0-1,-21 0 1,-22 0 0,64 0-1,-63 0 1,-1 0 0,22 0-1,-22 0 1,-20 0 0,41 0-1,-20 0 1,-1 0-1,-41 0 2,41 0-2,-21 0 1,22 0 1,-22 0-3,1 0 2,20 0 0,-21 0 10,1 0 543,-1 0-554,22 0 0,20 0 1,1 0 1,0 0-3,-22 0 4,22 0-4,-1 0 3,-20 0-2,-43 0 0,21 0 0,-20 22 2</inkml:trace>
    </iact:actionData>
  </iact:action>
  <iact:action type="add" startTime="162292">
    <iact:property name="dataType"/>
    <iact:actionData xml:id="d33">
      <inkml:trace xmlns:inkml="http://www.w3.org/2003/InkML" xml:id="stk33" contextRef="#ctx0" brushRef="#br0">4720 13166 0,'0'0'6,"21"0"170,0 0-167,22 0-1,20 42 2,22-21 1,42 22-2,21-22 2,42 21-1,22-42 0,42 21-2,42-21 4,-20 0-5,20 0 5,21 0-4,1 0 1,105-42 0,-105 42 5,-1-64-6,-20 64 0,-43 0 2,0 0 0,-85 0-1,21 0 2,-84 0-2,42 0 4,-63 0-7,21 0 3,-21 0 1,20 0 3,-20 0-7,0 0 6,-1 0-4,-41 0 2,20 0 0,1 0 1,20 0-2,-20 0 0,21 0 1,-1 0 0,22 0-2,21-21 2,-21 21 0,-21 0 0,-1 0 3,-63 0-5,22 0-1,-22 0 257,0 0-255,43 0 0,20 0 0,1 0 1,-22 0 0,64 0 0,-21 0 0,0 0-1,-21 0 1,21 0-1,-22 0 1,-20 0 0,42 0 0,-22 0 0,-41 0-1,20 0 1,1 0-1,-1 21 1,-21-21 0,22 22-1,-43-22 1,43 21-1,-43-21 4,42 0-4,1 0-1,-43 0 4,21 0-3,1 0-1,-22 0 40,0 0-27,21 0 6,-21 0-16,1 0-1,-1 0-1,21 0 1,-21-21-1,0 21 1,22 0 0,-1 0-1,0 0 1,22 0 0,-43 0-1,21 0 1,1 0 5</inkml:trace>
    </iact:actionData>
  </iact:action>
  <iact:action type="add" startTime="167759">
    <iact:property name="dataType"/>
    <iact:actionData xml:id="d34">
      <inkml:trace xmlns:inkml="http://www.w3.org/2003/InkML" xml:id="stk34" contextRef="#ctx0" brushRef="#br0">5524 11896 0,'0'0'6,"-21"0"54,-21 0-51,-1 0-1,22 0 1,0 0 1,-21 21 1,42 0-2,-21 0 1,21 0-1,0 22 1,0-1-1,0-21 1,0 22 1,0-22 0,0 21-3,0-21 2,0 0 0,0 1-2,0 20 1,21-21 3,21 0-4,22 22 4,-1-1-5,22 21 3,42 1 0,0-22 4,21 1-2,-21-1-1,21-21-5,0-21 8,-42 0-9,0 0 4,21-42-3,-42-1 5,20 1-3,-83 0 4,-1-1-3,0-20 1,21 21-2,-42-22 2,21-21 3,22 1-5,-43-1 0,21 22 2,-21 20 3,0 22-6,0 0 4,0 0 16,-21 0-17,-43-1 1,1-20-1,-22 0-2,0-1 2,1 22 0,-1 21-1,0 0 1,22 0-1,21 0 0,-22 0 2,22 43-1,-1 20-1,1 22 7,21-64-12,0 42 5,0 1 2,21-22-3,-43 22 3,22-43-2,0 21 1,0-21 0,21 1 5</inkml:trace>
    </iact:actionData>
  </iact:action>
  <iact:action type="add" startTime="171152">
    <iact:property name="dataType"/>
    <iact:actionData xml:id="d35">
      <inkml:trace xmlns:inkml="http://www.w3.org/2003/InkML" xml:id="stk35" contextRef="#ctx0" brushRef="#br0">5037 7514 0,'0'0'8,"0"21"47,0 22-45,0 20-1,0-42 1,0 43 0,0-22 2,0 22 7,43-22-10,-22-21-1,42 0 4,22-21-5,21 0 6,42 0-6,43 0 4,-22 0-3,21 0 3,-63-21-2,-21 21 2,-21-21-3,0 0 5,-22 0-6,-21-43 4,-20 1-3,20-1 1,0 1 1,-21 20 1,1 1-2,-22 0 2,0-1-3,0 1 2,0 21 0,0-43 2,0 43-6,-43-42 4,1 20 2,42 22-4,-42 0 3,-22 0-2,22 21 0,-43-21 0,0 0 1,-42-22 1,22 43 0,20-21-3,0 21 1,1 0 1,-1 21 3,0 43-6,1-22 3,-22 0 0,63 1-2,-20-1 3,21-21-1,20 0 0,1 22-1,42-43 86,1 0-74</inkml:trace>
    </iact:actionData>
  </iact:action>
  <iact:action type="add" startTime="174840">
    <iact:property name="dataType"/>
    <iact:actionData xml:id="d36">
      <inkml:trace xmlns:inkml="http://www.w3.org/2003/InkML" xml:id="stk36" contextRef="#ctx0" brushRef="#br0">8720 12213 0,'85'0'68,"148"0"-59,21 0 1,21 0-1,21 0 1,1 0-1,-43-21 1,-43-21-1,-20 42 2,-85 0-2,-43-21 2,-42 21-2,-42 0 90</inkml:trace>
    </iact:actionData>
  </iact:action>
  <iact:action type="add" startTime="175590">
    <iact:property name="dataType"/>
    <iact:actionData xml:id="d37">
      <inkml:trace xmlns:inkml="http://www.w3.org/2003/InkML" xml:id="stk37" contextRef="#ctx0" brushRef="#br0">10414 11853 0,'0'0'7,"0"22"49,63-1-46,1 21-1,-22 0 2,0-20-1,-20-22 8,-1 21-8,-42-21 185,-1 21-177,1-21-9,21 21 2,-21 0-1,21 0-2,-21-21 2,0 0 10,21 22-9,0-1 0,-21 0-3,-22-21 2,22 42-2,0 1 2,21-22 0,-21 0 2,0 0 6</inkml:trace>
    </iact:actionData>
  </iact:action>
  <iact:action type="add" startTime="180734">
    <iact:property name="dataType"/>
    <iact:actionData xml:id="d38">
      <inkml:trace xmlns:inkml="http://www.w3.org/2003/InkML" xml:id="stk38" contextRef="#ctx0" brushRef="#br0">4318 11811 0,'0'0'3,"0"42"59,-21 43-53,-1-21 0,22-1 1,0-42 0,0 22-1,0 20 1,0-42 0,0 43 0,43-1 0,-22 22-1,64 42 1,-1 42 0,22-21 0,63 1 0,22 20-1,105 21 0,64-20 1,42 41 0,0-41-1,-21-86 2,-21-20-2,-85-64 1,-42-21 0,-42-64 0,-22-84-1,43-1 2,-43-41-2,0-22 0,43 21 1,21 43 0,-64-43 0,1 64 1,-65-64-4,1 22 5,-42 63 1,-43-21 2,-21 0-8,0-1 0,0 44 0,-21-22 5,-85 0-3,-21 21-2,-21 0 2,21 0 2,-64 0-3,1 0 2,-85 43-1,21-85 1,-43 63 0,1 22 2,0 20-3,-22 43 0,22 0-2,-22 43 4,22 41-1,42 22 0,-64 0 1,107 21-3,-22-21 3,64 0-2,-1 105 1,43-20-1,0-1 0,0 43 1,0-21 0,0-22-1,21-20 2,43-86-3,-22 22 4,43-21 0,21 21-1,-22 63-1,22-63 0,21-22 1,0-20-6,0-43 4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04:50.9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46">
    <iact:property name="dataType"/>
    <iact:actionData xml:id="d0">
      <inkml:trace xmlns:inkml="http://www.w3.org/2003/InkML" xml:id="stk0" contextRef="#ctx0" brushRef="#br0">296 1757 0,'42'0'57,"1"0"-48,41 0 1,1 0 0,63 0 0,22 0 0,41 0-1,86 0 1,20 21-1,43-21 0,84 0 2,1 0-2,-43 0 1,-42 0-1,-43 0 2,1 0-2,-22 0 5,-42 21-3,-42 0-3,21-21 0,-64 0 1,-21 0 0,-42 0 1,-21 0 2,-43 0-4,-42 22 10</inkml:trace>
    </iact:actionData>
  </iact:action>
  <iact:action type="add" startTime="12189">
    <iact:property name="dataType"/>
    <iact:actionData xml:id="d1">
      <inkml:trace xmlns:inkml="http://www.w3.org/2003/InkML" xml:id="stk1" contextRef="#ctx0" brushRef="#br0">3429 5038 0,'0'0'2,"106"0"60,148 0-53,105 0 1,1-21 0,42-1-1,1 22 1,-22-42 0,63 42 0,-84-21-1,84 21 1,-63 0-1,22-42 1,-1 42-1,-42 0 1,21 0 0,-43 21 0,-63-21-1,22 21 1,-43-21 1,-43 0-2,-62 0 0,-65 0 1,1 0 0,-22 0 0,-63-21 11,22 21 220,20 0-231,21 0-1,86 0 0,20 0 2,64 0-2,42 0 2,21 0-3,1 0 2,20 0-1,43 0 2,-43 0-2,86 0 1,-86 0-1,43 0 1,-43 0 0,1 0 2,21 0-1,-64 0-1,21 21 0,-42 21-1,0-21-2,-42-21 2,21 22 1,-128-22-1,1 0 0,-42 0 2,-43 0-1,21 0 280,85 0-280,0 0 0,127 0-1,0 0 1,85 0 1,21 0-3,21 0 2,21 42 0,42-42 0,-84 21 0,0 21-1,-85-42 1,64 43-1,-64-43 1,0 63-1,-63-20 3,-22-43-3,-84 0 0,-21 0 0,0 0 1,-43 0 0,21 0-1,22-22 2,-21 22-2,-22 0 0,0 0 1,22 22 0,-1 20 0</inkml:trace>
    </iact:actionData>
  </iact:action>
  <iact:action type="add" startTime="17732">
    <iact:property name="dataType"/>
    <iact:actionData xml:id="d2">
      <inkml:trace xmlns:inkml="http://www.w3.org/2003/InkML" xml:id="stk2" contextRef="#ctx0" brushRef="#br0">7810 1863 0,'43'0'65,"41"0"-56,43 0 6,0 0-10,-21 0 4,85 0 1,-22 0 0,64-43 0,21 22-1,0 0 1,63 21-1,-20-42 1,20 42 0,-21-21 0,1-22 0,-43 22-1,42 0 0,-42-21 2,0-1-2,42 43 2,-84-42-2,0 21 2,21 0-3,-43-22 3,-21 43-1,-20 0 0,41 0-1,-84 0 0,0 0 0,-64 0 1,-21 0 0,-21 21 214,43 1-216,-1-1 2,43 0 0,20 0 0,86 0-1,42 0 0,84 22 2,-20-43-2,20 21 1,-21 0 1,-20 21-3,20-20 4,0 20-1,-84-42-2,0 0-1,-22 0 1,1 21 2,-1-21-3,22 21 3,-64-21 0,0 0-3,-42 0 0,0 0 2,42 0 1,-21 0 0,21 0-2,-42 0 1,0 0-2,-22 0 3,-20 0-3,-43 0 4,0-21-1,0 21-3,1 0 301,41 0-299,22 0-1,21 21 1,21 22 0,0 20-1,0-42 1,-22 0 0,-62 1 0,-22-22 3,0 0 8</inkml:trace>
    </iact:actionData>
  </iact:action>
  <iact:action type="add" startTime="21492">
    <iact:property name="dataType"/>
    <iact:actionData xml:id="d3">
      <inkml:trace xmlns:inkml="http://www.w3.org/2003/InkML" xml:id="stk3" contextRef="#ctx0" brushRef="#br0">3767 7070 0,'64'0'66,"84"21"-57,106-21 0,42 21 1,-20-21 0,62 0 0,-20 0 0,42 0-1,-1 0 5,-41 0-8,-22 0 4,22-21-1,-22 21 1,-21 0 0,-84 0-1,-1-42 1,-20 42-1,-1-22 1,-106 22 0,64 0-1,-21-21 1,-21 21 0,-22 0-1,-41 0 1,20 0 0,0-21 0,-21 21 11,-21-21-4,43 21 256,-1 0-265,43 0 2,-1 0 0,22 0-1,-21 0 2,0 0-2,-22 0 1,-42 0-1,43 0 1,-22 0 0,-21 21 10</inkml:trace>
    </iact:actionData>
  </iact:action>
  <iact:action type="add" startTime="23743">
    <iact:property name="dataType"/>
    <iact:actionData xml:id="d4">
      <inkml:trace xmlns:inkml="http://www.w3.org/2003/InkML" xml:id="stk4" contextRef="#ctx0" brushRef="#br0">3027 5419 0,'0'0'2,"0"42"59,-22 22-51,1 20 0,0-41-1,0 20 1,0 1-1,21-22 1,0-21 0,0 21 0,0-20 0,21 20 19,42 0-20,22 22 1,21-22-1,42 43 2,43-1 0,-1-41-1,43-1 1,-43-21-1,-20-21-1,20 0-1,-42 0 5,1 0-5,-1 0-1,0 0 4,21 0-1,1-21-2,-22-21 1,0 21 1,0 21 0,0-22 3,0 1-7,-21 0 4,0-64 0,-42 64 1,-21-21-3,-22 21 6,0-22-8,1 22 3,-22-21 1,0 0-1,0 20 1,-21 1 11,0 0-8,0 0 1,-21 0 6,-21-22-10,-22-20 0,1 21-1,-1-1 2,-42-20-2,-21 20 1,-63-20 0,-1-22 1,-42 22-2,22 20 2,-22 1-4,21 21 2,22 21 1,-22 0 1,22 0-2,-1 63 0,43 22 1,21-43 0,63 22 1,-63-43-4,64 21 4,-22 1-2,1-22 1,41 0 0,-41 0-1,20 22 2,1-22-2,-1 0 2,22 0 0,42 0 15</inkml:trace>
    </iact:actionData>
  </iact:action>
  <iact:action type="add" startTime="26687">
    <iact:property name="dataType"/>
    <iact:actionData xml:id="d5">
      <inkml:trace xmlns:inkml="http://www.w3.org/2003/InkML" xml:id="stk5" contextRef="#ctx0" brushRef="#br0">4212 8170 0,'42'0'109,"43"0"-105,-22 0 7,64 0-2,85 0 1,42 0-1,0 0 1,64 0-1,-64 0 2,-43 0-2,-20 0 1,-43 0 6,-63 0-8,-22 0 3,-21 0-1,1 0-3,-1 0 0,0 0 3,1 0 0,-1 0-1,0 0-1,22 0 5,-43 0-6,21 0 5,22 0-3,-43 0 2,21 0-2,-20 0-1,-1 0 3,0 0 6,0 0-6</inkml:trace>
    </iact:actionData>
  </iact:action>
  <iact:action type="add" startTime="29023">
    <iact:property name="dataType"/>
    <iact:actionData xml:id="d6">
      <inkml:trace xmlns:inkml="http://www.w3.org/2003/InkML" xml:id="stk6" contextRef="#ctx0" brushRef="#br0">7620 7789 0,'0'0'2,"0"22"90,0-1-82,0 0 0,21 21-1,0 1 1,0-1-1,0 0 2,1-21-2,-1 1 1,21-1 0,0 0 10,1-21-7,-22 0-7,42 0 5,1 0-1,-22 0-2,22 0 2,-22 0-1,-21 0 0,22 0 3,-1 0-4,-21 0 1,0 0 3,22 0-2,-1-21-2,-21 0 2,21-1-1,-20 1 12,20 0-13,-42-21 2,21 42-1,-21-21 1,0-1 0,0 1-1,0 0 2,0 0-2,0 0 1,0-22-1,-21 1 1,0 0 0,-22-1-1,-20 1 4,-1-21-3,1 20 1,21 1-3,-43 0 3,21 20-2,-20 1 2,20 0-1,1 21-1,-1-21 0,43 21 0,-42 0 0,20 0-2,1 0 13,21 42-11,0-42 1,21 21 0,0 1 0,0-1 9,0 21-6,-22 0-3,22 22-2,0-22 2,-21 22-2,21-1 2,-21-42 0,21 22-1,0-22 5</inkml:trace>
    </iact:actionData>
  </iact:action>
  <iact:action type="add" startTime="32646">
    <iact:property name="dataType"/>
    <iact:actionData xml:id="d7">
      <inkml:trace xmlns:inkml="http://www.w3.org/2003/InkML" xml:id="stk7" contextRef="#ctx0" brushRef="#br0">17018 8255 0,'42'0'68,"85"0"-60,42 0 3,43 0-2,42 0 0,42 0 1,1 0 0,-22 0 0,42 0 3,22 42-7,-21-20 4,20-22 0,-63 0-1,43 0 0,-64 0 2,-21 0-2,-22 0 1,-62 21-1,-1 0 2,-85 0 5,-20-21-9</inkml:trace>
    </iact:actionData>
  </iact:action>
  <iact:action type="add" startTime="36368">
    <iact:property name="dataType"/>
    <iact:actionData xml:id="d8">
      <inkml:trace xmlns:inkml="http://www.w3.org/2003/InkML" xml:id="stk8" contextRef="#ctx0" brushRef="#br0">3471 9229 0,'21'0'66,"64"0"-56,0 0-2,-22 0 2,22 0 0,-43 0 0,43 0-1,-22 0 1,22 0 1,-22 0-2,22 0 0,21 0 1,21 0 0,-21 0-1,42 0 1,0 0-1,-42 0 1,42 0 0,0 0 0,-21 0-1,21 0 1,1-43 0,-1 43 0,-42-21-1,42 0 1,21-21 0,-63 42 0,42 0-1,-42 0 1,21 0 0,-64 0 0,43 0-1,-21 0 2,42 0-3,-42 0 3,-22 0-2,22 0 0,-22 0 2,-20 0-1,-22 0-1,0 0 0,0 0 1,43 0 223,20 21-222,64-21-3,-42 0 2,85 0 0,-22 0-1,43 0 2,21 0-3,21 0 2,-85 0 0,64 0 0,-22 0 0,-41 0-1,20 0 1,-42 0-1,-21 21 1,-63-21-1,21 21 1,-1 0 2,1-21-4,21 22 2,21-22 0,-21 0 1,-22 21-3,22 0 2,-21-21 0,-43 0-1,22 0 1,-22 0 339,21 0-339,-20 0 0,41 0-1,22 0 1,21 0-1,-42 21 2,-22-21-2,43 0 0,-21 0 1,-22 21 3,1-21-7,-1 21 4,-41-21-1,41 0 1,-42 0 0,0 0 11</inkml:trace>
    </iact:actionData>
  </iact:action>
  <iact:action type="add" startTime="38959">
    <iact:property name="dataType"/>
    <iact:actionData xml:id="d9">
      <inkml:trace xmlns:inkml="http://www.w3.org/2003/InkML" xml:id="stk9" contextRef="#ctx0" brushRef="#br0">14012 9123 0,'64'0'4,"-128"0"-4,149 0 59,105 0-50,-42 0 3,1 0-5,-1 0 4,0 0-2,-63 0 1,-1 21 0,-41-21-1,-1 0 1,-21 21-1,43-21 245,20 0-246,64 0 2,22 0 0,84 0-1,0 43 2,0-43-2,-21 0 0,-1 0 1,1 0 0,-63 0 0,20 0-1,-84 0 4,21 0-6,-42 0 2,-22 0 1,22 0 0,-22 0-1,1 0 1,-43 0 0,42 0-1,-20 0 2,-22 0 67</inkml:trace>
    </iact:actionData>
  </iact:action>
  <iact:action type="add" startTime="45051">
    <iact:property name="dataType"/>
    <iact:actionData xml:id="d10">
      <inkml:trace xmlns:inkml="http://www.w3.org/2003/InkML" xml:id="stk10" contextRef="#ctx0" brushRef="#br0">2942 10245 0,'63'0'87,"22"0"-78,42 0 1,21 0-1,43 0 1,-22 0 0,22 0 0,20 0-1,1 0 1,21 21-1,21 21 1,-43-21 0,-20 43 0,-22-43 1,-21 21-3,-21-20 1,-42-1 1,-64-21 11,-21-21 193,43 21-206,20 0 2,43 0-1,84 0 1,22 0-1,84 0 1,22 0 0,-1 0 0,86 0 0,-44 0-1,44 0 1,-44 0-1,-41 0 1,-1 42 0,-20 43 0,-22-22-1,-63-42 1,-22-21 0,-42 21-1,-42 22 1,-21-43 0,-22 0-1,-20 0 2,-1-21-2,0 21 0,1 0 1,-22 0 19</inkml:trace>
    </iact:actionData>
  </iact:action>
  <iact:action type="add" startTime="49490">
    <iact:property name="dataType"/>
    <iact:actionData xml:id="d11">
      <inkml:trace xmlns:inkml="http://www.w3.org/2003/InkML" xml:id="stk11" contextRef="#ctx0" brushRef="#br0">3556 12446 0,'42'0'87,"0"0"-78,22 0 1,21 0 0,63 21-1,0-21 1,64 0-1,42 0 1,42 0 0,-21 0 0,21 0-1,-20 0 1,62 0 0,-63 0 0,43 0-1,-64 0 1,-21 0-1,-22-21 1,1 21 0,-21-21 0,-43 21 0,-21-21-1,-21 21 1,-22 0-1,1-21 1,-43 21 0,1-22-1,20 22 1,-21 0 0,-20 0 0,20 0-1,-21 0 1,0 0 19,0-21-9</inkml:trace>
    </iact:actionData>
  </iact:action>
  <iact:action type="add" startTime="51713">
    <iact:property name="dataType"/>
    <iact:actionData xml:id="d12">
      <inkml:trace xmlns:inkml="http://www.w3.org/2003/InkML" xml:id="stk12" contextRef="#ctx0" brushRef="#br0">9313 11261 0,'0'0'4,"0"42"65,0 0-59,0-20-1,-21 20 0,21 0 2,-21-21-3,21 43 3,0-1-2,0 22 1,0-21 0,0 63-1,0-22 1,0 44 0,21 41-1,64 1 1,-1 20 0,-20-41-1,20-43 7,1-64-12,-21 1 5,-1-1 1,1-42-1,20 43 2,86-1-2,-22 22 1,21-43 3,22 43-7,63-64 4,-22 43-1,22-43 1,0 42 0,-42-42 0,21 22-1,21-22 2,0-21-2,-42 21 1,42-21-1,-43 0 1,43 0 1,0 0-2,0 0 0,-21-21 3,21-21-4,-21-1 1,-21 1 1,42-43 0,-64 43 0,1-22 1,-22-20-1,-42 20 0,0-84-1,-21 63 0,-22-84 1,-62 106-2,41-22 2,-63 21-1,21 1 1,0 21 3,1-22-6,-22 1 3,0-1 0,0 1-1,-22-22 4,1-84-5,0 84 1,0 21 0,0-20-1,-22-22 3,-41-21-1,20 63 0,-20-20 1,-1 41-1,-21 1 2,0-21-1,-21 41 0,-21-20-1,-21 0-2,21-1 3,-1 22 1,1 21-3,0-21-2,21-21 3,-21 42-1,-21 0-2,-22-21 2,-63 21 1,21-43-1,22 43 1,-1 0 0,-21 0-3,21 0 3,43 0-1,-64 0 4,64 0-5,-64 43 1,43-1 0,-1-21 3,1 43-4,41-22 1,1 0 3,-21 1-1,21-1 0,0-21 0,-22 43-1,1-43 1,0 42-3,20-42 2,65 1 0,-1 41 2,22-42 0,20 22-2,1-1 0,21-42 1,21 21 4,0 0-6,-21-21-1</inkml:trace>
    </iact:actionData>
  </iact:action>
  <iact:action type="add" startTime="58089">
    <iact:property name="dataType"/>
    <iact:actionData xml:id="d13">
      <inkml:trace xmlns:inkml="http://www.w3.org/2003/InkML" xml:id="stk13" contextRef="#ctx0" brushRef="#br0">3767 8276 0,'0'0'2,"43"0"60,63 0-53,42 43 1,-21-43 1,42 21-3,-42-21 2,21 0-1,-42 0 1,0 0 0,-21 0 0,-1 0-1,1 21 1,21 0 0,-22 0 0,43-21-1,-21 43 0,-21-22 1,42-21 0,-42 21 0,-43-21 0,21 0-1,1 0 1,-22-21-1,-21 21 1,22-21 0,-1-1 1,0 1-1,1 21 0,20-21-1,22 21 2,-22-21-4,1 21 5,-22 0-5,22 0 5,-1 0 1,22 0-7,-43 0 2,22-21 4,20 21-4,-20 0 3,-1 0-3,1 0 4,-1 0-4,-20 0 2,-22 21 1,0-21-3,0 0 6,0 0-9,1 0 73,-1 0-60</inkml:trace>
    </iact:actionData>
  </iact:action>
  <iact:action type="add" startTime="60103">
    <iact:property name="dataType"/>
    <iact:actionData xml:id="d14">
      <inkml:trace xmlns:inkml="http://www.w3.org/2003/InkML" xml:id="stk14" contextRef="#ctx0" brushRef="#br0">3471 11451 0,'21'0'65,"43"0"-54,20 0-3,22 0 2,-21 0 1,42 0-3,21 0 2,43 0 0,-43 0 0,21 0-1,-21 0 1,0 21 0,1-21-1,41 0 1,1 0 0,-64 0-1,42 0 2,0-21-2,-21 21 1,-21-21-1,22 21 1,-44-21 0,-20 21 0,-21 0-1,-22 0 1</inkml:trace>
    </iact:actionData>
  </iact:action>
  <iact:action type="add" startTime="61789">
    <iact:property name="dataType"/>
    <iact:actionData xml:id="d15">
      <inkml:trace xmlns:inkml="http://www.w3.org/2003/InkML" xml:id="stk15" contextRef="#ctx0" brushRef="#br0">7726 10435 0,'21'0'75,"21"0"-65,-21 0-1,22 0 1,-1 0 1,21 0-2,1 0 0,-1 0 1,22 0-1,21 0 2,42 0-2,0 0 1,0 0 0,43 0-1,21 0 1,-22 64-1,22-1 1,21-20 3,-22-43-6,-63 42 2,85 0 2,-42-21-2,-1 22 1,-20-22 0,-1 0 2,-21-21-2,-42 21 2,-43-21-7,1 0 6,-43 0-3,0 0 4</inkml:trace>
    </iact:actionData>
  </iact:action>
  <iact:action type="add" startTime="65794">
    <iact:property name="dataType"/>
    <iact:actionData xml:id="d16">
      <inkml:trace xmlns:inkml="http://www.w3.org/2003/InkML" xml:id="stk16" contextRef="#ctx0" brushRef="#br0">3725 8700 0,'0'0'2,"64"0"62,41 0-57,44 0 2,-1 0 2,-42 0-3,84 0 2,-63 0 0,64 0 0,-1 0 0,-42 0-1,64 84 1,21-41 0,-22-1-1,-41-21 1,-64 0 0,-1-21 0,-20 21 0,-21-21-1,-1 0 0,-21 0 1,1 0 0,20 0-1,22 0 1,-22 0 0,-41 0 1,20 0-3,-21 0 2,0 0 12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05:58.0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198">
    <iact:property name="dataType"/>
    <iact:actionData xml:id="d0">
      <inkml:trace xmlns:inkml="http://www.w3.org/2003/InkML" xml:id="stk0" contextRef="#ctx0" brushRef="#br0">2984 5017 0,'21'0'76,"64"0"-64,21 0-1,84 0-5,43 0 4,148 21 0,106 21-1,148 22 1,-21-22 0,84 85 0,-84-85 6,-127 22-12,-42-64 8,-86 0-4,-62 0 1,-86 0 0,-84-21 0,-42-1 1,-85 1 0,0 0 0</inkml:trace>
    </iact:actionData>
  </iact:action>
  <iact:action type="add" startTime="5496">
    <iact:property name="dataType"/>
    <iact:actionData xml:id="d1">
      <inkml:trace xmlns:inkml="http://www.w3.org/2003/InkML" xml:id="stk1" contextRef="#ctx0" brushRef="#br0">17526 4974 0,'63'0'68,"22"0"-59,84 0 1,1 0-1,84 0 1,42 64 0,64-22 0,-64-21-1,-42 0 1,0-21-1,-63 0 1,-86 0-1,1 0 1,-21-21 1,-22 0-2,22 21 1,-43 0 0,-20 0 9,-1 0-9,-21-21 19</inkml:trace>
    </iact:actionData>
  </iact:action>
  <iact:action type="add" startTime="9754">
    <iact:property name="dataType"/>
    <iact:actionData xml:id="d2">
      <inkml:trace xmlns:inkml="http://www.w3.org/2003/InkML" xml:id="stk2" contextRef="#ctx0" brushRef="#br0">9863 5863 0,'0'0'11,"-42"0"41,-21 0-36,41 0-12,-41 0 7,-1 0-1,-20 0 0,41 0-1,-20 0 1,-22 0 0,22 0-2,-1 0 2,-20 0 0,-1 21 0,-42 1 1,42 41-4,-42-21 8,43 22-8,-43 42 2,-43-22 1,64 22-2,22-21 4,-64 84-4,84-42 0,-63 148 15,64-148-12,20 22-1,1-44 2,21 1-2,21-21-3,-21 0 1,21 84 16,0-21-18,0 0 3,0-63-1,42 0 1,0 42 2,43-64-3,21 43 2,63-43 0,-21 22 3,85 42-6,0-42 4,0-1-1,-22 1 0,22 21-2,21-43 1,21-41 1,-105-22-1,41 0 1,43 0-1,0 0 0,43 0 2,20 0-1,-63 0 2,43 0-3,20-43-1,22 22 1,-22-64 5,-20 1-3,-22-64-1,21-43 1,-63 43-2,0-64 0,-22 22-1,-41-22-1,-1-21 1,-42 64 2,-42-43 10,-43 22-16,-42-1 6,0 107-2,0-22 0,-21 21 2,-85-42 2,21 42-4,-84-20 5,-64-44-8,-42 1 4,-21 42 1,-1-21-1,1 43 1,-21 20-1,-22 1 1,21-1 1,-41 64 0,20 0-3,-42 0 3,42 21-4,22 43 3,20-22 0,107 85-1,-22-21 1,64 42 0,42-21 1,0-42-1,1 21-2,105-64 3,-22-21-2,22 22 1</inkml:trace>
    </iact:actionData>
  </iact:action>
  <iact:action type="add" startTime="14268">
    <iact:property name="dataType"/>
    <iact:actionData xml:id="d3">
      <inkml:trace xmlns:inkml="http://www.w3.org/2003/InkML" xml:id="stk3" contextRef="#ctx0" brushRef="#br0">2519 9610 0,'148'0'66,"148"63"-57,-21 1 1,149-1 0,-65-20 1,1-1-3,-42 21 4,-64-41-4,-64-1 1,-63-21 1,0 0-1,-42 0 0,-22 0 1,1 0 0,-43 0 0,0 0 0,22 0 0,-22 0 10,21 0 260,22 0-270,-1 0-1,106 0 1,85 0 0,0 0-1,64 0 0,-22 0 2,-84 0-1,-22-21 0,-41-1-1,-65 1 1,-41 21-1,-22 0 1,-42 0 78,42 0-67</inkml:trace>
    </iact:actionData>
  </iact:action>
  <iact:action type="add" startTime="15743">
    <iact:property name="dataType"/>
    <iact:actionData xml:id="d4">
      <inkml:trace xmlns:inkml="http://www.w3.org/2003/InkML" xml:id="stk4" contextRef="#ctx0" brushRef="#br0">2540 12552 0,'0'0'2,"148"0"59,64 0-51,63-42 0,0 42-1,85-43 3,0 22-3,42 21-1,-21 0 2,63 0 0,-42 0 2,-42 0-4,0 0 1,-42 0 1,-1 0 0,-21 42 0,-63 1-1,-63-43 3,-22 21-4,-64 0 2,-41 0-2,-22-21 4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06:22.8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66">
    <iact:property name="dataType"/>
    <iact:actionData xml:id="d0">
      <inkml:trace xmlns:inkml="http://www.w3.org/2003/InkML" xml:id="stk0" contextRef="#ctx0" brushRef="#br0">2688 6752 0,'0'0'3,"-21"0"58,-22 0-51,1 0 0,0 0-1,-22 0 1,43 0-1,-42 0 1,20 0 0,22 0-1,-21 0 2,-1 0-2,1 0 1,21 0 0,-21 0-1,20 21 1,22 1-1,-21-22 1,0 21 1,0 21-2,21-21 0,-21 22 1,0-1 1,-1 0-2,1-21 0,0 22 1,21-1-1,0-21 13,-21 0-14,21 1 1,0-1 69,0 0-58,21 0-10,0-21-1,-21 21 10,21 0-9,1-21 0,20 22-1,-21-22 1,21 0-1,1 21 1,-22-21-1,42 21 2,1 0-1,21 0-1,-22-21 2,-21 21-2,1 1 2,20-1-3,1-21 2,-43 0-1,42 21 1,-20-21 0,20 21-1,-42-21 1,43 21 0,-22-21 1,1 0-2,-1 0-1,21 0 2,-41 0 0,41 0 0,1 0-1,-1 0 1,-42 0 1,43 0-3,-22 0 2,0 0 10,-20-21-9,-1 0-2,0 21 0,0-21 3,0-22-4,0 43 1,1-42 0,-1 21 2,-21 0-2,0-22 1,0 1-1,21-21 24,-21 41 33,-64-20-57,22 21 0,0-21 0,-1-1 1,22 43 0,-21-21-1,0 21 1,20 0 4,-20 0-2,0-21-3,-22 0 0,43 21 0,-42-21-2,-1-1 4,43 22-2,-43 0 1,22 0-1,-21 0-1,41 0 2,-41 0-1,-1 0 1,43 0 3,-42 0-2,20 0-4,22 0 2,0 0-1,0 0 3,42 0 46</inkml:trace>
    </iact:actionData>
  </iact:action>
  <iact:action type="add" startTime="6927">
    <iact:property name="dataType"/>
    <iact:actionData xml:id="d1">
      <inkml:trace xmlns:inkml="http://www.w3.org/2003/InkML" xml:id="stk1" contextRef="#ctx0" brushRef="#br0">2921 7345 0,'42'0'76,"0"0"-66,85 0-1,22 0 1,62 0 0,43 0 3,64 0-6,-1 21 2,22 43 1,-22-22-1,-84-21 2,-85-21-3,-63 0 2,-64 0 0,22 0 0,-22 0 125</inkml:trace>
    </iact:actionData>
  </iact:action>
  <iact:action type="add" startTime="7870">
    <iact:property name="dataType"/>
    <iact:actionData xml:id="d2">
      <inkml:trace xmlns:inkml="http://www.w3.org/2003/InkML" xml:id="stk2" contextRef="#ctx0" brushRef="#br0">4064 7260 0,'0'0'2,"-43"0"69,1 0-60,21 0-3,-21 0 2,-1 0-1,22 0 1,0 0 1,0 0-2,0 0 10,-1 0 1,1 0-11,0 0 20,0 0-10,21 21 69,0 1-67,-21-22 6,0 0-17,-1 21 0,1 0 8,0-21 3,0 0-2,42 0 155,0 0-164,0 0 0,22 0 0,20 21-1,-42 0 1,43 0-1,-1 22 1,1-22 0,-1 21-1,-41-21 3,-1 1-3,0-22 0,-21 21 11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06:40.3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907">
    <iact:property name="dataType"/>
    <iact:actionData xml:id="d0">
      <inkml:trace xmlns:inkml="http://www.w3.org/2003/InkML" xml:id="stk0" contextRef="#ctx0" brushRef="#br0">3048 4953 0,'-148'0'5,"296"0"-5,-169 0 60,-22 0-52,-20 0 0,20 0 2,22 0 0,-21 0-1,0 42 4,-1 1-5,1-22 0,21 21 2,-22 1 2,1-22-4,0 21 1,-22 0 1,22 1 4,21-1-4,-22 22-1,22-43 2,-21 21 1,21 22-1,0-1 1,-1 1-2,22-22 3,0 43-9,-21-1 2,21-20 5,0-1-2,0-20 1,0 41-2,0-20 2,0-1 0,0-20-1,0 20 1,0 1-2,0-1 3,21-21-2,22 1-1,20 20 0,1 1 1,-1-1 0,64-20 2,0 62-2,0 1 2,43 0 0,20-21 2,-42-1-1,-21-41-4,0-1 6,-63-42-1,169 0-2,-106-42-1,-22-1-1,65-20 2,20 21 1,1-64-1,-43 42-2,21-20 2,-84 41-2,0 1 2,-22-43 0,1-42-1,-43 43 1,21-192 0,-42 128-1,0-21 0,0 21-1,0-43 1,0 43-1,0 42 2,0 0-3,0-21 1,-42 64 1,-1-22-2,-20 22 3,-22-22 2,1 22-1,-22-1-1,-21 22-1,21-22 3,-63 1-9,-64-1 3,63 43 7,-62-42-2,41 41-2,43 1-7,0 21 8,0 0-4,63 21 2,-42 22-1,63 20 3,1 1 4,21-22-8,20 0 5,22 1 1,-42 168-1</inkml:trace>
    </iact:actionData>
  </iact:action>
  <iact:action type="add" startTime="8109">
    <iact:property name="dataType"/>
    <iact:actionData xml:id="d1">
      <inkml:trace xmlns:inkml="http://www.w3.org/2003/InkML" xml:id="stk1" contextRef="#ctx0" brushRef="#br0">2307 8340 0,'85'0'67,"105"0"-59,1 0 2,20 0-1,43 0 1,0 0 0,0 21 0,0 42-1,-21-41 1,-85 41-1,43-42 1,-43 0 0,-63-21 0,-43 0-1,21 0 1,-20 0 0,-22 0 4,0 0-9,0 0 6,0 0-3,1 0 4,20 0-3,-21 0 19,0 0-9,0 0-8,1 0 2,41 0-7,1 0 7,-1 0-5,64 43 0,-42-22 7,42 42-7,-43-41 2,1-1 1,-43 0-1,-20 0 0,-1 0 0</inkml:trace>
    </iact:actionData>
  </iact:action>
  <iact:action type="add" startTime="9594">
    <iact:property name="dataType"/>
    <iact:actionData xml:id="d2">
      <inkml:trace xmlns:inkml="http://www.w3.org/2003/InkML" xml:id="stk2" contextRef="#ctx0" brushRef="#br0">1778 10160 0,'0'0'4,"42"0"66,22 0-51,20 0-10,-20 0 4,63 0-4,21 0 0,-21 0 0,21 0 5,43 0-4,-43 0-1,-42 0 0,42 0 1,-42 0 0,-22 0-2,1 0 3,21 0-2,-43 0 2,22 21-3,-22-21 3,-20 21-5,41 1 4,-20-22 1,21 21-2,-43-21 0,-21 0 0,21 0 1,-20 0-1,-22 21 40</inkml:trace>
    </iact:actionData>
  </iact:action>
  <iact:action type="add" startTime="11481">
    <iact:property name="dataType"/>
    <iact:actionData xml:id="d3">
      <inkml:trace xmlns:inkml="http://www.w3.org/2003/InkML" xml:id="stk3" contextRef="#ctx0" brushRef="#br0">1884 11853 0,'42'0'91,"0"0"-85,43 0 3,0 0-1,20 22 3,22-1-1,85 21 2,-21-21-4,20 0 3,43 22-1,0-22 1,-21 0-2,-21-21 2,21 21-4,-64 22 3,21-43 0,-84 0-2,-21 0 1,-22 0 0,-20-22 3,-22-20-4,-21 21 1,21 0 2,0 0-2,-21-1 0,0 1 11,0 0-2,0 0-7,-21-43-1,0-63 0,0 64-2,-64-149 3,0 64 2,-20-21-2,-22 42-2,21 21 0,-21 42 1,42 43-1,-21 21 0,22 0 0,-22 0 0,21 0 1,-21 0-2,0 0 5,-21 43-3,22-43 1,-65 63-4,22-21 2,0-20 0,-21 41 0,63-21 6,-64 1-5,65-1 3,-22 0-7,42-20 7,21-1 0,1 0 0,42 0-8,-22-21 1,1 42 4,0-20 1,21 41 0,-1-21 0,1 43 0,0-64 2,21 22-9,-21-1 3,21-21 4,0 0 1,-21 22-1,21-22-8,0 21 7,-21 0 3,21-20-1,0 20 1,0-21 22,21-21-3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06:54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60">
    <iact:property name="dataType"/>
    <iact:actionData xml:id="d0">
      <inkml:trace xmlns:inkml="http://www.w3.org/2003/InkML" xml:id="stk0" contextRef="#ctx0" brushRef="#br0">7323 4678 0,'0'0'4,"-42"0"55,21 0-48,0 0-2,0 21 1,-1 0 0,1 0-1,21 22 3,0-1 0,-21-21-3,0 64 4,0-22-7,0 43 6,-1-21 0,1-22-5,21 22 3,-21-43-2,21-20 3,0-1-2,0 21-1,0 0 2,21 1-1,0 41 2,22 1-3,-1-21 3,22 20-2,-1 22 4,43 21-9,0-42 5,-22-43 1,43 0 1,-42 1 3,0-22-4,-1 42-1,86-20 3,-22 20-4,42 22 3,1-64 3,21 0-2,126-21 1,-232 0-4,42 0-1,-42 0 1,-21 0-1,-1 0 3,22 0-4,-21 0 1,21 0 3,21-21 0,-43 0-2,43-43-1,0-20 3,0-1-1,-42 22-1,42-43 0,0 42 2,0-42 2,-21 1-2,0 41 3,-43 1-7,-42-1 6,22 1-2,-1-22 3,-21 21-8,0-20 3,-21-64 1,0 42-1,0 42 0,-21-20-1,-42 20-1,-64 1 0,0-22 8,-21-21-5,-85 21 1,42 22-1,1 21 2,-43-22 0,85 64-9,0-21 4,-1 0 4,-62 21-1,20 0-2,22 0 4,-22 0-3,1 0 1,-22 0-2,22 0 1,20 0 0,-20 21 0,21 85 0,42-43 2,0 1-1,42 20 2,21-41-1,22-1 0,0 22 0,21-43 3,21 0 4</inkml:trace>
    </iact:actionData>
  </iact:action>
  <iact:action type="add" startTime="10306">
    <iact:property name="dataType"/>
    <iact:actionData xml:id="d1">
      <inkml:trace xmlns:inkml="http://www.w3.org/2003/InkML" xml:id="stk1" contextRef="#ctx0" brushRef="#br0">1524 7345 0,'21'0'65,"42"0"-55,1 42 0,21-21-1,-43 1 1,43-1 0,42 0 0,-43-21-1,-20 0 0,63 0 2,-21 0-2,-1 0 4,44 0-3,41 0 0,-42 0 1,22 0-2,-43 0 1,0 0 0,0 0-1,-43 0 3,22 0-4,-21-21 1,-22 21 0,-20 0-1,-1-21 2,-21-1 0,0 22 9</inkml:trace>
    </iact:actionData>
  </iact:action>
  <iact:action type="add" startTime="20415">
    <iact:property name="dataType"/>
    <iact:actionData xml:id="d2">
      <inkml:trace xmlns:inkml="http://www.w3.org/2003/InkML" xml:id="stk2" contextRef="#ctx0" brushRef="#br0">2561 13483 0,'0'0'40,"-21"0"-16,-22 0-13,-20 0-1,42 0 0,-64 0 0,22 0 0,-22 0 1,21 0 1,-41 0-1,-1 21-2,-21 43-3,-21-22 6,21-21-1,0 43-3,42-43 2,0 0-2,22 0 2,20 85-1,22-42 1,0 20 1,0 1 4,21-21-9,-21-1 5,0 22 1,21-43-2,0 0-2,-22 1 2,22-1 3,0 0-5,0 43 2,0 21 0,0 21 2,22-42-9,-1-1 3,0-20 9,21 20-2,-21-20-3,1-22-1,-1 1 1,21-1 1,0 43-1,22-43-7,42 43 6,21-1 1,21 1 1,-21-22 1,-42-41-1,-1 20 1,-20-42-1,-1 0-7,1 0 3,-1 0 7,22 0-2,169 0-1,-106 0-1,0 0 1,43-21 1,-1 0-3,-20-22-1,20 22 3,43 0 3,148-148 2,-191 84-4,1-21-3,21-21 1,-1 42 0,-41-20 3,41-86 2,-147 85-3,-43 64 3,0-22-11,-21 22 3,0-21 4,0 20-1,0-20 0,0-22-1,-42 22 1,-22-43 0,-20-21 0,-22 0 0,21-43-1,22 86 1,-64-64 1,63 84-1,-21 22 0,22-22 0,-22 43 2,1 0-8,-43 21 4,-22-21 0,1 21 5,0-21 0,-148-43 3,148 64-7,-1 0 2,1 0 3,0 21-7,-42 22-2,-1 20 5,22 22 4,-106-1 0,148-20-2,63-22 0,1-21-2,-1 1-1,22-22 3,21 0 5,21 21-1,0 0-1</inkml:trace>
    </iact:actionData>
  </iact:action>
</iact:actions>
</file>

<file path=ppt/ink/inkAction2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07:21.9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499">
    <iact:property name="dataType"/>
    <iact:actionData xml:id="d0">
      <inkml:trace xmlns:inkml="http://www.w3.org/2003/InkML" xml:id="stk0" contextRef="#ctx0" brushRef="#br0">2603 4699 0,'0'0'34,"21"0"-4,43 0-19,21 0-2,-1 0 3,-20 0-5,63 21 3,-43-21-1,22 21 1,42-21 1,-42 22-3,21-22 2,-21 0 0,42 21 0,-42-21-1,21 0 1,21 0 0,-42 0-1,0 0 1,-21 0 0,20-21 0,-20 21-1,0 0 1,-1 0 0,1 0-1,-21 0 1,-1 0 0,1 0-1,-22 0 1,-21 0 0,0 0 0,0 0-1,1 0 236,41 0-236,22 0 1,42 0-2,148 0 2,0 0 0,85 0 1,42 0-2,-21 0 1,21 42 1,-84-42-4,-22 0 5,-42 0-3,-42 0 0,-22 0 2,-42 0-3,-84 0 3,21 0-1,-22 0-2,22 0 4,-1 0-3,22 0-1,-63 0 4,41 0-4,1 0 2,0 0 0,-1 42-1,-20-42 1,-22 0 1,22 0-4,20 0 6,-20 0-5,20 21 1,-41-21 1,-1 0-1,22 22 4,-22-1-6,-21-21 6,21 21 0,-20-21 2,-1 0-10,21 21 3,43-21 0,21 21 1,-22-21 3,1 21-5,0-21 4,-22 0-3,-21 0 0,1 0 1,-1 0 2</inkml:trace>
    </iact:actionData>
  </iact:action>
  <iact:action type="add" startTime="12769">
    <iact:property name="dataType"/>
    <iact:actionData xml:id="d1">
      <inkml:trace xmlns:inkml="http://www.w3.org/2003/InkML" xml:id="stk1" contextRef="#ctx0" brushRef="#br0">2370 6287 0,'22'0'63,"83"0"-53,22 0-1,-21 0 1,85 0-1,-43 0 1,64-43 0,-22 43 0,22 0-1,-1 0 2,22 0-2,-21 0 1,-22 21 0,22 1-1,-21-1 1,-43-21 0,-64 21 0,22 0 1,-21-21-3,0 0 1,20 0 1,-41 0 1,42 0-2,-22 0 0,1 0 1,0 42 0,-43-42-1,22 0 3,-1 0-4,1 0 2,20 0 1,-41 0-1,41 0-3,1 0 6,0 0-6,-1 0 6,43 0-5,-21 0 0,21 0 3,-63 0-1,63 0-1,-64 0 0,22 0 1,-22 0 2,1 0-5,-1 0 9,-20 0-9,-1 0 2,0 0 0,-21 0-1,1 0 2,-1 0-1,21 0 1,0 0 0</inkml:trace>
    </iact:actionData>
  </iact:action>
  <iact:action type="add" startTime="15328">
    <iact:property name="dataType"/>
    <iact:actionData xml:id="d2">
      <inkml:trace xmlns:inkml="http://www.w3.org/2003/InkML" xml:id="stk2" contextRef="#ctx0" brushRef="#br0">5609 7112 0,'21'0'71,"106"0"-65,-21 0 2,63 0 2,22-21 0,-1 21-1,22-42 1,-22 20 0,1 22 0,-22 0 0,64 0-1,-21-21 1,-64-21-1,0 21 1,43 21 0,-86 0 0,-20 0-1,0 0 1,21-21 0,21 21 0,-64 0-1,22 0 2,-22 0-2,1-22 0,-22 22 1,0 0-1,1 0 1,-22 0 0,21 0 0,1 0 0,-22-42 0,21 42-1,0 0 1,1 0-1,20 0 1,-20 0 0,-1 0-1,-21 0 1,0 0 1,0 0-3,1 0 15,-1 0-15,0 0 0,21 0 390,1 0-387,-22 0-2,42 0 1,-20 0 0,-1 0-1,21 0 1,-20 21-1,20 0 1,-20-21-1,41 22 2,1-22-2,0 21 1,-22-21-1,22 21 1,-1-21 0,-41 21 0,20 0 0,-20-21-1,-1 21 0,-21-21 11,0 0-9,0 0-2,1 0 40,-1 0-27,-21 22-6</inkml:trace>
    </iact:actionData>
  </iact:action>
  <iact:action type="add" startTime="18558">
    <iact:property name="dataType"/>
    <iact:actionData xml:id="d3">
      <inkml:trace xmlns:inkml="http://www.w3.org/2003/InkML" xml:id="stk3" contextRef="#ctx0" brushRef="#br0">12467 5863 0,'21'0'99,"0"0"-90,22 0-2,-1 0 3,-21 0 0,43 0-1,-22 0 1,0 0 10,-21 0-9,-21 21 75,0 1-77,0-1 1,0 0 0,0 0-1,0 0 1,0 0-1,0 1 1,0-1 20,-21 0-21,0-21 1,0 0 10,0 21-11,0-21 1,-22 0 0,22 21 2,-21-21 5,21 0-5,42 0 141,0 0-144,21 0 1,22 0 0,-43 0-1,42 0 2,-20 0-2,-22 0 1,21 0-1,1 0 2,-43 21-2,21-21 10,-21 22 41,0-1-52,0 0 12,0 0 12,0 0-25,0 0 21,0 1 1,0 20-18,-21 0 8,-1-21-10,1-21 3,0 22 8,0-22-12,0 0 11,0 0 0,-1 0-9,1 0 0,-21 0 9,21 0-8,0 0 0,-1 0-2,1 0-1,0 0 6,0 0-9,0 0 4,0-22 11,21 1 38</inkml:trace>
    </iact:actionData>
  </iact:action>
  <iact:action type="add" startTime="21139">
    <iact:property name="dataType"/>
    <iact:actionData xml:id="d4">
      <inkml:trace xmlns:inkml="http://www.w3.org/2003/InkML" xml:id="stk4" contextRef="#ctx0" brushRef="#br0">14774 5821 0,'0'63'176,"0"-41"-169,0-1 3,0 0 0,0 0 0,0 21-1,0-20 1,0-1-1,0 0 2,0 0 8,0 0-8,0 0 8,0 1 2,0-1-5,0 0 14,0 0-21,0 0 1,0 0 10</inkml:trace>
    </iact:actionData>
  </iact:action>
  <iact:action type="add" startTime="22432">
    <iact:property name="dataType"/>
    <iact:actionData xml:id="d5">
      <inkml:trace xmlns:inkml="http://www.w3.org/2003/InkML" xml:id="stk5" contextRef="#ctx0" brushRef="#br0">15176 5906 0,'0'0'3,"0"21"135,0 0-127,0 0 28,0 0-17,0 0-16,0 1 23,0-1-18,0 0 10,0 0 6,21-21-8,-21 21-9,0 22 20,0-22-22,0 0 22,0 0-9,22-21 16,-1 0-7,0 0-11,0 0-7,0 0-4,0 0 1,1 0 2,-1 0-3,0 0 2,0 0 9,0 0-9,0 0 10,1 0-11,20-21 1,-42 0 1,21 0-3,-21-43 138,-21 22-137,0-1 2,0 1-1,-1-43-1,1 22 0,-21 42 1,21 21 97,0 21-30,-1 0-67,1-21-1,0 21 12,0 0-10,0-21-3,21 22 11,-21-1 11,-1-21-11,22 21-9</inkml:trace>
    </iact:actionData>
  </iact:action>
  <iact:action type="add" startTime="25176">
    <iact:property name="dataType"/>
    <iact:actionData xml:id="d6">
      <inkml:trace xmlns:inkml="http://www.w3.org/2003/InkML" xml:id="stk6" contextRef="#ctx0" brushRef="#br0">4212 7006 0,'42'0'66,"22"0"-56,-1 0-1,22 0 1,21 0 0,21 0 0,21 0-1,21 0 2,-21 0-2,1 0 1,41 0-1,-42 0 1,-42 0 0,42 0-1,-42 0 1,0 0 0,21 0-1,-42 0 1,20 0 0,1 0-1,0 0 2,-21 0-2,-1 0 1,22 0-1,-21 0 1,0 0 0,-1 0-1,1 0 1,-22 0 1,1 0-2,21 0 0,-22 0 2,-42 0-2,22 0 1,20 0-1,-21 0 1,1 0 2,-1 0-5,0 0 3,22 0-1,-1 0 1,-20 0 0,20 0 0,-20 0-1,20 0 1,-21 0 0,22 0 0,-1-21-1,-20 21 1,-1 0 0,0 0-1,-20 0 1</inkml:trace>
    </iact:actionData>
  </iact:action>
  <iact:action type="add" startTime="28523">
    <iact:property name="dataType"/>
    <iact:actionData xml:id="d7">
      <inkml:trace xmlns:inkml="http://www.w3.org/2003/InkML" xml:id="stk7" contextRef="#ctx0" brushRef="#br0">6752 7938 0,'42'0'66,"43"0"-55,21 0-2,42 0 0,0 0 1,43 0 0,-22 0-1,21 0 1,1 0 0,-22 42-1,22-21 2,-1-21-2,-42 21 1,43 0-1,-1 22 1,-41-43 1,20 21-2,-21-21 2,21 42-1,-63 1 0,-21-43-1,0 0-1,-22 0 2,-21 0 2,22 21-1,-1 0-3,-20-21 1,-22 0-1,21 21 5,-21-21-4,1 0-1,-1 0 302,21 0-301,0 0 1,43 0 0,21 0 0,21-21-1,21 21 2,0-21-2,0 0 0,1-22 1,-22 22 0,63 21 1,-84 0-3,42 0 2,-42 0 0,42 0 0,-63 0-1,21 0 1,-1 0-1,-41 0 1,21 0 0,-1 0 0,-41 0 0,-1 0-1,21 0 1,22 0-1,0 21 1,-1 0 1,-41 1-2,41-1 2,43-21-1,-42 21-2,-21 0 2,-1-21-1,1 0 2,20 0 0,-20 21-3,-22-21 1,22 21 1,41 1 1,-20-22-3,0 0 3,-1 0-2,1 0 2,-43 0-3,1 0 4,-1 0-5,-21 0 5,22 0-2,-1 21-1,0-21 263,22 0-264,-1 0 2,1 0 0,63 0-1,-21-21 1,21-43 0,0 22-1,-43 21 1,1-1 0,-22 1 1,-20 0-2,-1 0 2,-21 21-2,0 0 0</inkml:trace>
    </iact:actionData>
  </iact:action>
  <iact:action type="add" startTime="37274">
    <iact:property name="dataType"/>
    <iact:actionData xml:id="d8">
      <inkml:trace xmlns:inkml="http://www.w3.org/2003/InkML" xml:id="stk8" contextRef="#ctx0" brushRef="#br0">2709 5969 0,'42'0'123,"1"0"-114,41 0 1,1 0 0,0 0 0,21 0-1,42 0 2,0 0-1,42 0-1,-20 0 1,-22 0-1,0 0 1,0 0 1,0 0-3,-63 0 2,21 0-1,0-21 1,-22 21 0,1 0 0,-43 0-1,1 0 3,-1 0-4,0 0 1,22 0 1,-43 0 0,21 0-1,-20 0 2,-1 0-2,0 0 1,0 0-1,0 0 1,22 0 0,-22-21-1,21 21 1,0-21 0,-20 21-1,20-22 1,-21 22 2,0 0-3,22 0 0,-1 0 0,0 0 2,1 0 0,20-21-3,1 0 2,20 21 1,-41-21-3,-1 21 3,21 0-2,-20 0 2,-1 0-3,22 0 1,-22 0 3,0 0-3,1 0-1,-1 0 2,0 0 10,1-21-11,-22 21 1,21 0 0,-21 0-1,0 0 10,1 0 59,-1 0 0,0 0-39,0 0 262,21 0-280,-20 0-13,-1 0 1,21 0 1,-21 21 0,-21 0 0,21-21-1,22 0 1,-43 21 0,42 0-1,-21-21 1,0 43 0,1-43 1,20 21-3,0 0 3,-42 0-2,21-21 3,1 21-5,-1-21 3,0 0 1,0 22-2,-21-1 0,21-21 1,0 0 9,1 0 20,-1 0-10,0 21-19,0-21-1,-21 21 1,21-21 0,22 0 0,-22 0 11,0 21-11</inkml:trace>
    </iact:actionData>
  </iact:action>
  <iact:action type="add" startTime="67036">
    <iact:property name="dataType"/>
    <iact:actionData xml:id="d9">
      <inkml:trace xmlns:inkml="http://www.w3.org/2003/InkML" xml:id="stk9" contextRef="#ctx0" brushRef="#br0">3450 9208 0,'21'0'80,"21"0"-73,22 0 1,21 0 2,-22 0 0,43 0 0,42 0 0,0 0-1,85-22 1,-64 22 0,22 0-1,21-21 1,-22 21 0,22 0-1,-22 0 2,1-42-2,-43 21 1,0 21-1,0 0 0,-42-21 2,21 21-2,-21 0 1,21-22-1,-64 22 1,43 0 0,-21-21 0,42 0-1,-21 0 2,-22 0-2,43 0 1,0-43 0,-21 64-1,21-42 1,-42 21 1,21-1-2,21 22 1,-64 0-1,22 0 0,-43 0 2,22 0-2,-43-21 1,21 21-1,-21 0 1,1 0 0,-1 0-1,21 0 1,-42-21 0,21 21-1,0 0 296,1 0-298,-1 0 2,21 21 1,0 0-1,-20 1 1,20-1 1,21 21-2,1-42 1,-1 42-1,-20-42 0,20 0 1,-20 22 0,41-22-1,-63 0 2,43 0-1,-1 0-1,-41 0 1,-1 0 0,21 0-1,-21 0 11</inkml:trace>
    </iact:actionData>
  </iact:action>
  <iact:action type="add" startTime="69142">
    <iact:property name="dataType"/>
    <iact:actionData xml:id="d10">
      <inkml:trace xmlns:inkml="http://www.w3.org/2003/InkML" xml:id="stk10" contextRef="#ctx0" brushRef="#br0">3979 9948 0,'42'0'90,"1"0"-85,20 0 6,22 0-2,0 0 1,20 0-1,-20 0 1,21 0 0,42 0-1,-63 0 2,42 0-2,21 0 0,0 0 1,-42 0 0,21 0 0,-64 0 0,22 0-1,-21 0 1,20 0 0,-20 0-1,-22 0 1,22 0 0,20 0 0,-20 0 0,20-42-1,1 21 1,0 0-1,-1 21 5,-20-21-8,21 21 3,-22-22 1,22 22 1,-43-21-2,22 21 0,-1 0 1,1 0 0,-1 0 0,22 0-1,-64 0 1,21-21-1,1 21 1,-22 0 10,0-21 2,0 21-5,0 0-6,0 0-2,22 0 0,-1-21 2,22 21-2,-43 0 1,42 0 0,1 0-2,-43 0 3,21 0 0,-21 0-3,1 0 2,-22-21 28,42 21 215,-21 0-241,64 0 8,-64 0-12,21 0 0,1 0 2,-22 0 1,0 0-3,21 21 4,-21-21-4,22 0 1,-22 0 3,0 0-4,21 21 4,-20 0-3,-1 0-2,0-21 6,21 0-6,1 0 13,-22 0-11,21 0 11,-21 21 0,0-21 0,1 22-12,-1-22 4,0 0-3,0 0 0,0 0 0,0 0 1,1 0 0,-1 0-1,0 0 3,0 0-3,0 0 6,0 0-4,22 0-5,-22 0 3,0-22 2,21 1-2,1 0 1,-22 0 5,0 0-6,0 0 1,-21-1 0,21 22 0,1-21-1,-22 0 13,0 0 15,0 0-18,0 0 1,0-1-8,0 1-5,-22 21 5,22-21-4,0-21 1,0 21 21,-21-1-10,-21 1-12,0-21 13,-1 21-13,1-22 3,21 22-2,-22 21 5,1-21-6,0 0 2,21 0-2,-22 21 1,22 0 3,0-21-6,-43 21 6,22 0-5,21 0 3,0 0 2,-22 0-4,1 0 11,21 0-9,0 0 10,0 21-11,-1 0 20,1 0-19,0-21 1,21 42-1,0 1-1,0-22 0,-21 21 3,0 1-5,21-1 2,-21 0 1,21 1 2,-22-1-4,22-21 2,0 0-1,0 0 3,0 1 5,0-1-7,0 0 11,0 0 7,0 0-19,0 0 1,0 1-1,0 20 1,22-21 0,-22 43 10,21-64-10,-21 42 0,21-21-1,0 0 0,-21 22 1,21-22 0,0 0-1,1-21 1,-22 21 0,21-21-1,0 0 2,0 0-2,0 0 20,0 0-9,-21 21 10</inkml:trace>
    </iact:actionData>
  </iact:action>
  <iact:action type="add" startTime="76081">
    <iact:property name="dataType"/>
    <iact:actionData xml:id="d11">
      <inkml:trace xmlns:inkml="http://www.w3.org/2003/InkML" xml:id="stk11" contextRef="#ctx0" brushRef="#br0">9525 9948 0,'21'0'94,"21"0"-82,43 0-3,0 0 0,20 0 0,1 0 1,42 0 0,43 0 0,-64 0 3,0 0-7,21-21 4,-63 21-1,-1 0 1,-41 0 0,-1 0 0,0 0-1,-20 0 30</inkml:trace>
    </iact:actionData>
  </iact:action>
  <iact:action type="add" startTime="77438">
    <iact:property name="dataType"/>
    <iact:actionData xml:id="d12">
      <inkml:trace xmlns:inkml="http://www.w3.org/2003/InkML" xml:id="stk12" contextRef="#ctx0" brushRef="#br0">13292 10033 0,'43'0'156,"-1"0"-148,0 0 1,43 0 1,0 0 0,-22 0-1,22 0 1,21 0 0,-22 0 0,22 0 0,0 0-1,-21 0 1,-1 0-1,-20 0 1,-1 0 0,1 0-1,-43 0 1,43 0 0,-1 0 0,1 0-1,-22 0 1,0 0 0,22 0-1,-43 0 2,21 0-1,1 0-1,-22 0 0,0 0 1,0 0 0,0 0 0,0 0 358,1 0-358,-1 0 1,21 0-2,0 0 0,-20 0 1,41 0-1,1 0 1,-43 0 0,42 0 0,1 0-1,-1 0 1,-42 0 0,22 0-1,-1 0 1,-21 0 0,22 0 0,-22 0-1,21 0 1,0-21-1,1 0 2,-22 21-2,21 0 5,1 0-1,-22 0 1,0 0-1,0 0 11,0 0-13,0 0 17,1 0 409,-1 0-428,0 0 1,0 0 10,0 0-11,22 0 10,-22 0-9,0 0 14,0 0-15,0 0 0,22 0 7,-22 0-5,0 0-2,21 0 0,-21 0 1,22 0 9,-22 0-7,21 0 5,-21 0-8,22 0 1,-1 0-1,0 0 1,-20 0 0,41 0 0,-21 0 0,-20 0-1,20 0 1,-21 0 0,0-21 0,0 21-1,1 0 1,-1 0 10,0 0-11,0 0 1,0 0 9,22 0-10,-22 0 1,0 0 0,21 0 0,1 0-1,-1 0 2,-21 0-2,0 0 1,22 0-1,-22 0 11,0 0-9,0 0 347,0 0-349,0 0 1,43 0 0,-22 0 0,1 0-1,-1 0 1,21 0 0,-20 0-1,-1 0 1,0 0 0,1-22-1,-1 1 2,-21 21-3,22 0 3,-22 0-2,0 0 2,0 0-2,0-21 1</inkml:trace>
    </iact:actionData>
  </iact:action>
  <iact:action type="add" startTime="82211">
    <iact:property name="dataType"/>
    <iact:actionData xml:id="d13">
      <inkml:trace xmlns:inkml="http://www.w3.org/2003/InkML" xml:id="stk13" contextRef="#ctx0" brushRef="#br0">19875 9970 0,'21'0'66,"43"0"-55,42 0-2,-22 0 0,22 0 1,0 0 0,42 0 0,0 0-1,43 0 1,-43 0 0,43 0 0,-22 0-1,-21 0 1,43 0 0,-43 0 0,0 0-1,-42 0 6,0 0-7,-22 0 5,1 0 0,-22 0-9,-20 0 6,20 0 0,1 0-2,-22 0 1,22 0-1,-1 0 2,-21 0 0,-20 0-2,-1 0 2,0 0 1</inkml:trace>
    </iact:actionData>
  </iact:action>
  <iact:action type="add" startTime="84502">
    <iact:property name="dataType"/>
    <iact:actionData xml:id="d14">
      <inkml:trace xmlns:inkml="http://www.w3.org/2003/InkML" xml:id="stk14" contextRef="#ctx0" brushRef="#br0">4847 10732 0,'42'0'97,"1"0"-89,41 0 0,1 0 2,0 0 0,42 0 0,21 0 0,42 0-1,22 0 1,0 0-1,-22 0 1,22 0 0,-22 0-1,64 0 1,-84 0 1,20 0-2,1 0 0,-43 0 1,-42 0 0,-1 0 0,-20 0 0,0 0-1,-1 0 0,-41 0 1,20 0 1,-20 0-2,-22 0 0,21 0 2,22 0-2,-22 0 0,21 21 1,22 0 0,-21-21 0,20 0-1,-20 21 1,-22-21 0,22 0 0,-22 0-1,0 0 1,-21 0 0,-21 21 252,0 0-252,22-21 12,-1 0-14,42 0 1,1 0 1,-1 0 0,1 0-2,20 0 2,1 0 0,-21 0 3,20 0-6,-41 22 3,20-22 1,-21 0-2,22 0 1,-43 0 0,21 0-2,1 0 3,-1 0 8,-21 0-11,22 0 12,-22 0-10,21 0 10,-21 0-9,-21-22 6</inkml:trace>
    </iact:actionData>
  </iact:action>
  <iact:action type="add" startTime="89449">
    <iact:property name="dataType"/>
    <iact:actionData xml:id="d15">
      <inkml:trace xmlns:inkml="http://www.w3.org/2003/InkML" xml:id="stk15" contextRef="#ctx0" brushRef="#br0">19939 10668 0,'0'0'2,"0"21"75,-21 0-71,-1 1 2,1-1 2,21 21 0,0 0 0,0-20-1,0 20 3,0 21-4,0-41 2,0 41-1,0-21 0,0-20 2,0 20-2,0 21 1,0-20 0,0-1 0,21 0-1,22 22 0,20-22 1,1 43 0,-1-22 0,1 1-1,63-1 2,-21 22-2,-1-43 1,-20-20-1,42-1 1,-42 0 0,63-21 0,-42 21-1,21-21 1,0 0-1,21 0 1,-21 0 0,-21 0 0,-22 0 0,22 0-1,-42-21 1,20 0-1,1 0 1,-21-1 0,-22 1 0,85-21 1,-64 0-1,1-1-2,-22-20 3,1 20-3,-22 1 2,0 21 0,-21 0 1,0 0-3,0-1 11,0 1 31,-21-21-40,-22-22-1,1 1 2,21 42-4,0 0 4,-22-22 0,22 22-3,-21 0 3,-22 0-2,22 0 2,0 21-4,-22-22 4,-20 22-1,-1 0 1,21 0-3,-41 0 1,20 0 2,21 0-2,-20 0 2,-1 0-2,0 0 0,22 0 1,-1 0-1,22 0 3,-43 0-3,43 0-1,-21 0 2,41 43-1,-41-22 3,21 21-4,-1-21 2,22 1 2,-21-1-5,-1-21 4,1 42 0,0-21-3,-1 22 2,-20-22 4,21 21-5,-1-21 6,1 0-6,21-21 3,21 22-3</inkml:trace>
    </iact:actionData>
  </iact:action>
  <iact:action type="add" startTime="91895">
    <iact:property name="dataType"/>
    <iact:actionData xml:id="d16">
      <inkml:trace xmlns:inkml="http://www.w3.org/2003/InkML" xml:id="stk16" contextRef="#ctx0" brushRef="#br0">4656 11853 0,'0'0'3,"22"0"57,41 0-49,22 0-2,-1 0 1,22 0 0,-21 0 0,21 0-2,0 0 2,-22 0 1,1 0-2,21 0 1,0-21-1,21 21 1,-43 0-1,22 0 2,-42 0-3,20 0 2,1 0 0,0 0 0,-22 0-1,-42 0 1,43 0 0,-22 0-1,-21 0 322,22 0-322,-1 0 1,43 0 0,-22 0 0,22 0-1,-1 0 1,-20 0-1,63 0 1,-64 0 0,64 0 0,-21 0-1,42 0 1,22 0 0,-22 0-1,0 0 1,0 0-1,-21 0 1,21-21 4,-42 21-7,-21 0 2,21 0 0,0 0 1,-43-42 0,22 42 0,-43 0-1,0 0 1,-20 0 0,-1-21-1,0 21 361,0 0-361,43 0 1,-1 0 1,-21 0-3,1 0 2,20 0 6,-20 0-11,20 0 3,22 0 1,-22 0 1,43 0 0,-21 0-1,-1 0 1,22 0 1,0 0-3,0 0 5,0 0-5,21 0 1,21 0 1,-42 0 1,0 0-3,42 0 3,0 0-2,-42 0 0,42 0 4,-21 0-5,-64 0 1,1 0 0,-1 0 2,-20 0 0,-43 21 34,21-21 256,21 0-291,43 0 0,-43 0 1,43 0-3,0 0 1,-22 0 1,22 0-1,-1 0 1,43 0 0,0 0-1,22 0 2,-1 0-2,0 0 1,21 0 0,22 0-1,-43 0 1,-42 0 0,0 0-1,42 0 1,-21 0 0,0 0-1,21 0 1,-21 0 0,-21 0 0,-43 21 0,1-21-1,-43 0 1,21 0 0,1 0 1,-1 0 6,-21 0-3,0 0 6,0 0-12,1 0 0,-1 0 20,0 0-18,0 0 0,0 0 9,0 0-10,1 0 14,-1 0-15,0 0 10</inkml:trace>
    </iact:actionData>
  </iact:action>
  <iact:action type="add" startTime="95271">
    <iact:property name="dataType"/>
    <iact:actionData xml:id="d17">
      <inkml:trace xmlns:inkml="http://www.w3.org/2003/InkML" xml:id="stk17" contextRef="#ctx0" brushRef="#br0">8170 11472 0,'0'0'3,"21"0"173,22 0-165,-1 0-3,21 0 2,22 0 0,42 0 0,-63 0-1,84 0 1,0 0 5,-42 0-11,42 0 6,-42 0-1,21 0 1,-64 0 0,64 0 0,-21 0-1,0 0 1,-21 0-1,-1 22 2,22-22-2,21 0 1,-21 0 1,0 0-3,21 0 2,-21 0 0,-1 0-1,-41 0 1,42 0 0,-43 0 0,1 0 0,20 0-1,-20 0 1,21 0-1,-1 0 1,1 0 0,-43 0 0,43 0 0,-22 0-1,1 0 1,-22 0 0,22 0-1,20 0 1,-41 0 0,-1 0-1,22 0 1,-1 0 0,1 0-1,-43 0 1,21-22 0,0 22-1,-20 0 1,41 0 0,1-21 0,20 21-1,-41 0 1,41 0 0,1 0-1,-22 0 1,-20 0 0,-1 0-1,-21 0 1,22 0 262,-1 0-262,-21 0 0,64 0-1,-22 0 2,1 0-3,-1 0 2,22 0 0,0 0 0,20 0 0,22 43-1,0-22 1,-21-21 1,21 21-3,-84 0 2,41-21 1,-20 0 3,-22 0-6,-42 21 4,21-21-5,0 0 1,1 0 21,20 0-21,0 0 12,1 21-6,-22-21-9,21 0 6,0 0-1,1 0-1,-1 0 0,43 0 3,-22 0-4,-42 0 1,43 0 2,-22 0-2,-21 0 1,22 0 0,-22 0-2,0 0 12,0 0-11</inkml:trace>
    </iact:actionData>
  </iact:action>
  <iact:action type="add" startTime="100554">
    <iact:property name="dataType"/>
    <iact:actionData xml:id="d18">
      <inkml:trace xmlns:inkml="http://www.w3.org/2003/InkML" xml:id="stk18" contextRef="#ctx0" brushRef="#br0">5672 11621 0,'43'0'66,"41"0"-57,1 0 1,-21 21 0,63-21-1,-43 0 1,-20 0 0,63 42-1,-64-42 1,22 0 0,0 0 0,-22 0-1,1 0 1,-43 0-1,0 0 1,21 0 4,-21 0-9,1 0 5,-1 0 1,0 0-2,0 0 1,0 0 0,0 0 193</inkml:trace>
    </iact:actionData>
  </iact:action>
  <iact:action type="add" startTime="116247">
    <iact:property name="dataType"/>
    <iact:actionData xml:id="d19">
      <inkml:trace xmlns:inkml="http://www.w3.org/2003/InkML" xml:id="stk19" contextRef="#ctx0" brushRef="#br0">19791 11705 0,'0'0'3,"63"0"60,43 0-55,42 0 1,0 0 1,22 0-1,20 0 2,1 21-2,-22-21 1,-21 0 0,0 0-1,-63 0 0,21 0 1,-43 0 0,22 0 1,-64 0-3,43 0 4,-1 0 0,-21 0-2,1 0 2,20 0-5,-20 0 0,-22 0 2,21 0 0,-21 0 1,0 0 1,1 0-1,-1 0-1,0 0 10</inkml:trace>
    </iact:actionData>
  </iact:action>
  <iact:action type="add" startTime="122659">
    <iact:property name="dataType"/>
    <iact:actionData xml:id="d20">
      <inkml:trace xmlns:inkml="http://www.w3.org/2003/InkML" xml:id="stk20" contextRef="#ctx0" brushRef="#br0">3577 13399 0,'21'0'141,"21"0"-119,-20 0-14,41 0 2,22 0-1,-1 0 1,1 0-1,42 0 1,21 0 1,0 0-3,1 0 2,-44 0 0,22-22 4,-21 22-9,-21-21 5,0 0 0,20 21-1,-20-21 1,0 21 0,-22-21 0,22 21 0,-22 0 0,22-21-1,-43 21 0,43 0 1,-21-22 0,-1 22 0,-21-21-1,1 21 1,-1-21 3,-21 21-7,-21-21 8,0 42 264,64-21-257,-22 21-14,22-21 3,63 21 0,-22 43 1,65-22-2,-22-21 0,42 43 1,-41-43 0,20 21 0,-21 1-1,-42-22 2,21 0-2,-21-21 1,-22 0-1,1 0 0,-21 21 1,-22-21 0,21 0-1,-20 0 2,-22 21-2,21-21 0,1 0 1,-1 0 10,-21 0-9,21 0 7,-20 0-9,-1-21 1,21 21 1,-21-21-2,0 21 0,1 0 1</inkml:trace>
    </iact:actionData>
  </iact:action>
  <iact:action type="add" startTime="128534">
    <iact:property name="dataType"/>
    <iact:actionData xml:id="d21">
      <inkml:trace xmlns:inkml="http://www.w3.org/2003/InkML" xml:id="stk21" contextRef="#ctx0" brushRef="#br0">2328 14584 0,'42'0'145,"1"0"-126,-22 0-10,21 0 1,22 0-1,-1 0 1,1 0 0,63 0-1,21 0 1,-42-21-1,42 21 2,0-43-1,0 43-1,-42 0 0,42 0 1,-21 0 0,-21 0 0,-21 0 0,-22 0-1,-20 0 2,-1-21-2,0 0 0,-21 21 1,-21-21 10,43 21 271,20 0-282,1 0 3,20 0-4,65 0 2,20 0 0,21 0-1,22 0 1,-21 0-1,-1-21 1,-21 21-1,-20 0 2,-44 0-2,44 0 1,-65 0-1,1 0 1,0 0 0,-1 0-1,-41 0 1,41 0 0,-20 0 0,-1 0-1,-42 0 1,22 21 1,-1-21-3,0 0 2,1 0 11,-22 0 288,21 0-299,22 0 0,20 0-1,-20 0 1,63 0 0,-21 0 0,42 0 0,0 0-1,-42 21 2,42-21-3,-21 0 2,-21 21 0,21 0-1,21-21 2,-63 22-2,-22-22 1,22 0-1,-22 21 1,1-21 0,-1 21-1,-41-21 1,20 21 0,-21-21 0,0 0-1,22 21 1,-1-21-1,-21 0 2,0 0-2,0 0 1,43 0 338,-22 0-338,22 0 1,-1 0 0,22 0-2,21 0 3,-22 0-3,22 0 2,0 0-4,-21 0 0,21 0 6,-22 0-4,1 0 1,0 0-1,-22 0-1,22 0 4,21 0-4,-22 0 3,1 21-3,0-21 1,-1 0 3,-20 22-3,-43-1 0,42-21 1,-20 21 1,-1-21-4,-21 0 3,0 0 0,22 0 1,-22 0 483,21 0-485,-21 0 2,22 0-2,-22 0 1,0 0-1,21 0 1,-20 0 0,20 0-1,-21 0 1,0 0 0,22 0-1,-22 0 1,21 0 10,-21 0-11,22 0 11,-22 0-11,0 0 1,21 0-1,1 0 1,-22 0 0,21 0 1,0 0-2,1 0 11,-22 0-10,0 0 1,0 0-3,0 0 2,-21-21 30,22 21 675,20 0-706,0 0 11,22 0-10,-43 0 0,21 0-1,22 0 0,-43 0 2,42 0-2,-20 0 1,-1 0 0,0 0-1,22 0 1,-43-21 0,21 21-1,22 0 1,-43 0 0,21 0 0,1 0-1,-22 0 1,21 0-1,1 0 1,-22 0 1,0 0 4,0 0-7,0 0 9,0 0 1</inkml:trace>
    </iact:actionData>
  </iact:action>
  <iact:action type="add" startTime="134112">
    <iact:property name="dataType"/>
    <iact:actionData xml:id="d22">
      <inkml:trace xmlns:inkml="http://www.w3.org/2003/InkML" xml:id="stk22" contextRef="#ctx0" brushRef="#br0">1968 14309 0,'43'0'76,"20"0"-67,1 0 1,41 0 0,1 0-1,42 0 1,1 0-1,20 0 1,21 0 1,-41 0-2,41 0 0,-21 0 2,-20 0-2,-44 0 0,-20 0 1,0 0 0,-43 0 0,-21 0 9,-21 21 30,85-21 203,21 0-242,84-42-1,64 20 1,43-20 0,20 21 0,-21 21 1,64 0-3,-42 0 1,-22 0 2,-21 0-1,-21 0-1,43 0 1,-86 0-1,22 42 0,-42 1 1,-1-22 0,-84 0-1,42 21 2,21 1-1,-84-43-1,21 0 1,-21 21-1,-22-21 1,1 0 0,-1 0 0,-42 0-1,22 0 273,20 0-272,22 0 0,84-21-1,22-1 1,63-41-1,42 42 2,0 21-1,-42-43-2,43 22 3,-22 21 0,-64 0-2,-20 0-1,-1 0 3,-20 0 1,-43 0-3,21 21-2,-63-21 5,20 22-3,22 41 0,22-42 0,-1 0 1,-21 22 0,21-43 1,-42 21-1,21-21 0,-43 21-3,-41-21 4,20 0-3,1 0 3,-1 0-2,-42 0 10</inkml:trace>
    </iact:actionData>
  </iact:action>
  <iact:action type="add" startTime="151660">
    <iact:property name="dataType"/>
    <iact:actionData xml:id="d23">
      <inkml:trace xmlns:inkml="http://www.w3.org/2003/InkML" xml:id="stk23" contextRef="#ctx0" brushRef="#br0">3386 16341 0,'22'0'107,"20"0"-99,0 0 1,43 0 0,0 0 1,20 0 0,-20 0 0,42 0-1,21 0 1,-63 0 0,21 0-1,21 0 1,-64 0 0,22 0 0,21 0-1,21 0 1,-21 0 0,-22 0-1,1 0 1,-22 0 0,22 0-1,0-21 1,-1 21 0,1 0 0,0 0 0,21 0-1,-22 0 0,-41 0 1,-1 0 0,0 0 0,-21 0-1,22 0 263,20 0-262,43 0 0,0 0 0,106 0-1,20-43 2,22 43-2,0 0 0,-42 0 1,0 0-1,-1 0 1,-62 0 0,-1 0 2,-64 0-4,1 0 5,21 0-5,-21 0 4,-1 0-4,1 0 1,-22 0-1,1 0 4,-1 0-3,-20 0-1,-22 0 3,21 0-2,-21 0 2,1 0-2,-1 0-1,0 0 12</inkml:trace>
    </iact:actionData>
  </iact:action>
  <iact:action type="add" startTime="153484">
    <iact:property name="dataType"/>
    <iact:actionData xml:id="d24">
      <inkml:trace xmlns:inkml="http://www.w3.org/2003/InkML" xml:id="stk24" contextRef="#ctx0" brushRef="#br0">10160 16129 0,'63'0'66,"43"0"-57,42 0 0,106 0 5,0 0-8,106 0 4,0 64 0,84-1-1,-63 1 0,-21-1 1,-42 1 0,-1-64 0,-42 21 0,-21 42 0,-84-63-1,-1 21 1,-21 1 1,-42-22-3,0 0 2,-21 21 0,-1-21-1,-20 0 1,-43 0 0,0 0 324,127 0-315,-42 0-12,0 0 2,84 0 0,-84 0 3,0 0-3,-21 0 0,-43 0 1,0 0 0</inkml:trace>
    </iact:actionData>
  </iact:action>
  <iact:action type="add" startTime="155745">
    <iact:property name="dataType"/>
    <iact:actionData xml:id="d25">
      <inkml:trace xmlns:inkml="http://www.w3.org/2003/InkML" xml:id="stk25" contextRef="#ctx0" brushRef="#br0">2455 12827 0,'0'0'3,"0"85"61,0-1-57,-21 1 3,0 42-1,21-63 1,0 20 0,0-20 0,0 20-1,0 1 1,21 21-1,42-21 1,-20 20 0,63 22 0,63 43 0,-21-1 1,21-42-1,-42-21 0,22 0-2,-44-64 4,22 0-3,-21-20 0,-21-1 0,63-21 3,21 21-3,1 0 1,20-21-1,1 0-1,-43 0 6,21 0-7,-21 0 4,22-63-2,-22-1-1,85 1 2,-43-22 0,43 21 1,-21 22 0,21-43-1,-106 1-1,-43 41 1,-20 1 0,-64 0 0,21 21-3,-21-43 2,0 1 2,0 41-3,0-20 1,0-21 11,-21-1-11,0-21 1,-43 1 0,1-43-1,-1 63 2,1-20 0,20 20-3,-20 22 2,-1 21-1,-20-22 1,-1 1 0,-42 0-1,-21-22 0,-43 43 1,-20-43 0,-65 22 1,1 42-2,-63 0 1,62 0 1,-62 21 1,20 43-3,22 63 3,21-21-2,42 21-1,85-22 0,21-20-2,63-64 5,43 43-2,0-22 1,21-21 1,0 0-7,0 22 5,0 20 5</inkml:trace>
    </iact:actionData>
  </iact:action>
  <iact:action type="add" startTime="158858">
    <iact:property name="dataType"/>
    <iact:actionData xml:id="d26">
      <inkml:trace xmlns:inkml="http://www.w3.org/2003/InkML" xml:id="stk26" contextRef="#ctx0" brushRef="#br0">10541 15536 0,'127'0'65,"84"0"-56,22 0 1,0 0 0,21 0-1,0 22 1,21-1 1,-63 0-3,0-21 3,20 0-2,-62 0 0,-22 0 2,0 0-2,-42 0 1,-64 0-1,-21 0 1,22 0 312,41 0-314,22 0 1,127 0 1,42-21 0,22-22 0,20 43-1,-21 0 1,-84 0 0,-21 0 0,-43 0-1,-64 0 1,-62 0 0,-1 0 0,0 0-1,0 22 82</inkml:trace>
    </iact:actionData>
  </iact:action>
</iact:actions>
</file>

<file path=ppt/ink/inkAction2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23:19.9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20">
    <iact:property name="dataType"/>
    <iact:actionData xml:id="d0">
      <inkml:trace xmlns:inkml="http://www.w3.org/2003/InkML" xml:id="stk0" contextRef="#ctx0" brushRef="#br0">2243 6710 0,'22'0'68,"62"0"-60,1 0 1,21 0 1,0 0 3,232 0 7,-126 0-12,-22 0 1,-41 0-1,20 0 4,-21 0-4,0 0 3,43 0-3,-22 0 2,-42 0 2,-63 0-5,20 0 7,-41 0-7,-1-21 1</inkml:trace>
    </iact:actionData>
  </iact:action>
  <iact:action type="add" startTime="6407">
    <iact:property name="dataType"/>
    <iact:actionData xml:id="d1">
      <inkml:trace xmlns:inkml="http://www.w3.org/2003/InkML" xml:id="stk1" contextRef="#ctx0" brushRef="#br0">14711 6689 0,'21'0'96,"63"0"-86,22 0-2,42 0 2,128 0 1,20-43-2,64 22 0,0-42 2,84 63-2,-42 0 0,-127 0 1,85 0 0,-148 0 1,21 0-2,-85 0 0,-106 0 0,22 0 6,-43 0-10,-42 0 57,63 21 215,43 42-267,42-20 3,-21-22-6,42 0 2,42-21 2,-84 0-2,42 21 1,22 0 0,-65-21-1,-20 0 1,0 0-1,21 0 1,-22 0 0,22 0-1,-42-21 2,41 21-2,-20-21 1,21 21 0,-21-21-1,20 21 1,-20 0-1,0 0 1,-1 0 0,-41 0 0,-1-21 2,0 21-4,-20 0 1,20 0 1,-21 0-1,0 0 0,0 0 2,1 0-2,-1 0 1,0 0 19,0 0-7,0 0-13,0 0-1,22 0 3,-1 0 6,-21 0-6,0 0-2,1 0 11,-1 0-9,-21-21 48,21 21 472,0 0-520,0 0-2,43 0 1,-22 0 2,-21 0-5,43 0 4,-22 0-2,-21 0 2,43 21-1,-22-21-4,-21 0 4,0 0 9,-21 21 1</inkml:trace>
    </iact:actionData>
  </iact:action>
  <iact:action type="add" startTime="15980">
    <iact:property name="dataType"/>
    <iact:actionData xml:id="d2">
      <inkml:trace xmlns:inkml="http://www.w3.org/2003/InkML" xml:id="stk2" contextRef="#ctx0" brushRef="#br0">13271 8573 0,'21'0'85,"22"0"-74,-22 0-2,21 0 3,-21 0-4,43 0 1,-1 0 0,43 0 1,0 0 0,-21 0 0,21 0-1,21 0 1,-22 0 0,-20 0 0,-21 0 0,-1 0-1,22 0 1,-22 0-1,1 0 1,-22 21 0,22-21-1,-1 0 4,22 0-5,-43 21 0,43-21 1,-22 0 1,1 0 1,-22 0-2,22 0 0,-1 0 1,-21 0 0,1 0 0,-1 0 0,0 0-1,1 0 1,-1 0 0,0 0 0,-20 0-1,-1-21 1,0 21-1,0 0 1,21 0 253,22-21-254,42-1 1,84-41 0,43 21 0,21-1-1,0 1 1,-21-22-1,-21 64 2,-1-21-2,22 21 0,-64-42 2,-20 42-1,-1 0-2,0 0 2,-21 0 0,-21 0-1,0 0 1,-1 0 0,-20 0 1,0 0-2,-1 0 0,1 0 1,-21 0 0,20 0-1,1 0 1,0 0 0,-1 0 0,-20 21-1,-22-21 1,0 21-1,1-21 1,-43 21 39,0 1 194,0-1-204,21-21-30,21 21 1,22-21-1,20 21 2,-41-21-2,84 0 1,-43 21-1,-20-21 1,63 21 0,-21 1-1,-22-22 1,1 0 0,0 21-1,-1 0 2,22 0-2,-21 0 1,-22 0-1,22 1 2,0-22 0,-22 0 0,1 0-3,-1 0 2,22 21-2,21-21 3,-22 0-1,22 0-3,-21 0 5,0 21-2,-1 0-2,-20 0 3,-22-21-4,22 21 4,-22-21 2,21 22-6,-41-22 1,20 0 3,0 0-1,-21 0 1,1 0-4,-22 21 7,0 0 274,42-21-270,0 0-7,64 0-3,21 0 2,42 0 2,-20 0-4,-1 0 4,-21 0-5,-43-21 6,-41 21-6,41-21 2,-41 21 1,-1 0 2,-21 0-3,0-22 1,1 22-2,20 0 11,-21 0-9,0 0 0,0 0-1,1 0 0,-1 0 12,0 0-11,0 0 8</inkml:trace>
    </iact:actionData>
  </iact:action>
  <iact:action type="add" startTime="21964">
    <iact:property name="dataType"/>
    <iact:actionData xml:id="d3">
      <inkml:trace xmlns:inkml="http://www.w3.org/2003/InkML" xml:id="stk3" contextRef="#ctx0" brushRef="#br0">7175 9377 0,'85'0'78,"0"0"-70,-1 0 1,22 0 1,42 0 0,0 0-1,43 0 1,-22 0-1,22 0 1,-43 0 0,0 0 0,-42 0 0,0 0-1,-43 0 1,1 0 0,-1 0 0,-63 21 19,21-21 195,43 0-215,-1 0 0,64 0 1,43 0 0,84 0 0,63 0-2,43-21 3,0 21-2,0 0 5,254 0 4,-318 21-9,-84 43-1,20-43 1,-41 21 4,-43 0-4,-21-20 0,-85-22 0,22 0 2,-1 0-3,1 0 3,-43 0-1,43 0-2,-43 0 2,0 0 1,0 0-1,0 0-2,22 0 263,41 0-261,43 0 0,64-22-1,42 1 2,63-42-2,-21 42 3,21-22-5,-42 22 5,-42 21-4,-21 0 3,-43-21-2,-42 21 1,21 0 0,-43 0-2,-20-21 3,-22 21-1,22 0-1,-43 0 3,21 0 0,0 0-7,-42-21 7,43 21-3,-22 0 0,0 0 9,0 0-8,0 0-1,-21-22 13,22 22-14,-22 22 303,21-22-302,0 0 1,64 0-1,63 0 1,21 0 0,64 0-1,42 0 1,85-43 0,-21 43 0,-22 0-1,1-42 1,-64 42-1,0 42 2,21 22-3,-127-22 1,0 0 2,-21-42-2,-63 0 1,41 0-1,-20 0 1,-43 0 0,1 0 0,-22 0-1,21 0 2,1 0-2,-22 0 1,21 0-1,-21 0 1,0 0 10,1 0-9,-1 0 230,0 0-232,85 0 1,0 0 0,84 0-1,64 0 1,-42 0 0,126 43 0,-62-43-1,-22 0 1,-43 0 0,22 0-1,-85 0 1,-63 0 0,-22 0-1,22 0 1,-43 0 0,-20 0 0,41 21-1,-42-21 1,22 0 0,-1 0-1,0 0 1,1 0 11,-22 0-13,0 0 13</inkml:trace>
    </iact:actionData>
  </iact:action>
  <iact:action type="add" startTime="31469">
    <iact:property name="dataType"/>
    <iact:actionData xml:id="d4">
      <inkml:trace xmlns:inkml="http://www.w3.org/2003/InkML" xml:id="stk4" contextRef="#ctx0" brushRef="#br0">1884 15706 0,'21'0'167,"0"0"-161,0 0 4,21 0-1,1 0 1,20 0 0,22 0-1,-22 0 0,22 0 1,0 0 0,-1 0 0,22 0-1,-21 0 1,0 0 0,20 0 0,1 0 0,-21 0-1,0 0 1,-22 0 0,22 0-1,-22 0 1,1 0 0,-22 0-1,22 0 2,-1 0-2,-21 0 0,1 0 3,-1 0-4,-21 0 4,0 21 491,1-21-494,20 0 0,0 0 2,1 0 0,-22 0-2,42 0 4,1 0-8,-1 21 6,-20-21-1,20 0-1,22 0 0,-22 21 6,-20 0-7,20 1 3,1-22-2,20 21-2,-41-21 2,-1 0 2,21 0-2,-20 0-1,-1 0 4,0 0-3,1 0 1,-22 0-2,21 0 4,1 0-4,-22 0 2,21 0 1,0 0-3,-20 0 2,20 0 1,-21 0-4,0 0 5,0 0-4,22 0 4,-22 0-5,42-21 3,-41 21 2,41 0-2,-21 0-2,1 0 11,-22-22-9,0 22 10,0 0-11,0 0 1,22 0 310,20 0-311,-20 0 1,84-42 1,-64 42-3,85-21 2,0 21 1,1 0-3,-44 0 1,44 0 1,-1 0 0,-64 0-1,22 0 1,0 0 0,21 0-1,-21 0 1,42 0 0,-42 0-1,-21 0 1,-1 0 0,-41 0 0,41 0-1,1 0 1,-22 0 0,-20 0 0,-1 0-1,-21-21 1,22 21-1,-22 0 341,42 0-340,-20 0-1,41 0 1,1 0-1,0 0 2,20 0-1,-20 0-1,-43 0 5,43 0-9,0 0 5,-1 0 4,-20 0-3,21 0-1,20 21-3,-41-21-1,-22 21 6,22-21-3,-1 0 0,1 0 2,-22 0-3,43 0 1,-1 0 1,1 21 0,0-21 3,-1 21-5,-20-21 2,-1 22-2,22-22 1,-21 0 3,-1 0-4,-21 21 2,22-21 1,-1 0-2,22 0 0,-43 0 1,22 0 1,21 0-3,-1 0 2,1 21 0,0-21 0,-22 0-1,22 0 1,-22 0 1,22 0-3,-22 0 1,-20 0 2,-1 0-1,0 0 1,1 0 6,-22 0-7,0 0 251,43 0-247,20 0-8,22 0 4,63 0 0,64 0 3,-21 0-4,-22 0-1,-41-21 0,-22 0 2,-64 21 0,1-22-1,20 22 1,1 0 0,-22-21 5,1 21-10,21-21 4,-1 21 2,-20 0 3,-1 0-9,-20 0 4,-1-21 1,-21 21 0,0 0-1,0 0 0,-21-21 11</inkml:trace>
    </iact:actionData>
  </iact:action>
  <iact:action type="add" startTime="36067">
    <iact:property name="dataType"/>
    <iact:actionData xml:id="d5">
      <inkml:trace xmlns:inkml="http://www.w3.org/2003/InkML" xml:id="stk5" contextRef="#ctx0" brushRef="#br0">2540 14817 0,'0'0'2,"-85"0"69,22 0-60,-1 0-2,-21 0 0,43 21 1,-21 0 0,-1 0 0,1 0 0,20 1 0,22-1-2,-21 0 3,-1 0-2,1 43 0,21-22 1,-21 21 0,42-41 0,-22 20 0,22 21-1,-21-20 2,21-22-2,-21 64 1,21-1 5,0 1-11,0-22 6,0 1-1,0-1 3,0 1-3,0-22-1,0-21 5,0 1-2,0-1 4,0 0 4,21 0-9,22 21 0,-1-20 3,0-22-6,43 21 3,-43 0-1,22 0 3,20 0-2,1-21-2,21 0 2,42 0 2,43 0-6,20 0 6,1 0-5,21 0 5,-43-63-4,-20 42 3,62-22-2,-41-20 0,-64 42 1,-21-22 1,-22 22-1,-20-21-1,-1-1 1,-20 1-1,-22-21 1,21-1 0,-42 43-1,0-21 1,0-1-1,0 22 2,0-21-3,0-22 2,0-20 0,0 41-1,0-20 2,0-1 0,-21 22-3,0 21 0,-21 0 4,20-22-3,1 22 4,-21 0-4,-22 0 2,-20-43-2,-1 22 1,-42 0-1,0 20 1,-21-41-3,21 21 2,-21 20 4,21 1-5,-21 21 0,21 0 3,-22 0-3,1 0 2,-42 0 1,42 0 0,42 0-1,-21 43 1,84-22-5,1 0 3,21 0 11,0 21-11,0-42 2,-1 43-2,1-1 3,-21 0-4,0 1 0,20-1 3,1-42-1,21 21-1,0 0 1</inkml:trace>
    </iact:actionData>
  </iact:action>
  <iact:action type="add" startTime="39373">
    <iact:property name="dataType"/>
    <iact:actionData xml:id="d6">
      <inkml:trace xmlns:inkml="http://www.w3.org/2003/InkML" xml:id="stk6" contextRef="#ctx0" brushRef="#br0">6583 15981 0,'0'21'74,"0"0"-63,0 43-2,-22-22 1,1 64 0,-21-21-1,42-1 1,-42 22 0,20-21 2,1-1-2,0-20-2,0-1 3,21 1-2,-21-1-1,21-20 3,-21-1-1,21-21 1,0 0-4,-22 22 3,22 20 1,0-42-1,0 22-1,0-1 0</inkml:trace>
    </iact:actionData>
  </iact:action>
  <iact:action type="add" startTime="41789">
    <iact:property name="dataType"/>
    <iact:actionData xml:id="d7">
      <inkml:trace xmlns:inkml="http://www.w3.org/2003/InkML" xml:id="stk7" contextRef="#ctx0" brushRef="#br0">6964 16171 0,'0'0'3,"21"0"101,21 0-95,0 0 8,-20-21-7,-1 0-2,0 21 3,21 0-1,-21 0 9,1 0-9,-1 0 10,-21 21 66,0 0-32,0 1-47,21-22 10,-21 21 3,0 0 19,0 0-21,0 0-7,0 0 8,0 1-9,0-1 10,-42 0-12,20 0 2,1 0 0,21 22-1,-42-1 1,21-21 1,0 0-2,-1 0 1,1 22 0,0-22 1,0 0 2,0 0-2,0 0-3,-1-21 3,1 0-2,21 43-1,-21-43 9,0 21-8,0 0 9,21 0-8,0 0 0,-21 1 10,21-1-11,-22 0 59,22 0-45,0 0 12,-21 0-6,21 1-19,0-1 0,21-21 185,22-21-186,-22 21 1,21 0-1,-21 0 1,1 0 0,20 0-1,0-22 0,1 22 11,-22 0-7,21 0-7,-21 0 4,0 0 1,1 0 8,20 0-10,-21 0 12,0 0-12,0 0 20,1 0-1,-22-21 50,21 21 0</inkml:trace>
    </iact:actionData>
  </iact:action>
  <iact:action type="add" startTime="44484">
    <iact:property name="dataType"/>
    <iact:actionData xml:id="d8">
      <inkml:trace xmlns:inkml="http://www.w3.org/2003/InkML" xml:id="stk8" contextRef="#ctx0" brushRef="#br0">5672 17378 0,'22'0'65,"62"0"-54,-20 0-2,42 0 0,-43 0 1,1 0-1,-1 0 1,1 0 0,20 0-1,1 0 1,-22 0 0,1 0 0,21 0 0,-22 0-1,-21 0 1,22 0 0,-22 0-1,22 0 2,-22-21-2,0-22 1,22 1-1,-22 21 1,1 21 0,-22-42-1,42 20 1,-20 1 1,-22-21-1,0 0-1,0-1 10,-21 1-10,0 21 1,0 0 0,0-22-1,21 1 1,-21-22-1,21 1 1,-21 42 1,22-22-2,-22-20 1,0 21-1,0 20 1,0-20 0,0 0 0,0 21-1,0-22 1,0-20 0,0 42-1,-22-22 1,1 1 4,0-22-9,0 43 5,0-42 2,-43-1-1,22 22 0,-22 0-1,22-1 2,0 1-4,21 42 0,-1 0 3,1 0 3,0 0-4,0 0 0,0 0-1,0 0 1,-1 0-1,-20 0 2,21 0-2,-43 0 1,22 0 0,-21 42-1,-1-21 0,43 22 1,-43-22 2,22-21-1,-21 21-3,63 0 1,-43 0 0,22-21 4,21 22-5,-21 20 2,0-42 0,0 63-2,-1-20 3,1-22-4,21 42 5,-21-20-3,0 20 2,0 1-3,21-43 2,-21 64 1,21-22-2,0-42 0,-22 22 1,22-22 0,0 0 1,0 0 16,0 0-17,0 0 0,0 1-1,0-1 1,0 0 4,0 21-9,0 1 4,0-22 2,0 0-2,0 0 0,0 0 72,22-21-45,-22 21-26,0 1 60,21-22-33,-21 21 26,21 21-56,-21-21 12,-21-105-10</inkml:trace>
    </iact:actionData>
  </iact:action>
  <iact:action type="add" startTime="47635">
    <iact:property name="dataType"/>
    <iact:actionData xml:id="d9">
      <inkml:trace xmlns:inkml="http://www.w3.org/2003/InkML" xml:id="stk9" contextRef="#ctx0" brushRef="#br0">9228 15981 0,'-21'42'88,"-21"1"-79,0 20-1,-22-21 3,43 22-1,-21-1-1,-1 1 0,22 21 1,-21-1 0,-1-20-1,1 20 1,21 43 0,0-42 1,0 0-2,21-43 0,0 22 1,0-1 0,0-42 1,0 0 6,0 1-5,21-22 54,0 0-36,21 0-21,1 0 10,-22 0-9,0 0 0,21 0-1,-21 0 1,1 0 0,-1 0 0,0 0-1,-21-22 13,21 1-14,0 21 1,0-42 4,1 0-2,-22 20-1,0 1-4,21-21 3,-21 21 68,-43 0-67,1-22 0,0 22-1,-1 0 2,-20 21 1,21 0-4,20 0 1,-20 0 5,0 0-9,21 0 5,-22 0 0,22 0 11</inkml:trace>
    </iact:actionData>
  </iact:action>
  <iact:action type="add" startTime="49305">
    <iact:property name="dataType"/>
    <iact:actionData xml:id="d10">
      <inkml:trace xmlns:inkml="http://www.w3.org/2003/InkML" xml:id="stk10" contextRef="#ctx0" brushRef="#br0">8403 16298 0,'0'0'2,"0"22"74,0 41-70,0 1 3,0-43 0,0 21 2,0 0-2,0-20 10,0 20-7,0-21 5,0 21-7,0 1 12,0-22-14,0 0 5,0 0-4,21 0-2,0 1 3,0-1 1,-21 21-1,22-21 8,-1 22-9,0-1 0,0-21 1,0 0 0,0 22-1,1-22 2,20-21-1,-42 21-1,21-21 10,0 0-9,-21 21 0,21-21 9,-21 21-4,43-21-11,-22 0 16,21 0-11,-21 0 13,1 0-15,-1 0 3,21 0 10,0 0-11,-20 0 1,41 0 0,-21 0-1,-20 0 1,20-21 3,0 21-2,1-21 0,-22 0 1,0 0-7,21-1 9,-21 1-8,22 0 5,-1-42 0,0 20-1,-20 22-2,-22 0 1,21 0-2,-21-22 4,21 43-4,-21-21 2,0 0 2,0 0-3,0 0 7,0-22-10,0 22 5,0-42 0,0-1 0,0 43 0,21-21 1,-21-1-1,0 22-2,0-21 10,0 21 2,-21 21-8,21-43-5,-42 22 5,-1-21-5,1 21 3,0 0 2,-1-1-3,22-20 0,-21 21 1,21 21-1,-1-21 4,-20 21-6,21-21 7,0 21-9,21-22 5,-21 22 30,-1 0-22,1 0 0,0 0-7,-21 0 1,21 0-4,-43 0 2,22 22-1,-22-1 1,43 0 1,-42 0 0,20-21-4,-20 42 3,20 1-1,43-1 5,-42-21-6,21 0 3,0 22 4,21-22-5,0 0 106,0 0-28,-21-21-79,21 21 40,-22 1-40,1-22 2,21 21-2,43-85 51</inkml:trace>
    </iact:actionData>
  </iact:action>
  <iact:action type="add" startTime="53737">
    <iact:property name="dataType"/>
    <iact:actionData xml:id="d11">
      <inkml:trace xmlns:inkml="http://www.w3.org/2003/InkML" xml:id="stk11" contextRef="#ctx0" brushRef="#br0">1926 15833 0,'42'0'64,"22"0"-55,20 0 1,-20 0 1,21 0-3,-1 0 2,-20 0 0,20 0 1,-41 0-3,20 0 4,1 0-1,-1 0-1,-42 0 2,43 0-4,-1 0-1,-20 0 3,20 0-2,1 0 2,-1 0 1,-42 0-2,43 0 2,-22 0-3,1 0 3,20 0 0,1 0-4,-1 0 4,-21 0-1,43 0-2,-21 0 2,-1 0 1,-42 0-3,22 0 3,-1 0-3,-21 0 11,21 0-9</inkml:trace>
    </iact:actionData>
  </iact:action>
</iact:actions>
</file>

<file path=ppt/ink/inkAction2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24:15.7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927">
    <iact:property name="dataType"/>
    <iact:actionData xml:id="d0">
      <inkml:trace xmlns:inkml="http://www.w3.org/2003/InkML" xml:id="stk0" contextRef="#ctx0" brushRef="#br0">1291 11176 0,'0'0'3,"-21"42"85,-22 22-78,22-1-1,0 1 2,0-22-2,21 1 4,-21 20-3,21-42 1,0 0 0,0 1-5,0-1 2,0 0 10,0 0-8,0 0-1,0 22 1,21-1 1,21 21-3,43 43 2,-64-42 0,85 42-1,-43-22 1,43-20 0,-21-43 0,0 21 0,-22 1-1,1-43 0,-1 21 2,22 21-2,-22-42 3,22 21-4,0 0 1,-1 1 1,1-22 0,-43 0 0,43 0 0,-22 0-1,22 0 3,-21-22-5,-1 1 3,1 0-1,-1 21 1,1-21 0,20 0 0,1 0 0,0-22 0,-22 1-1,1 21 1,-22-22 0,0 1-1,-42 0 0,43-22 2,-22 43-1,-21-42 0,0-1-1,0 43 0,0 0 1,0-43 0,0 43 0,0 0-1,-43-43 1,22 1-1,-42-1 1,20 22 0,-20 0 0,-22-22-1,22 43 2,-43-21-3,-21-22 2,0-20 5,0 41-10,-21 1 4,-22 21 1,86 0 0,-22 21 0,0 0-1,0 0 1,0 21 0,22 63-1,-1-41 1,-21 20 0,22-20 1,-1 41-2,-21-20 1,21-1 0,22 1-1,21-43 0,-1 42 2,22-41-1,42-22 77</inkml:trace>
    </iact:actionData>
  </iact:action>
  <iact:action type="add" startTime="12994">
    <iact:property name="dataType"/>
    <iact:actionData xml:id="d1">
      <inkml:trace xmlns:inkml="http://www.w3.org/2003/InkML" xml:id="stk1" contextRef="#ctx0" brushRef="#br0">7175 7853 0,'0'21'66,"0"21"-54,0 1-4,0-1 14,0-21-15,0 0 13,0 22-11,-21-1 13,21-21-15,0 0 3,0 43-1,0-22 1,0 22 1,0 20-3,0 1 2,0-21 0,0-1 0,0-21 0,0 1-1,0 20 1,0-42 0,0 43 0,42-1-1,1 1 1,20-1-1,-42 1 1,22-22 0,20 1-1,22 41 2,-22-20-1,1-64 0,21 63-1,-1-63 0,-20 21 1,42 1-1,-22-1 1,22 42 0,-42-42-1,63 1 2,0-1 4,-22-21-11,1 0 6,0 0-1,21 0 1,-21 0 0,21 0-1,21-64 1,-42 43-1,21 0 1,0-21 0,21-1 0,-21 1 0,0 0-1,-42 20 1,-1-20 0,1-64-1,21 43 1,21-43 0,-21 0-1,21 0 1,42-63 0,-63 21-1,0-22 1,-22 43 0,-41 0 0,-1 64 0,-21-22-1,-21 43 2,0-22-3,0 43 2,0 0-1,-42 0 50,42 0-50,-42-22 2,-22 43-2,1-42 1,41 21-1,-41 0 1,21 0 0,-22-1 0,-21 1-1,1 0 3,-22-21-4,-21 21 2,-64-22 2,1 1-2,-22 42 0,1 0-3,20 0 2,-63 0 2,0 0 1,64 21-4,-22 43 0,43-43 1,20 42 3,65-20-4,-1-1 6,-21 0 0,22 1-5,-1-1 2,-21 64-4,21-64 1,1 0 2,41 22-2,-20-43 0,42 21 2,0-42 8,-1 22-9,22-1 3,0 0 0,0 0-7,0 0 102</inkml:trace>
    </iact:actionData>
  </iact:action>
  <iact:action type="add" startTime="31504">
    <iact:property name="dataType"/>
    <iact:actionData xml:id="d2">
      <inkml:trace xmlns:inkml="http://www.w3.org/2003/InkML" xml:id="stk2" contextRef="#ctx0" brushRef="#br0">9631 4847 0,'105'0'67,"107"0"-57,84 0-1,-42 0 1,64 0 1,-1 0-2,22 0 1,-64 0-1,-21 0 1,-21 64 0,-85-64-1,0 0 1,-42 0 0,-21 0-1,0 0 1,-43 0 0,21 0-1,-20 0 0,-22 0 11</inkml:trace>
    </iact:actionData>
  </iact:action>
</iact:actions>
</file>

<file path=ppt/ink/inkAction2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24:53.5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157">
    <iact:property name="dataType"/>
    <iact:actionData xml:id="d0">
      <inkml:trace xmlns:inkml="http://www.w3.org/2003/InkML" xml:id="stk0" contextRef="#ctx0" brushRef="#br0">4487 6181 0,'0'0'7,"-21"0"49,-85 0-45,21 0-2,1 0 0,-22 0 1,-21 0 1,63 0-1,-41 0 1,-22 0-2,21 0 1,-21 21 2,42 0-4,0 64 4,1-64-7,41 0 5,-41 21-1,41-42 4,-20 43-5,42-22 2,-22 0-2,22 21 1,-21 1 1,21-1 2,21 106-1,-21 64-3,21 21 1,0-22 3,0-20-6,0-22 4,0-21 1,0 1-2,42-22 0,43 0 3,20-22-3,22 22 0,22-42 3,83 0-2,44-1-1,41-20 1,-21 21 1,1-22 1,-1-42-3,-42-21 2,0 0-6,-42 0 7,-1-42-4,22-43 0,0-42 1,0 0 1,-64 0-2,22 0 2,-85 43 0,-43-22 1,-21 21-1,-20 0-1,-1-42-1,0 22 5,21-128-6,-42 63 3,0 22 2,0 42-3,0-21-1,-21 43 3,-85-43-2,0 0 1,-42-43-1,21 43 1,-21-42-1,21 42 2,0 21 7,0 43-14,0-43 5,-21 64 0,21-1 2,-42-41-2,63 41 1,-21 43 1,42 0-3,22 0 1,-22 0-1,0 21 3,-42 22-2,43-1 3,-43 0-3,0 43 0,0-43-1,0 43 1,42-43 1,21-20 0,22 20 2,42-21 5,0 0 14,42-21-23</inkml:trace>
    </iact:actionData>
  </iact:action>
  <iact:action type="add" startTime="14152">
    <iact:property name="dataType"/>
    <iact:actionData xml:id="d1">
      <inkml:trace xmlns:inkml="http://www.w3.org/2003/InkML" xml:id="stk1" contextRef="#ctx0" brushRef="#br0">6921 9567 0,'64'0'155,"20"-21"-144,1 0-4,0 0 3,63-21 0,-21-1-1,63 22 1,-20 0 5,20-21-10,43 20 4,-21 22 1,-1 0 0,43 0-1,-42 0 2,21 0-2,-85 0 1,0 22 0,0-22-1,1 0 1,-44 0-1,-20 0 1,63 0 0,-42 0 0,-21 0-1,21 0 1,-1 0 1,44 0-2,-65-22 1,22 22-1,-21-21 0,-1 21 3,22 0-4,-21 0 1,-22 0 1,22 0 0,-43 0 0,22 0-1,-1 0 1,22 0 0,-21 21 0,-22 1 5,0-1-11,1-21 7,-22 0-2,21 0 253,43 0-253,-1 0 1,22 0 0,0 0-1,42 0 2,0 0-2,1 0 0,-65 0 1,-20 0 0,20 0-1,22 0 1,-21 0 5,0 21-11,42 0 6,-85-21 1,21 21-1,22-21 3,-21 0-2,-22 0 5,21 0-12,22 0 4,-21 0-1,20 0 4,-41 0-2,41 0 0,-20 0-1,-22 0 2,-21 0 1,22 0-1,-22 0-2,0 0 314,21 0-315,22 0 3,20 0 0,22 0 0,21 0-1,21 0 1,22 0 0,41 0-1,-20 0 1,-1 0 0,-41 0 0,20 0-1,-21 0 1,0 0 0,-21-21-1,-21 21 1,0 0 0,-21 0-1,-22 0 1,22 0 0,-43 0 0,22 0-1,20 0 1,-41 0 0,20-21-1,-21 21 2,22 0-2,-1-21 0,-41 21 1,20 0 0,0 0 0,1 0 252,41 0-254,22 0 2,85 0 0,-22 0-1,85 0 2,0 0-2,-42 0 0,20 0 1,-20 0-1,-21 0 1,-22 0 1,21 0-2,1 21 2,-22-21 2,-21 0-3,1 42 1,-1-42 1,0 21-6,-21-21 2,21 22 1,-21-1 0,-21-21-1,42 21 2,0 0 0,-21 43 1,-42-43-4,0 0 4,-22 0 0,-42 0-2,22-21-1,-43 21 22,0 1 222,42-22-231,21 0-13,1 0 2,84 0 2,0-64-5,43 22 4,42-1-1,-85 1-2,0 21 4,0 21-4,-63 0 4,-22-21-5,1 21 5,-22 0 5,-21 0-7,0 0 10,1 0-9,-1 0-2,21 0-1,0-21 5,1 21-5,-22 0 0,21 0 2,1-22 1,-22 22 7,0 0-8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42:35.8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562">
    <iact:property name="dataType"/>
    <iact:actionData xml:id="d0">
      <inkml:trace xmlns:inkml="http://www.w3.org/2003/InkML" xml:id="stk0" contextRef="#ctx0" brushRef="#br0">11938 10329 0,'0'0'3,"-21"0"68,-22 0-49,22 0-15,21 22 3,-42-1 0,21-21-1,-1 21 1,22 0 0,-21-21-1,0 21 4,0 0-7,0 1 4,0-22 0,21 21-1,-22 21 1,22 0 12,-21-20-13,0-22-1,21 21 2,0 0 1,0 0-3,0 21 2,0 22 0,0-1 1,0 1-3,0-22 3,0 1 1,0-22-4,0 21 1,21-42 6,-21 21-10,21 0 3,1 1 2,-1-1 0,21 21 2,22 0 7,-22 1-6,43-22-2,-43 0 1,-21 0-1,21 0 1,1-21 3,-1 0-7,-21 0 0,0 0 3,22 0-4,20 0 1,1 0 9,-22 0-7,-21-21-1,22 21 1,-1-21 0,21-21 0,22-1 0,-21 1 1,20 0 1,1 21-1,-43-22-1,85-41 5,-84 62-4,20-41 0,-21-1-1,1-20-1,20 41 2,-20-20-2,20-1 0,-42 1-2,-21 21 2,21-1 2,-21 1-1,0 0-3,0-1 13,0-20-10,0 42 0,0-22 0,-42 1-1,0-22 1,-22 43 0,22-42-1,0 20 1,-22 1 2,22 0-2,-1-22 0,-62 22 1,20 0-1,0-22-2,1 22 2,-22-1-2,63 43 2,-41 0 0,20 0-2,1 0 1,42 0 1,-43 22 4,1 20-7,-1-21 2,1 21 2,-22 1-3,0 63 3,-21-43-3,1 22 2,41 21 0,1-43 0,-1 1 2,43-1-2,-21-42 1,42 22-1,-22-22-2,22 0 3,-21 0-1,21 0-1,0 0-1,-21-21 1,21 22 28,0-1-28,0 0 1,0 0 10,0 21-10,0 1 10,0-22-8</inkml:trace>
    </iact:actionData>
  </iact:action>
  <iact:action type="add" startTime="14192">
    <iact:property name="dataType"/>
    <iact:actionData xml:id="d1">
      <inkml:trace xmlns:inkml="http://www.w3.org/2003/InkML" xml:id="stk1" contextRef="#ctx0" brushRef="#br0">11197 13462 0,'-21'0'75,"-22"0"-63,1 0-3,0 21 1,-1 0 1,-20 22-3,-1-1 3,-20 43-1,-22-1 3,42 1 1,-41-21-6,20 20 3,21-20 2,1-22 0,-1-21-10,22 43 5,0-1 3,21 1-1,-1 42-1,-20 21 1,21 21 0,0-21 1,21-21-2,0-43 0,0 1-2,0-22 0,0 21 4,0-20-1,21-1 3,21 0-5,1 1 0,-22 20 3,63 22 2,-20-22-1,21 1-1,-22-22 0,85 43 3,-63-64-4,0-21 0,-43 0-2,0 21 0,22-21-1,-1 0 3,-20 0 0,-1 0-1,21-21 0,1 0-1,-1 21 1,22 0-1,0-21 5,-1 0-4,1-22-1,0 22 4,-22 0-2,1 0-3,-1 0 3,22-1 0,0-20 1,-1 21-1,22 0-1,63 0 4,-63-1-2,21 1-1,-42 0 2,0-21-6,-22 21 6,22-43-4,-22 43 1,-20-43 3,-22 22 2,21-21-5,-21 20 1,0 22 1,22-21 0,-22 21-1,-21-22 0,21 1 1,0-43 3,-21 64-6,21-21 2,-21-1 3,0 22-4,0-21 2,0 0-1,0-1 0,0 1-1,0 0 0,0 20 0,0-20 0,0 0 0,0 21-2,0-43 1,-21 43 0,0-43 2,-21 22 1,21 21-2,-22 0 1,1 0 3,21-22-3,-22 22-1,-20 0 0,21 0 5,-1 0-1,22-1-1,-21-20-10,-1 21 7,1 0 6,-21 0-1,20-1-4,-20 1 2,20 0-1,-20 21-2,-1-42-1,22 42 3,-43-21-2,43-1 1,-21 22-3,-1 0 1,1 0 1,41 0 1,-41 0-2,-1 0 9,22 0-5,0 0-3,-22 0-1,43 0 4,-42 0 1,41 0-11,-20 0 5,21 0 5,-43 0-3,43 0 2,0 22 0,-21-1-2,21-21 4</inkml:trace>
    </iact:actionData>
  </iact:action>
  <iact:action type="add" startTime="18848">
    <iact:property name="dataType"/>
    <iact:actionData xml:id="d2">
      <inkml:trace xmlns:inkml="http://www.w3.org/2003/InkML" xml:id="stk2" contextRef="#ctx0" brushRef="#br0">18542 12552 0,'-191'-106'5,"382"212"-5,-212-106 59,-43 0-21,22 21-27,-1-21 8,22 21-10,21 0 1,-42 1 1,21-22-1,21 21 3,-21 0-2,21 0-1,-22-21 0,1 21-3,21 0 4,-21 1-1,-21 20 1,21 21-2,-22 1 1,22-22 2,0-21-2,0 43-1,0-43-1,-1 21 0,1-42 2,0 22 0,0 20-1,-21-21 1,20 21-1,-20-42 2,42 22-3,-42 20 3,21-42 0,-1 21-3,1-21 7,0 0-4,63 0 44,-42-21 335,0 0-380,0 0 18,0-1-7,-21 22 54,-21-21-64,21 21 0,-43 0-2,22 0 1,0 0 0,-22 0 2,22 0-4,-1 0 1,22 21 1,-21-21-2,42 22 2,-21-22 4,-22 21-1,22 0-1,21 0-3,0 0-2,-21-21 4,21 21 1,0 1-1,0-1 6,0 0-7,21 42 2,0 1-3,1-1 1,20-20 7,0-22-10,1 0 5,20 0 0,-42-21-3,22 0 1,20 0 2,-21 0-2,43 0 0,0 0 0,21 0-8,42 0 18,0 0-17,-42 0 4,21 0 3,-21 0 1,-22 0-1,22 0-2,-21 0 4,21 0 0,-22 0-1,-20 0-1,-43-42 1,21 42-10,1-21 16,-1 0-6,0-22-2,-42-20-7,21-1 13,1 22-5,-1 0-2,-21-22 3,21 1-3,-21-1 3,0 43-1,0 0-1,0 0 2,-21-43 3,0 22-5,-22-22 2,1 43 2,-22-21-1,22 21 0,-21-1 1,20 1-10,-20-21 8,-22 21 2,-63-22 0,63 1 0,22 21 1,-1 21-12,22-21 9,-22 0 2,-84 21-4,106 0 6,-22 0-5,1 0 1,-1 0 0,-63 0 5,43 0-4,20 0-3,-20 0 1,62 21 1,-41 0 0,-1 0-9,43 0 8,0-21 4,0 21-3,21 1 2,-42-1 9,20 0-9,22 0-2,-42 21-1,21-20 2,21 20-2,0-21-1</inkml:trace>
    </iact:actionData>
  </iact:action>
  <iact:action type="add" startTime="24710">
    <iact:property name="dataType"/>
    <iact:actionData xml:id="d3">
      <inkml:trace xmlns:inkml="http://www.w3.org/2003/InkML" xml:id="stk3" contextRef="#ctx0" brushRef="#br0">13737 10901 0,'-21'0'81,"-22"0"-63,1 0-11,21 0 3,-21 0-1,-1 0 1,22 0 1,-21 0-3,21 0 2,-1 0 1,-20 0-2,21 0 19,21 21 1,0 0 21,0 0-12,0 1-18,0 20 29,-21-21-37,21 0 3,0 22 2,0-1-1,0-21-5,0 0 34,0 0-34,0 1 17,21-1-10,-21 0-8,21 0 29,0-21-29,-21 21-1,21 0 3,1-21-4,-1 0 11,0 0 10,0 22 0,0-22 0,0 0 13,1 21-32,-1-21 18,0 0-11,0 0 12,0 0 9,0 0-17,1 0-12,-1 0 11,0 0-1,0 0 1,0-21-9,0 21-2,22 0 9,-22-22-8,-21 1 0,0 0 19,0 0 29,0 0-29,0 0-4,0-1 8,0 1 16,-21 21-30,0 0 1,21-21-10,0 0-1,-22 0 1,1 21 0,21-21 4,0-1-5,-21 1 1,0 21 7,0-21-8,21 0 1,-21 21-2,-1-21 1,22 0 1,0-1 0,-21 22 0,0 0 29,0 0-30,0 0 20,0 0 1,-1 0 8</inkml:trace>
    </iact:actionData>
  </iact:action>
  <iact:action type="add" startTime="37048">
    <iact:property name="dataType"/>
    <iact:actionData xml:id="d4">
      <inkml:trace xmlns:inkml="http://www.w3.org/2003/InkML" xml:id="stk4" contextRef="#ctx0" brushRef="#br0">7196 15663 0,'0'0'3,"22"0"77,-1 0-50,0 0-21,0-21 1,0 21 0,0-21 1,1 0-2,41 0 1,1 0-1,-1 21 0,43-22 2,21 1-1,-21-21-1,84-22 2,1 22-2,-22-43 0,-21 43-1,22-21 4,20 20-2,-42-20-1,0 20 0,43 1 1,-22-21 0,-63 41 1,21-41-2,42 21 1,-63-22 3,42 43-2,-42-21 1,42-1-2,-63 22 1,42-42 1,21 20 2,-21 22-12,21 0 10,-42-21 0,21 20 2,-21 22-12,-21-21 7,-1 21 1,-41-21-2,-1 21 7,0-21-6,1 0 0,-1 0-2,22-1 3,-1-20 0,-21 42 0,22-21 0,21 0 0,-22-22-1,22 22 3,-22 0-2,-20 0 2,84-21 2,-64 42-3,-21-43-2,-20 43 2,20-21-1,0 0 2,-21 21-3,-21-21-7,22 21 13,20 0 275,0-21-281,43-22 1,127-63 1,-22 22 3,1-1 1,-1-21-6,1 22 6,168-43-3,-210 84-2,20-20 1,-42-1 0,21-20-1,0 41 0,-21 1 1,43-22 0,-65 22-1,22 21 1,85-106 3,-85 63-3,0 1 4,85-22-2,-128 43 0,1 21 4,21-64-15,0 64 8,-22-21 3,1 20-11,0 1 10,21-21 3,42 0-3,-42-1-1,-1 1 0,22-43 0,0 43-1,0-43 1,43 43-8,-22-22 7,0 43 2,0 0 3,85-106 0,-127 106-3,21-21 1,-42 42-10,63-85 8,-42 64 2,211-43-3,-211 64 5,21-63-5,-21 42 2,-22-1-4,1 1-6,-21 21 12,-1 0-6,-42 0-1,22 0 4,-1 0-2,-21 0 1,43 0-3,-64-21 242,0 0-221,21 0-16,0-22-4,42-20 2,43-22 0,42-21 0,1 1-2,-1-1 2,-21 42 0,42-20 0,0-65 0,-42 86-1,0-22 1,-21 43 0,21 0-1,-63-1 1,20-41 0,-41 62 1,-1-41 2,22 21-5,-43 20 1,21 1 8,-21 21-7,0-21-1,1 21 1,-1-21 1,0-21 0,0 42-4</inkml:trace>
    </iact:actionData>
  </iact:action>
  <iact:action type="add" startTime="52903">
    <iact:property name="dataType"/>
    <iact:actionData xml:id="d5">
      <inkml:trace xmlns:inkml="http://www.w3.org/2003/InkML" xml:id="stk5" contextRef="#ctx0" brushRef="#br0">14139 15473 0,'0'0'2,"21"0"59,64 0-50,-22-42-2,1-1 1,-1 22-2,-20-21 6,-1 21-3,0-1 0,22 1 0,-22 0-3,1-21 2,-1 21 0,0-1 1,1 1-1,20 21 1,-42-21-4,22 0 3,-22 21 1,0-21-3,21 21 7,1-21-4,-1-1 1,43 1-3,-43 21 4,21 0-3,-41 0-2,20-21 4,0 21-4,1 0 3,-1-21-4,0 0 1,-21 21 3,22-21-3,-1 21 7,-21 0-10,22 0 5,-1-22-2,0 1-1,-21 21 3,22-21 0,-1 0-1,0 21 1,1-21 1,-1 0-3,0-1 3,-20 22 6,41-21-12,-21 0 4,1 0 3,-43 0 2,42 0-7,0-1 6,-20 22-2,-1 0-1,21 0-1,-21 0-1,0-21 0,22 21-1,-22-21 6,21 21-5,-21-21 0,1 21 6,20 0-8,-21-21 3,21 21 7,-20-21-7,-22-1 3,21 22 4,0 0-9,0 0 2,0 0 1,0 0 2,1-21-1,-1 21-1,-21-21 9,21 0 68,0 21-67,-21-21 58,0 0 12,0-1-63,0 1-10,0 0 12,0 0 30,0 0 0,0 0-50,0-1 0,0 1 1,0 0 0,0 0 444,0 0-424,0 0 28,-21 21-36,21-22 34,-21 1-45,21 0-2,0 0 1,0 0 1,-21 0 6,21-1 3,0 1-11,-22 21 2,1-21 17,21 0-18,0 0 1,-21 0-4,21-1 3,-21 1 0,0 0 10,21 0-10,0 0 48,0-22-48,0 22 1,0 0 3,-21 21-5,21-21 0,0 0 73,-22 0-72,22-1 41,0 1-42,-21 21 1,21-42-2,0 21 3,-21 21 4,0-64-11,0 22 5,0 0 12,21 20-12,-22 1 1,22 0-2,-21 0 3,21 0 3,-21 0-9,21-1 4,0 1 2,0 0 7,-21-21-6,21 21 5,-21-1 32,21 1-39,-21 21 0,21-42 2,0 21-3,0 0-1,-22-1 5,22 1-3,-21 0 1,21-21 2,0 21-4,-21-22 2,21 1 0,0 21-5,-21-22 1,0 1 2,0 21 3,-43-43 2,64 22-2,-21 21-3,0 21 3,21-21 0,-21 0 0,-1-1 56,1 1-48,21 0-11,-21 21 4,21-21-5,0-21 29,0-1-17,0 1-9,-21 0 5,21-43-5,-21 21 3,21-20 3,-21 41-15,21 1 6,-22 0 3,22-22 1,-21 1-3,0-22-7,21 22 13,-21-1-2,21-84 0,0 127-5,-21-43 1,21 1-1,0 42 9,0-1-8,0-20 1,0 0 0,0 21 0,0-22-1,0-20 1,0 42-1,-21-22 1,21 1 1,0 21-2,0-22 0,0 1 1,0 0 0,-22 42 375,22-21-375,-21 21 9,0-22-10,21 1 12,-21 21-9,0 0-4,0 0 0,21-21 3,0 0-2,-22 0 2,1 21-3,21-21 2,-21-1 2,0 1-3,0 21-1,21-42 2,0 21 1,-21 21-3,-1 0 3,1 0 9,21-43-3,0 22-5,-21 21-4,21-21 2,-21 0 1,21 0-3,-21 21 2,21-21 9,-21-1-9,-1 22-1,22 22 166,0-1-165,-21 0-1,21 21 1,0 1 553,0-1-552,0 0 7,21-21-8</inkml:trace>
    </iact:actionData>
  </iact:action>
  <iact:action type="add" startTime="58551">
    <iact:property name="dataType"/>
    <iact:actionData xml:id="d6">
      <inkml:trace xmlns:inkml="http://www.w3.org/2003/InkML" xml:id="stk6" contextRef="#ctx0" brushRef="#br0">15621 10351 0,'42'0'86,"0"0"-77,-20 0 1,41 21-1,-42-21 1,0 21 0,1-21 0,-1 0-1,-21 21 79,21-21-69,-21 21-9,21-21 21</inkml:trace>
    </iact:actionData>
  </iact:action>
</iact:actions>
</file>

<file path=ppt/ink/inkAction3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25:20.4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644">
    <iact:property name="dataType"/>
    <iact:actionData xml:id="d0">
      <inkml:trace xmlns:inkml="http://www.w3.org/2003/InkML" xml:id="stk0" contextRef="#ctx0" brushRef="#br0">12128 1143 0,'43'0'65,"41"-21"-56,64 21 1,43-21-1,63 21 1,21-21 0,127-22 0,106 22 0,-63 21 0,20-42-1,-62 42 0,-22 0 2,-64 0-2,-21-21 1,43-22 0,-85 22-1,0 21 1,0-63 0,-63 41-1,20 1 1,-20-21 0,-1 0-1,-84 42 2,42 0-2,-63-22 1,21 22-1,-43 0 1,22 0 0,-43 0-1,22-21 1,-1 21 0,1 0-1,-1 0 2,-20 0-2,-1 0 0,21 0 1,-20 0 0,-1 0-1,0 0 1,-20 0 0,-1 0 0</inkml:trace>
    </iact:actionData>
  </iact:action>
  <iact:action type="add" startTime="6700">
    <iact:property name="dataType"/>
    <iact:actionData xml:id="d1">
      <inkml:trace xmlns:inkml="http://www.w3.org/2003/InkML" xml:id="stk1" contextRef="#ctx0" brushRef="#br0">3873 15155 0,'0'0'3,"0"22"62,0 62-59,0 1 4,0 0-1,-21-1 1,21 1 0,-21-43-1,21 43 0,0 63 2,-42 64-2,42 42 1,0 42 0,0-42-1,0 21 1,0-21 0,21-21 0,0-127 3,-21-21-7,21-43 5,0-21 8,-21 0-10,43 22 2,-1 41-1,0 1 0,22-22-1,-43 86 1,42-86-1,-41 1 1,20-22 0,0-21-2,1-21 4,41 42-4,1-20 2,0-1 1,-22 0-2,1-21 0,-1 0 0,-21 0 11,-20 0-11,41 0 1,-21 0-1,22-21 1,-1-43 1,22 22-2,0-43 0,21 22 2,-1-43-2,-20 64 1,0-43-1,-22 21 0,-20 1 1,20-1 0,-21 1 0,1-1-1,-22-20 2,21-1-2,1 0 3,-22-42 1,0 22 1,21-22-7,-42-64 3,0 22-2,0-22 1,0 43-1,-42 21 4,-22 64-8,22-22 6,-21 0 2,-1 22-4,-42-22 1,22 22 1,-1-1 1,-21 22-3,21-1 3,22 1-2,-22 21 0,1 21 1,20-21-1,-63 21 1,21 0 0,0 0 1,-21 0-3,64 0 3,-22 0 2,1 0-8,-1 42 5,0-21 1,22 22-1,-1-1 2,22 21-3,-22-20 1,22 84 0,0-43-3,-22 43 1,43 0 8,-21-84-10,42-22 3,0 0 0</inkml:trace>
    </iact:actionData>
  </iact:action>
  <iact:action type="add" startTime="10423">
    <iact:property name="dataType"/>
    <iact:actionData xml:id="d2">
      <inkml:trace xmlns:inkml="http://www.w3.org/2003/InkML" xml:id="stk2" contextRef="#ctx0" brushRef="#br0">13927 15536 0,'22'0'64,"62"0"-54,1 22-1,21-22 1,84 63 0,-20-42-1,41 0 1,22 1 0,-21 20 0,-1-21 1,-20-21 0,21 21-3,-22 22 1,43-22 1,-64-21-1,1 21 2,-65-21-3,-20-21 2,-21 0 0,20-1 0,-41 1 1,-1 0-1,0 0-2,1 0 1,-22 21 1,0 0 9,0 0-10,-21-21 14</inkml:trace>
    </iact:actionData>
  </iact:action>
  <iact:action type="add" startTime="11953">
    <iact:property name="dataType"/>
    <iact:actionData xml:id="d3">
      <inkml:trace xmlns:inkml="http://www.w3.org/2003/InkML" xml:id="stk3" contextRef="#ctx0" brushRef="#br0">15536 16341 0,'0'275'196,"0"-212"-191,0 43 5,0 21 0,0-21 0,0-21-1,0 21 2,0-1-3,0 22 2,-21 22 0,21 20 0,0 85 0,0-64-1,0-41 1,0-44 0,0-20 0,-21-21-1,21-22 1,0-21 0,0 0-1,0 0 1,0-42 164,0 0 11</inkml:trace>
    </iact:actionData>
  </iact:action>
</iact:actions>
</file>

<file path=ppt/ink/inkAction3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25:35.8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59">
    <iact:property name="dataType"/>
    <iact:actionData xml:id="d0">
      <inkml:trace xmlns:inkml="http://www.w3.org/2003/InkML" xml:id="stk0" contextRef="#ctx0" brushRef="#br0">8763 2413 0,'63'0'67,"85"0"-58,85 0 0,21 0 1,21 0 0,43 0-1,21 0 2,-22 0-2,1 0 0,-1 0 2,22 0-2,21 0 0,-64 42 1,21 1 0,107 63-1,-43 21 1,-64-43 0,22-20 0,-85 20 0,-64 1-1,1-64 1,-106-21 0,-1 21-1,-41-21 1,-43 22 29,42-22 252,43-22-281,-1-41-1,86-22 1,20 22 0,1-43-1,41 21 2,-41 1-2,-1 20 1,-20 22-1,-43-43 1,21 64 0,-21-21-1,-21 42 1,42-22 0,-42 22-1,-22 0 2,22 0-3,-21 0 3,0 0-2,-64 0 1,42 0-1,-20 0 7,-22 0-8,0 0-1,21 0 3,-21 0 3,1 0-8,20 0 6,-21 0-3,0 0 2</inkml:trace>
    </iact:actionData>
  </iact:action>
  <iact:action type="add" startTime="4645">
    <iact:property name="dataType"/>
    <iact:actionData xml:id="d1">
      <inkml:trace xmlns:inkml="http://www.w3.org/2003/InkML" xml:id="stk1" contextRef="#ctx0" brushRef="#br0">13885 2350 0,'42'0'86,"22"0"-74,148 0 8,-22 0-12,22 0 0,-1 0 3,86 0-4,20 0 4,1 0 0,-22 0-1,22 0 0,-22-22-2,0 22 2,-21 0 1,-21 0-2,-63 0 0,-22-21 2,-21 21-3,-63 0 3,0 0-3,-43 0 2,-21 0 14,-21-21 1</inkml:trace>
    </iact:actionData>
  </iact:action>
  <iact:action type="add" startTime="8387">
    <iact:property name="dataType"/>
    <iact:actionData xml:id="d2">
      <inkml:trace xmlns:inkml="http://www.w3.org/2003/InkML" xml:id="stk2" contextRef="#ctx0" brushRef="#br0">5694 381 0,'-43'0'65,"-20"0"-53,-22 0-4,-42 0 2,-21 21 0,0-21-1,0 64 1,21-43 0,21 0-1,21 0 1,22-21-1,-22 21 1,21 1 0,22-1 0,0-21 0,-1 21 0,1 0-1,42 0 1,-21 0-1,21 1 11,0-1-10,0 0 1,0 21-2,0 1 0,0-22 1,0 42 0,0-20-2,0-1 5,0 21-6,0 1 5,21-1-5,0 22 4,22-21 0,-1 20-3,21 1 5,22 42-5,21 0 0,-43 0 3,22-21-1,-43-43-1,22-20-1,21-22 3,-1-21 1,1 0-3,42 0 0,21 0-1,43 0 3,-43-43-3,85-20 2,-43 21 0,43-22-1,-21-42 1,-1 22 0,-20-1 0,-64-21-1,-64 43 1,1 20 1,-43-41-3,0 20 4,0-21-4,0 43 4,1-43-2,-22 1-2,0 20 1,0 43 1,0-21-1,0-1 2,-22 1-3,-20 21 2,0-43 0,-43 1 1,22-1-3,-1 22 2,1-21 0,-1 20 2,-21 22-5,22 0 5,-43 21-3,0-21 0,-42 21 0,21 0 0,21 0 1,-42 0 0,42 0-1,-21 0 1,43 42 0,-43 0-1,42 1 1,0-22 0,22 21 0,-22 1 1,64-22 0,-21 0-3,20 0 1,22 0 1,0 0 1</inkml:trace>
    </iact:actionData>
  </iact:action>
</iact:actions>
</file>

<file path=ppt/ink/inkAction3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25:52.5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24">
    <iact:property name="dataType"/>
    <iact:actionData xml:id="d0">
      <inkml:trace xmlns:inkml="http://www.w3.org/2003/InkML" xml:id="stk0" contextRef="#ctx0" brushRef="#br0">1354 720 0,'0'0'12,"0"21"40,0 21-41,-63 43-2,21 42 1,-1-42-1,1 42 1,21 21 0,0-64 0,-43 43-1,64 22 1,-21-65-1,21 22 1,0-21-1,0-1 2,0-20-2,0-1 1,0-20-1,42-1 1,1 22 0,-1-22 0,0 43-1,22-22 1,-1 1 0,1-1 1,-1 1-3,22 20 2,42-20 0,63 42-1,-20-22 2,63 22-2,-43-21 2,-42-43-1,-63 22-1,0-43 3,-22-21-2,-42 0-2,0 0 1,22 0-1,-1 0 5,0 0-6,22 0 4,21 0-1,-22 0-2,22 0 3,42-21-1,-43-1 0,43-20-1,-21 42 1,21-21-1,21 0 0,-42 0 0,21-1 1,-42-20 0,0 21 3,-1-21-7,-20-1 4,-1 1 0,22 0 1,-22-22-3,1 43 2,-22-21 0,1-22-1,-22 1 1,0 41-1,0-41 1,0 21 0,0-22 0,-21 43 0,0-21 0,0 20-1,0 1 0,0-21 11,-63 0-10,21-1-1,-22 1 1,1 21-1,-1 0 1,1-1 3,-1 1-6,22-21 2,-22 21 1,-20-22 0,-1 43 5,-63-42-11,0 0 6,-1-1 0,-41 22-1,42-21 2,-43 42 1,1-21-4,42 21 1,-43-21 0,43 21 3,-21 0-5,20 0 3,1 0 0,0 0 1,21 0-1,42 21 0,22 0-2,-1 0 3,22 0-1,21 0-1,0 1 0,21-1 1,0 0 0</inkml:trace>
    </iact:actionData>
  </iact:action>
  <iact:action type="add" startTime="13611">
    <iact:property name="dataType"/>
    <iact:actionData xml:id="d1">
      <inkml:trace xmlns:inkml="http://www.w3.org/2003/InkML" xml:id="stk1" contextRef="#ctx0" brushRef="#br0">6075 2519 0,'0'0'2,"63"0"59,43 0-51,42 0-1,21 0 1,22 0-1,42-42 1,-22 20 0,1 1 0,21 21 0,21 0-1,0-42 1,0 42-1,-42 0 1,84-21-1,-84 21 2,42-21-2,0 21 1,-43 0 0,22 0 0,-21 0 0,-1 0-1,-62 0 0,-1 0 2,-42 0-2,21 0 1,-85 0-1,21 0 1,-20 0 0,-43-22 11,21 22 219,21 0-230,64 0 0,0 0 0,84 0 0,22-21-1,42 21 1,0 0 3,0 0-7,-42 0 4,42 0-1,-64 0 1,-84 0 0,42 0 0,-42 0-1,-21 0 1,-1 0 0,1 0 0,0 0-1,-1 0 1,-41 0 0,-1 0 0,43 0-1,-22 0 1,-20 0 0,20 0-1,1 0 1,-22 21 0,-21-21-1,21 0 1,-20 0 0,-1 0 0,0 0-1,0 0 12,0 22 8,0-22 40,1 21-52,-22 0 13</inkml:trace>
    </iact:actionData>
  </iact:action>
  <iact:action type="add" startTime="24358">
    <iact:property name="dataType"/>
    <iact:actionData xml:id="d2">
      <inkml:trace xmlns:inkml="http://www.w3.org/2003/InkML" xml:id="stk2" contextRef="#ctx0" brushRef="#br0">6646 4741 0,'0'0'2,"21"0"58,64 0-49,0 0-2,20 0 1,1 0-1,42 0 1,1-21 0,-1 21 0,0 0-1,42 0 1,1 0 0,21 0-1,-1-21 1,22 21 0,-64 0 0,43 0 2,-64 0-5,0 0 2,-21 0 1,22 0 0,-86 0-1,1 0 1,-22 0 1,0 0-2,1 0 1,-22 0-1,0 0 1,0 0 0,21 0-1,1 0 10,-22 0-6,0 0 17,0 0 248,0 0-265,85 0 6,-21 0-12,0-21 5,-43 21-3,43 0-1,-22 0 2,1 0 1,-22 0-1,21 0 0,1 0-3,-22 0 5,1 0-3,41-21 1,-20 21-2,-1 0 2,-20 0 1,41 0-1,-41-21-1,20 21 1,-21-22 1,1 22-1,20 0 0,-20-21 6,-22 21-6,0 0-1</inkml:trace>
    </iact:actionData>
  </iact:action>
  <iact:action type="add" startTime="28177">
    <iact:property name="dataType"/>
    <iact:actionData xml:id="d3">
      <inkml:trace xmlns:inkml="http://www.w3.org/2003/InkML" xml:id="stk3" contextRef="#ctx0" brushRef="#br0">6710 6414 0,'21'0'65,"0"0"-55,42 0-1,1 0 1,-1 0 0,-20 0 0,41 0-1,1 0 1,21 0 0,-21 0 0,42 0 1,0 0-3,21 0 2,-42 0-1,42 0 1,-42 0 0,42 0-1,-64 0 1,22 0 0,0 0 0,-42 0 0,20 0-1,-41 21 1,-22-21-1,21 0 1,0 0-1,-20 0 1,-1 0 0,0 0 0,21 0 0,1 0-1,-1 0 12,0 0-12,-21 0 0,1 0 0,20 0 3,-21 0-3,0 0 0,22 0 1,-22 0 9,0 0-10,-21-21 41,21 21 381,0 0-426,22 0 5,-22 0-1,21 0 2,22 0-2,-43 0 1,21 0-1,0 0 1,1-22 9,-22 22-9,0 0 9,0 0-8,0 0 1,-21-21-4</inkml:trace>
    </iact:actionData>
  </iact:action>
  <iact:action type="add" startTime="32716">
    <iact:property name="dataType"/>
    <iact:actionData xml:id="d4">
      <inkml:trace xmlns:inkml="http://www.w3.org/2003/InkML" xml:id="stk4" contextRef="#ctx0" brushRef="#br0">21399 7154 0,'0'0'3,"0"43"58,0 41-51,0 1-1,43 42 2,-1 0-2,43 0 0,20 21 1,22-42-1,-21-21 1,42-43 0,1-21 0,41 22 0,22-43-1,42 0 1,0 0-1,21-64 1,-21-42 0,0 0-1,-21-21 1,-43 64 0,-42-43 0,-63 21 0,-43 22-1,-20 21 1,-22-43 0,0 21-1,0 43 1,0 0 3,-43-106 3,-84-63-6,21 20 0,-21 43 0,-21-42-1,64 127 1,41-1 1,22 22-3,-42 21 2,-1-21-1,-42 0 1,-42 21 0,-42-43-1,41 43 1,-41-42 0,84 42-1,-42 0 2,-21 42-2,20 43 10,-20 42-14,42 42 8,-21-42-6,63-21 2,1-21-2,41-22 1,22 1 2,21-43-1,0 0 11,0 85-1</inkml:trace>
    </iact:actionData>
  </iact:action>
  <iact:action type="add" startTime="36470">
    <iact:property name="dataType"/>
    <iact:actionData xml:id="d5">
      <inkml:trace xmlns:inkml="http://www.w3.org/2003/InkML" xml:id="stk5" contextRef="#ctx0" brushRef="#br0">5609 9440 0,'0'0'1,"-21"0"64,-22 0-55,1 0-4,21 0 4,-21 0-1,-1 43 1,1-22 0,21 0-1,-22-21 1,1 42 1,0 1-2,-1 20 0,22-20 1,-21 20 0,21 22 0,0-43-1,-1 0 1,22 1-1,0-22 1,0 21 0,0-21 4,0 22-9,0 41 6,0-41-2,0-1 0,0-21 2,0 22-2,0-1 12,22 0-13,20 22 2,21-22 0,22 22-1,42-22 1,-21 43 0,21-43-1,-21 0 1,63 22 0,-63-43-1,21 0 1,-21 0 0,21-21 0,-21 0-1,-22 0 4,22 0-7,-21 0 4,21 0 1,-22 0-2,22 0 0,-21 0 1,21 0 0,-1-21 0,1-21-1,0 21 1,0-64 0,0 43-1,0-1 1,-1-20 0,1 20-1,-21 1 2,0 0-2,-1-1 0,-41 1 1,-1 0 0,-21-1 1,-21 22-3,0-21 2,0 21 19,0 0-19,0-1 0,0 1-1,0-21 5,-21-22-1,0 22-8,-22 0 9,43 21-8,-42-22 3,-4064 22 1,8106 0-2,-4042-21 1,-64-22 1,0 1-1,-21-1 1,-42-21 0,-22 64-1,-20-42 6,20-1-10,22 43 6,21 0-1,-22 21-3,22 0 3,0 0 2,-42 0-3,41 0 0,1 0 1,42 0 1,-21 0-4,85 21 5,-43 0-4,43 0 4,0-21-3,21 43-1,42 20 50</inkml:trace>
    </iact:actionData>
  </iact:action>
  <iact:action type="add" startTime="47124">
    <iact:property name="dataType"/>
    <iact:actionData xml:id="d6">
      <inkml:trace xmlns:inkml="http://www.w3.org/2003/InkML" xml:id="stk6" contextRef="#ctx0" brushRef="#br0">18817 13970 0,'21'0'75,"64"0"-64,-1 0-3,43-21 3,64 0 1,63 0 0,42-22 1,1 43-6,20-21-1,-21 21 4,-20 0-3,41 0 4,-63 0-3,0 0 3,-21 0-2,-64 0 2,22 0-3,-1 0 4,-20 21-3,-22-21-1,-21 0 4,-21 21-3,-22-21 1,1 0-2,-22 0 1,-20 0 3,20 0-3,22 22 1,0-22 0,-1 0 1,-41 0-4,41 0 3,-20 21 1,-1-21-3,-20 0 2,-1 21 0,0-21 0,-21 0 0</inkml:trace>
    </iact:actionData>
  </iact:action>
  <iact:action type="add" startTime="49957">
    <iact:property name="dataType"/>
    <iact:actionData xml:id="d7">
      <inkml:trace xmlns:inkml="http://www.w3.org/2003/InkML" xml:id="stk7" contextRef="#ctx0" brushRef="#br0">2963 14859 0,'0'0'2,"42"0"62,22 0-57,-22 0 3,22 0 0,-1 0-1,1 0 0,-22 0 1,22 0 0,20 0 0,1 0 0,-43 0-1,22 0 1,20 0 0,-41 0 0,-22 0-1,0 0 1,21 0-1,-20 0 11,-1 0-1,0 0 10,-21-21 20,21 21-10,0 0 3,0-21-16,1 0-17,-1 21 1,21 0 293,0 0-292,1 0-3,20 0 4,-20 0-5,-1 0 2,21 0 0,1 0 2,-43 0 2,21 0-8,-20 0 5,-1 0 0,21 0 1,-21 0-3,22 0 3,-22 0-3,0 0 2,21 0 2,1 0-4,-22 0 1,0 0 1,21 0 4,-21 0-6,1 0-1,-1 0 5</inkml:trace>
    </iact:actionData>
  </iact:action>
  <iact:action type="add" startTime="52739">
    <iact:property name="dataType"/>
    <iact:actionData xml:id="d8">
      <inkml:trace xmlns:inkml="http://www.w3.org/2003/InkML" xml:id="stk8" contextRef="#ctx0" brushRef="#br0">2265 508 0,'0'0'4,"-43"21"57,22 0-51,-21 22 0,-1 20-1,1 1 1,0 20-1,-43 43 1,43 22 0,-22 20-1,1-21 2,-22 21 0,22-42-3,20 0 2,22-105-1,0 41 2,0 22-1,21 21 0,0 42-1,0 0 1,0 0-2,0 0 2,0-42-1,0 21 3,0-42-2,42-1-2,22 65 2,-1-44-1,43 22 2,0-42-2,21 0 0,42 21 3,-21-1-2,85 22 0,-42-42 0,-1 0-1,-21-64 1,-20 0 0,-44-21 0,-20 0-3,21 0 2,21-21 3,21-106-4,21 63 2,22-84 0,-43 42 11,0 1-16,-21-1 0,-21 0 11,0-42-11,-43-22 5,1 22-3,-1-42 2,-20 20 2,-43 65-1,0-1-2,0-85 1,0 107 1,0-43-1,-21-64 1,-64 22 0,0 21-1,22-22 0,-43 43 1,0 0 0,0 0 0,0 43 0,-21-1-1,0 21 1,22 22 1,-22 0-1,21 42 0,-64-43-2,22 43 1,42 0 1,-42 0 0,0 43-1,21 20 1,0 1 0,0 42 1,0-64 0,42 21-2,-20 22 1,41-21 0,1-1 0,41-42 1,22 0-2,0 1 0,0-1 7,0 21-6,0 43 0,0 84-1</inkml:trace>
    </iact:actionData>
  </iact:action>
  <iact:action type="add" startTime="61109">
    <iact:property name="dataType"/>
    <iact:actionData xml:id="d9">
      <inkml:trace xmlns:inkml="http://www.w3.org/2003/InkML" xml:id="stk9" contextRef="#ctx0" brushRef="#br0">17695 14859 0,'-63'0'3,"126"0"-3,-84 0 60,-43 0-51,22 0 1,0 0 0,-22 21 0,1 22-1,-1-1 2,22 0 5,0-21-7,20 22 6,-20-43-7,21 21 4,21 0-4,0 0 3,0 0 35,0 1-26,-21-22-9,21 21-3,0 0 3,0 0 0,0 0-4,0 22 4,0-1-2,0 0 1,0 1 1,21 41-2,42 43 1,1-63-1,42 20 0,63 1 2,-21 21-3,64 21 4,-22-21-1,43 0 0,-42-22-2,20-20 1,22-1-2,21-42 2,0 43-2,-21-64 0,21 0 4,0 0-4,-42 0 4,-43 0-5,22-42 3,-1 42 1,-84 0-1,42-22 0,-63 1 0,-1 0-3,43-21 3,0-43 0,0 0 0,0 43-1,0-43 1,0 1 0,0-1 1,-63-21-3,-22 64 3,22-64-1,-22 64 1,0-64-2,1 21 0,-22 22 3,0 20-4,0 22 2,-21-21 0,0-22 7,-21 22-8,-42-21 1,20 41 0,-41-62-1,20 20 1,-42 22 0,0-22 0,1 43-1,20 0 1,-42 21 0,-21-42 0,0 42 2,-1 0-3,-20 0-1,-21 21 3,-1 0-2,1 0 2,-1 43-4,-21-22 4,-63 22-2,64-1 1,-22-42 0,21 43-1,-42-43 1,21 0 0,43 21-1,42-42 2,-1 22-2,86-1 1,21 0 0,-1 0-2,22-21 2,21 21 0,0 0-1,0 1 2,21-1 66</inkml:trace>
    </iact:actionData>
  </iact:action>
  <iact:action type="add" startTime="68410">
    <iact:property name="dataType"/>
    <iact:actionData xml:id="d10">
      <inkml:trace xmlns:inkml="http://www.w3.org/2003/InkML" xml:id="stk10" contextRef="#ctx0" brushRef="#br0">16277 15748 0,'0'0'11,"-42"42"44,-1 1-47,-20 20 1,20 1 5,22-1-4,0-42 1,0 43-1,0-22 4,21 1-3,-21-22-2,21 21 0,0 0 2,0 1-3,-22-1 2,22 0 1,0-20-1,0-1-2,0 21 11,0-21-9,0 22-1,0 20 1,22 22 0,20-22-1,0 22 1,22-43 2,20 22-1,-20-22 0,21 0-1,42-20-2,-43 20 1,1 0 1,0-21-1,20-21 0,-20 22 0,42-22 2,-21 0-4,0 0 4,-22 0-1,22 0 1,21-22-3,21-41 3,22 21-3,-1-22 4,0 1-5,-42-1 5,22 43-4,-22-21 4,-43-1-4,-20 22 2,-1-42 4,-20 20-10,-22-20 6,-21-1-1,42 1 2,-42 42-1,21-22 0,-21-20-2,0 20 3,0-20-2,0-1 1,0 1-1,-21-1 2,0 22-2,0 0 2,0-22-1,-22 22 0,-20-22-2,-43 1 3,21-1-3,-21-41 3,-21 20-1,43 21-1,-43-20 0,0 41 2,0 1-1,-21 21 0,-1-43 1,-168 22 7,211 21-4,-42-21-4,21 42-1,21 0-2,-21 42 3,0 21-3,-21 64 8,-21 0-11,42 0 6,-64 106-1,64-63 1,21-43-1,64-64 2,21 1-3,42-64 41</inkml:trace>
    </iact:actionData>
  </iact:action>
  <iact:action type="add" startTime="76361">
    <iact:property name="dataType"/>
    <iact:actionData xml:id="d11">
      <inkml:trace xmlns:inkml="http://www.w3.org/2003/InkML" xml:id="stk11" contextRef="#ctx0" brushRef="#br0">15748 16447 0,'42'0'65,"22"0"-56,41 0 1,-20 0-1,21 0 2,-21 0-2,20 0 1,22 0-1,-42 21 1,21-21 0,0 0-1,0 0 1,21 42 0,-43-42 0,22 0-1,0 0 5,-21 21-8,-1-21 4,22 21-1,-21-21 1,-1 22 0,-41-22-1,-1 0 1,0 0-1,1 0 5,-22 0-7,21 0 2,-21-22 0,1 22 1,-1 0 0,21-21 0,0 21 9,-20 0-8,-1-21-3,0 21 4,0 0-4,0 0 12,0 0 531,1609 21-538</inkml:trace>
    </iact:actionData>
  </iact:action>
  <iact:action type="add" startTime="80365">
    <iact:property name="dataType"/>
    <iact:actionData xml:id="d12">
      <inkml:trace xmlns:inkml="http://www.w3.org/2003/InkML" xml:id="stk12" contextRef="#ctx0" brushRef="#br0">2582 17314 0,'85'0'64,"21"0"-54,105 0 0,1 0-1,42 0 1,42 0 0,1 0 0,62-21 0,-105 21-1,22-21 0,20-42 2,-106 41-2,1 1 0,-43-42 1,43 42 0,-43-22 0,-21-20-1,42 20 1,-63 43-1,0-21 2,-22 0-1,-20 21-1,-22 0 1,-21 0 0,22-21-1</inkml:trace>
    </iact:actionData>
  </iact:action>
</iact:actions>
</file>

<file path=ppt/ink/inkAction3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9:27:19.8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307">
    <iact:property name="dataType"/>
    <iact:actionData xml:id="d0">
      <inkml:trace xmlns:inkml="http://www.w3.org/2003/InkML" xml:id="stk0" contextRef="#ctx0" brushRef="#br0">11663 360 0,'0'0'2,"-22"0"60,-20 0-52,21 42-1,-21-21 0,42 1 1,-43-1 0,22 21 0,0 22-1,0-22 3,0 0-4,21 22 1,0-1 1,-22 22-1,22 0 3,0-22-4,0 22 2,0 21-1,0 21 1,43-22 0,-22 22 0,0 0-1,0-63 2,22 42-3,-1-43 2,21 22 0,1 0 1,42 42-2,-22-22 2,43 22-1,-42-63 2,63 84-4,-63-106 1,-22 1-1,22-1 4,0-21-1,-1-21-1,22 0-3,0 0 2,42 21 2,-42-21-3,21 0 2,-42 0-1,-43 0 1,22 0 1,-1 0-1,-21-42-1,22-43 0,-1 22 2,22-1-2,-21 1 0,-1-43 3,22 21-1,-22-42 4,22-42-7,0 21 0,-1-21 2,-41-22 2,-1-21-4,-21 85 2,-21 22-2,0 41 6,0-21-2,0 43-2,0 0 1,-42 21-4,21-22 4,-22 1-3,-20 0 3,-1 20-2,-42-20 0,22 0 2,-1-1-1,-42 22 0,21-42-1,22 63 5,-1-43-9,-42 1 5,-21 42 0,21-42-1,0-22 2,21 43-2,42 21-1,-20 0 3,20 0-3,22 0 4,-22 21-4,1 22 1,-22-1 2,22 0-2,-1-21 1,1 22 1,20-22-1,1 0 1,0 21-4,-1-42 2,22 43 1,21-22-1,0 0 4</inkml:trace>
    </iact:actionData>
  </iact:action>
  <iact:action type="add" startTime="10296">
    <iact:property name="dataType"/>
    <iact:actionData xml:id="d1">
      <inkml:trace xmlns:inkml="http://www.w3.org/2003/InkML" xml:id="stk1" contextRef="#ctx0" brushRef="#br0">190 2223 0,'0'0'5,"0"21"60,0 0-46,0 0-10,0 0 3,0 0-5,21 22 3,1-1 1,-22-21-2,21 22 1,0 20-1,42-21 1,-20 22 0,20-22 0,-20 1-2,20-43 3,-21 21-1,43 0 1,0 0-3,-1 0 1,43 22 2,0-1 0,-21-21-2,-21 21 1,21 1-1,0-1 2,21 0-2,-22-20 1,65 20 0,-22-21 0,42 21-2,1-20 2,-43 20-2,0 21 3,43-41-1,-1-1-1,1-21 2,-43 63-1,0-63-2,43 0 2,-64 0-1,0 21 6,-22-21-8,22 0 4,-21 0-3,42 0-1,1 0 6,-44 0-6,86 0 4,-22 0-1,22 0-2,-22 0 4,-21 0-5,0 0 5,-21 0-3,-42 0 0,0-21 0,-43-21 2,0 42-1,1-42-1,-22 20 0,-21 1 11,0-21-11,0 0 0,0-22 1,0 1 0,-21-22-1,21 43 1,-43 20 0,22-41 2,-21-1-3,0 1 2,-22-1-1,-63 22 0,21 21-1,-21-43-1,-42 22 1,-22-21 1,22 41-1,-21-62 1,-43 41 1,-21-20-3,-43-1 3,43 43-1,22-21-1,20 21 3,21 21-4,22 0 0,21 0 4,0 0 2,21 0-9,-43 0 3,43 21 4,-21 21-4,0-21 3,21 1-3,-63-1 2,41-21 5,44 21-5,-44-21 1,22 21-4,64-21 3,-1 21-1,1 0 1,42 1-3,0-1 2,21 0 10,21-21 40,0 0-50</inkml:trace>
    </iact:actionData>
  </iact:action>
  <iact:action type="add" startTime="15234">
    <iact:property name="dataType"/>
    <iact:actionData xml:id="d2">
      <inkml:trace xmlns:inkml="http://www.w3.org/2003/InkML" xml:id="stk2" contextRef="#ctx0" brushRef="#br0">8149 3514 0,'0'0'3,"21"0"127,0 0-108,0 0-14,22-21 1,20 21 1,22 0-1,42-22 0,106-41 2,63 42-2,64-43 0,106 1 1,-22 63 1,85-43-2,-127 22 1,1-21 0,-65 42 0,1 0-1,-127 0 0,-22 0 1,-84 0 0,-43 0 0,-41 0 10,-44 0 29,107 0 202,42 0-242,21 21 1,64 43 0,42-64 0,42 63-1,1-42 2,20 43 4,276-1 2,-297 1-5,-21-43-3,-21-21 1,-21 0-3,-42 21 2,20-21-1,-41 0 3,62-21-3,-20-21 4,21 20-4,-43-41 1,1 42 0,-43-64 1,43 43-1,-43 21 1,-64-1 0,1 1 0,-43 21 2,-20-21-5,-22 0 12,42 21 234,0 0-243,43 42-1,42 43 1,106 0 0,-22-1 1,65 1 1,-22-22-4,-43-41 3,-20-1-2,-43 0 0,-21 0 2,-21-21-2,-22 0 0,-20 0-1,-43 0 2,21 0 1,1 0-3,-22 0 11</inkml:trace>
    </iact:actionData>
  </iact:action>
  <iact:action type="add" startTime="25075">
    <iact:property name="dataType"/>
    <iact:actionData xml:id="d3">
      <inkml:trace xmlns:inkml="http://www.w3.org/2003/InkML" xml:id="stk3" contextRef="#ctx0" brushRef="#br0">1270 4826 0,'42'0'135,"-21"0"-127,22 0 3,20 0-2,-21 0 1,43 0-1,0 0 1,21 0 1,42 0-2,0 0 0,42 0 1,22 0 0,0 0 0,84 0-1,-42 0 1,21 0-1,-42 21 1,-21-21 0,-22 0-1,-20 0 1,-43 0 0,-22 0-1,-62 0 1,-22 0 0,0 21 0,0-21 436,0 0-436,43 0-1,-1 0 1,22 0 0,-43 0 1,22-21-3,-1 21 13,1 0-16,-22 0 6,22 0-3,-1 0 0,1 0 1,-43 0-2,42 0 2,1 0 0,-43 0 4,21 0-6,-20 0 3,-1 0-1,21 0 2,0 0 0,-20 0-3,20 0 1,-21 0 2,43 0-1,-22 0-1,21 0 3,-41 0-5,20 0 3,0 0-1,1 0 10,-22 0-9,0 0 11,0 0-13,21 0 159,-20 0-159,20 0 12,21 0-9,-20 0-3,41 0 2,1 0 0,0 0 0,-1-21-1,-20-21 1,-22 42 0,-21-43-1</inkml:trace>
    </iact:actionData>
  </iact:action>
  <iact:action type="add" startTime="27414">
    <iact:property name="dataType"/>
    <iact:actionData xml:id="d4">
      <inkml:trace xmlns:inkml="http://www.w3.org/2003/InkML" xml:id="stk4" contextRef="#ctx0" brushRef="#br0">8445 4699 0,'0'0'3,"21"0"87,1 0-59,-1-21-22,21 21 0,22 0 1,20-21 1,64 21-3,43-21 1,-22 21 2,106-22 0,-21-20-4,64 42 4,-1 0 1,-63 0-3,43 0-2,-22 21 7,-21-21-8,-21 21 5,-85-21-1,-42 0-2,-22 0 3,-20 0-1,-43 0 0,0 0 7</inkml:trace>
    </iact:actionData>
  </iact:action>
  <iact:action type="add" startTime="33688">
    <iact:property name="dataType"/>
    <iact:actionData xml:id="d5">
      <inkml:trace xmlns:inkml="http://www.w3.org/2003/InkML" xml:id="stk5" contextRef="#ctx0" brushRef="#br0">2921 5821 0,'84'0'65,"107"0"-57,-22 0 2,64 0 0,-21 0-1,-22 0 1,-20 0 0,84 0 0,-43 0 0,22 0-1,21 0 1,-42-21-1,-1 21 1,22 0 0,0 0 0,-42 0-1,-1 0 1,22 0 0,-64 0-1,42 0 1,-20 0 0,-1 21-1,0-21 6,22 42-7,-43 1 5,43-22-6,-43 21 1,21 22 1,-42-1-1,-42-42 5,-43-21-5,22 0 2,-22 0-2,0 0 2,-21 0 0,22 0 0,20 0 251,22-21-251,21 0 0,84 0-1,64-22 1,85 22 0,-22-21 0,-20 42 1,63 0-3,-85 0 3,21-21-2,-42 21 1,-42 0 0,-64 0-2,-42 0 3,21 0-1,-21 0 0,-22 0-2,1 0 3,42 0-2,21 0 2,0 0-3,43 0 3,-22 0-3,-21 0 3,0 0-3,-42 0 4,21 0-4,-21 0 4,-21 0-5,-1 0 5,-62 0-3,-1 0 0,0 0 2,42 0 337,22 0-339,21 0 1,0 0 0,84 0 0,-42 0-1,43 0 1,21 0 0,-64 0-1,21 0 1,22 0 0,-1 0-1,-21 0 1,1 42 0,41-42 0,-62 21-1,41-21 1,1 43 0,-43-22-1,0 21 1,-42-42 0,-22 0-1,22 0 1,-21 0 2,-22 0-4,-41 0 3,-1 0-3,21 0 1,-42-21 50</inkml:trace>
    </iact:actionData>
  </iact:action>
  <iact:action type="add" startTime="40272">
    <iact:property name="dataType"/>
    <iact:actionData xml:id="d6">
      <inkml:trace xmlns:inkml="http://www.w3.org/2003/InkML" xml:id="stk6" contextRef="#ctx0" brushRef="#br0">6032 11218 0,'0'0'12,"0"43"44,-21 20-51,-21 22 4,21 0 1,-22-1-1,22 1 1,-21 0 1,-1 20 0,1-20-2,-21 42 1,41 21 0,-20 0 0,0-21-1,21-42 0,21 0 3,-22-1-5,22-41 5,0-1-4,0 0 1,0-20 1,0-1 0,0 0 1,0 21-3,0 1 1,22-1 1,-1 21 2,0-20-4,21 20 1,1 1 2,20-1-2,1 1 0,-1-1 2,22 1-2,21 20 2,-22 1-1,-20-21-1,42 41 0,-43-41 3,22-43-2,-43 21 0,-21-20-1,43-22 1,-22 0-2,-21 0 1,43 0 2,-22 21-2,22-21-1,20 21 3,-20-21 0,-1 0-2,22 21 1,-22-21-2,22 0 2,-43 0-1,43 0 2,-21 0-3,20 0 4,1 0-3,0-21 1,20-21-1,22-1 0,0-20 1,0 20 0,22-62 3,-22 20-6,0 21 1,-22-41 4,1-1-4,-21 42 2,-22 1 2,1-22-5,21-42 2,-64 64 1,21-22 1,-42 0-2,0 22 2,0-22-3,0 22 2,0-22 1,-42-84-3,-22 42 2,22-22 3,-43 1-5,-63-63 1,21 41 1,-21 1 6,63 84-12,-21-42 6,-21 21 0,64 43 1,-43 21-2,-21-43 4,64 43-3,-1 20 0,-21 22 1,-63-21-5,42 0 7,-42 21-5,-42 0 2,-1 0-1,43 0 1,0 21-2,0 43 3,21-43-3,0 64 1,0-22 4,0 22-2,63-22-2,-20 1 4,-1 42-3,43-22 1,-1-20 0,43-22-1,0 43-1</inkml:trace>
    </iact:actionData>
  </iact:action>
  <iact:action type="add" startTime="45769">
    <iact:property name="dataType"/>
    <iact:actionData xml:id="d7">
      <inkml:trace xmlns:inkml="http://www.w3.org/2003/InkML" xml:id="stk7" contextRef="#ctx0" brushRef="#br0">18563 9102 0,'0'0'1,"0"42"61,0 22-52,0-1-1,0 22 1,21-1 0,21-20-1,-20-22 1,20-21 0,0 1-1,22-22 1,-1 21 0,107 21-1,41 0 2,86 85 2,-1-63 0,0-22-4,-63 1 3,-106-43-2,21 0-4,-42-22 2,-21-62 1,-43 20-1,0 22 1,1-43 0,-22 22 2,21-1 0,-21 1 0,1 20-1,-1-20 0,-21 42 0,0-22-2,0 22 0,0 0 0,0-21 4,-21 21 5,-22-1-7,43 1 0,-84-21-1,-65 0 1,-41-43 0,-43 21-1,-21 22 1,0 0 0,0 42 2,-42 0-3,-1 42 0,-41 191 1,-107 63-2,64-21 2,64-21 0,42-42-1,105-85 4,64-42-4,85-22 2,0-63-1,42 0 6,22 0-7,-1 0 2</inkml:trace>
    </iact:actionData>
  </iact:action>
  <iact:action type="add" startTime="46923">
    <iact:property name="dataType"/>
    <iact:actionData xml:id="d8">
      <inkml:trace xmlns:inkml="http://www.w3.org/2003/InkML" xml:id="stk8" contextRef="#ctx0" brushRef="#br0">15705 10435 0,'0'0'1,"0"21"65,0 22-59,0 41 2,0-62 0,0 20 0,0 0 1,0-21 0,0 22 0,0-22 0,0 0 1,0 21-3,22-20 2,-1-1 0,21 21-1,-42-21 2,64 0-2,20 1 2,43 41-3,21-21 4,43-20-2,63 20-1,63-21 2,43-21-2,-42 0-1,-22 0 1,-42-42 1,21-1 0,-84-84 1,42 0-3,-64 0 2,-21 0 0,-21 43-1,0 20 3,-21-42-3,-43 64 1,-20 0 0,-43 21 9,0-1 18,-43 22-17,22-21-9,-63 0-3,-43 0 2,-64-21 2,-21-22-2,-84 1-2,0-1 2,-43 43 1,-63-43-1,21 64 0,-21 0-1,42 64 0,21 42-1,85 0 4,43-1-2,20 44 2,85-65 2,85-63-7,0 1 4,21 20 0,21-42 0,0 0-2,22 0 0,-1 21 3</inkml:trace>
    </iact:actionData>
  </iact:action>
  <iact:action type="add" startTime="49801">
    <iact:property name="dataType"/>
    <iact:actionData xml:id="d9">
      <inkml:trace xmlns:inkml="http://www.w3.org/2003/InkML" xml:id="stk9" contextRef="#ctx0" brushRef="#br0">8339 10224 0,'0'0'3,"-42"0"59,-106 0-53,0 21 5,0 0-9,-1 21 5,-20 22 0,84-43-1,1 21 1,20 1 0,43-22 10,21 0-11,0 0 2,0 0-1,0 43-1,21 20 1,0 43-1,22 22 1,-22-1-1,21-21 0,-21 21 2,64-63-2,-43 20 1,43-41 0,42-22 0,21 22 2,43-64 0,105 0-5,-21 0 2,85 0-1,0 0 3,42 0-3,-42-21 4,-43-64-3,22 21-1,-85-41 6,21 20-3,-84-42-2,-1 21-1,-84 43 1,21-43 0,-85 42 0,22-20 0,-43 20 0,0-42 1,0 43 1,-21 20-1,0 22 0,-21 21 28,-42-21-29,-22-42 1,-42-43-1,-63-21 4,-1 21-3,-84 21 0,21 1-1,-42-1 1,-43 21-1,64 64 0,-64 0-1,85 0 2,0 0 1,64 85 3,41-43-10,22 43 7,22-21-1,41-1-2,64-21 1,0-20 1,0 20 0</inkml:trace>
    </iact:actionData>
  </iact:action>
  <iact:action type="add" startTime="90344">
    <iact:property name="dataType"/>
    <iact:actionData xml:id="d10">
      <inkml:trace xmlns:inkml="http://www.w3.org/2003/InkML" xml:id="stk10" contextRef="#ctx0" brushRef="#br0">7980 3450 0,'21'0'70,"85"0"-63,42 0 1,106 43 2,106 20-1,84-42 2,43 43-1,42-22 1,43 43 0,-107-64 0,-84-21-1,21 42-3,-84-42 4,42 0-3,-64 0 0,-42-21 2,42 21-1,-20 0 3,41 0-4,22 0 1,-85 0 3,21 21-5,0 22 6,-63 20-6,-22-42 4,-42 22 0,-21-43-2,-84 0 0,20 0 1,-42 0-2,-21-22 12,0 1-10,22 21 213,41 0-213,1 0 0,105 0-1,127 0 1,64 0-1,21 0 1,64 0 1,-1 0-3,1 0 3,-149 0-2,0-21 1,-42 21 0,-42-21-1,-22-21 1,1 20 8,-85 22-15,-22-21 6,-20 0 4,-43 0 2,-21 0-5,0 0 13,21 21-8,0-22-5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43:42.0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609">
    <iact:property name="dataType"/>
    <iact:actionData xml:id="d0">
      <inkml:trace xmlns:inkml="http://www.w3.org/2003/InkML" xml:id="stk0" contextRef="#ctx0" brushRef="#br0">1037 2201 0,'-21'0'65,"-43"0"-54,22 22-3,-64 20 2,21 21 0,1-20 0,-1 20 0,-42 22-1,21 42 1,0 21-1,1 0 1,20-21 0,21-84 0,22 62 3,21-41-7,0-22 4,21 22 0,-21 20 1,21 65-3,0-1 1,-22 63 1,22 22 0,-21-63-1,21-43 2,0-43-2,0-63 1,0 43-1,0-22 1,21-21 0,64 43 0,21-22-1,-21 22 1,84 20-1,-21-41 1,64-1 0,63 0-1,-63 1 2,84-1-2,0 22 1,1-1 0,20 1-1,-21-43 1,-42 0-1,43-42 1,-86 21 2,22-85-4,-85 0 1,64 1 1,-64-22 0,-21 0 0,43 21-1,-1-147 1,21 20 0,-41-42 0,-22 42-1,0 1 1,-43-1-1,-41 64 3,20 0-3,-63 63 1,0 0-2,0 1 2,0-22 0,-21 0-1,-43-21 1,-41-21 0,-1 84-1,-42-63 1,-22 0 0,1 64-1,-22-22 1,1 22 1,-1 20-1,-63-63-1,22 85 0,-22-85 1,21 43 0,-21-1-1,63 64 1,22 0-1,21 0 1,0 0 0,21 43-1,-22-1 1,22 0 0,0 43-1,0-43 1,43 1 0,-43 41 0,42-41-1,22-22 1,20 21 0,1 1 0,21-22 1,0 42-3,-22-20 3,22-22-2,0-21 1,21 21-1,21-21 108,0 0-78</inkml:trace>
    </iact:actionData>
  </iact:action>
  <iact:action type="add" startTime="23621">
    <iact:property name="dataType"/>
    <iact:actionData xml:id="d1">
      <inkml:trace xmlns:inkml="http://www.w3.org/2003/InkML" xml:id="stk1" contextRef="#ctx0" brushRef="#br0">6604 4339 0,'0'0'4,"0"43"74,0-22-69,0 42 3,-21-20-1,21-1 0,0-21-2,0 21 0,0-20-2,0-1 2,0 21 1,0-21 1,0 22-2,0 20 1,0-42-2,0 43 1,42 20 1,-21 1 0,21 0 0,1-43-1,-22 22 1,21-22 0,1 0 0,-22-21 0,21 22 0,0-1-1,1 0 1,-1 1 0,22 41-1,41 22 0,-41-42 1,-1-22 0,1 0-1,-22 1 1,22-1 0,-1-21 0,1 22 0,20-22-1,1 21 1,0-21 0,42 43-1,0-22 1,-21-21 0,21 0 0,-43-21 3,-20 0-7,63 0 3,-21 0 1,42 0 0,-64 0 0,22 0-1,-21 0 1,-22 0 0,22 0 0,42-42-1,-42 0 1,42-43-1,21 0 1,21 22 0,-42-43-1,0 21 1,-21-20 0,-21 41 0,-22-63-1,1 0 1,20 0 0,-41 42-1,-1 22 1,-21 21 4,0 42-8,22 0 3,-1 0 1,0 0 10,-20 0-10,-22-22-1,-22-62 2,-20 20-1,-43 1 0,-84-64-2,42 42 1,-63-21 2,20 43-2,43 20 1,-21 22 0,0-42-1,21 42 1,-21 21 0,-22 0-1,22 0 1,0 0 1,-42 0-3,20 0 3,-20 42-3,-1-21 3,1 0 3,-1 43-9,43-43 4,-42 0 1,41 21 3,22-20-3,43-1-2,41 0 1,-20 0 0,42-21 1,21 21 12,0 0 24,0 1-18,0 41-9,0-21-7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44:20.1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44">
    <iact:property name="dataType"/>
    <iact:actionData xml:id="d0">
      <inkml:trace xmlns:inkml="http://www.w3.org/2003/InkML" xml:id="stk0" contextRef="#ctx0" brushRef="#br0">4572 2350 0,'63'0'106,"-42"0"-97,64 0 0,0 0 1,-22 0 0,43 0-1,0 0 1,0 0 0,42 0-1,0 0 2,43 0-2,-1 0 4,22-22-7,-22 22 4,22 0-1,-43 0 1,22-21 0,-1 21 0,-42 0-1,1-21 1,-44 21 0,-20 0 0,0-21-1,-1 21 0,-41 0 1,-22 0 1,42 0 270,22 0-272,0 0 1,42 0 0,63 0 0,22 0-1,42 0 1,-42 0-1,-1 0 1,43 0 0,0 0 0,0 0 3,0 21-7,-21 43 4,63-1 0,-63 22-1,-21-64 1,21 0 0,-64 21-1,0-20 1,-63-22 1,42 0-3,1 0 2,-44 0 0,22 0-1,-21 0 1,-21 0 0,21 0 0,-22 0-1,-41 0 1,20 0-1,1 0 1,-22 0 0,-21 21 0</inkml:trace>
    </iact:actionData>
  </iact:action>
  <iact:action type="add" startTime="8824">
    <iact:property name="dataType"/>
    <iact:actionData xml:id="d1">
      <inkml:trace xmlns:inkml="http://www.w3.org/2003/InkML" xml:id="stk1" contextRef="#ctx0" brushRef="#br0">3069 5461 0,'-21'0'77,"0"0"-69,-1 0 3,1 0-2,-21 0 1,21 0 0,-22 0-1,-20 21 1,21-21-1,-1 21 1,1-21 0,0 22 0,-1-1-1,43 0 1,-21 0 0,0 0 1,0 22 9,21-22-2,0 0 1,0 0-10,0 0 2,0 22-2,0-1 1,0-21-1,0 43 1,21-22-1,0 0 1,0-21 0,-21 1-1,43-1 1,-22 0 0,21 0 0,0-21-1,43 0 2,21 42-2,21-20 1,-21-1-1,42-21 1,-21 0 0,-42 0-1,-43 0 1,43 0 0,-1 0-1,1-21 1,-22-1 0,22-20 0,0 21-1,-22 21 1,1-21-1,-1 0 2,1 21-1,-22-22-2,-21 1 3,0 0 9,1 0-12,-22 0 4,21 0-1,-21-1 6,0 1 4,0 0 25,-21 0-36,-22 0-1,-20-22 1,20 43 0,-62-42 0,-1 21-1,-21-21 1,21 20 0,-63 1 4,63-21-4,0 42 0,-42 0 1,0 0-1,-1 0-5,22 0 5,64 0 0,-43 0-1,43 0-1,20 0 1,-20 0 3,42 0 6,-1 21-9,22 0 20,22-21 30</inkml:trace>
    </iact:actionData>
  </iact:action>
  <iact:action type="add" startTime="10977">
    <iact:property name="dataType"/>
    <iact:actionData xml:id="d2">
      <inkml:trace xmlns:inkml="http://www.w3.org/2003/InkML" xml:id="stk2" contextRef="#ctx0" brushRef="#br0">2540 12107 0,'0'0'3,"0"22"98,0-1-90,0 0-3,0 21 2,0 64-1,21 21 2,21 0-2,-21-21 1,22-43 0,-22 1-1,21-43 0,1 0 1,-22-21 0,42 0 0,1 0 0,20 21-1,22 1 1,21-1-1,64 21 1,-43 22 1,85-22-1,-85 0 0,64-21 2,63-21 8,-169 0-13,-22 0 2,-20-42-1,20 0 3,-20-22-1,-1 1-1,-20 20 5,-22-20-7,0 42 3,0-22-2,0 22 1,-21 0 1,0-21 1,0-1 0,0 22 16,-21 21 2,0-42-19,-64 21-1,-20-43 1,20-20-1,-21 20 1,-42 22 1,-43-43-2,22 0 0,-21 64 1,20-21-1,-63 21 1,22 21 0,-1 0-1,22 0 1,-1 0 1,43 42-1,21 0 1,42-20 1,22 20-1,42-21 1,-1-21-4,22 21 6,22-21 82</inkml:trace>
    </iact:actionData>
  </iact:action>
  <iact:action type="add" startTime="12509">
    <iact:property name="dataType"/>
    <iact:actionData xml:id="d3">
      <inkml:trace xmlns:inkml="http://www.w3.org/2003/InkML" xml:id="stk3" contextRef="#ctx0" brushRef="#br0">3302 11345 0,'-43'0'64,"1"0"-53,21 0-2,-21 0 0,-1 0 2,22 22-1,0-1-1,-21 0 1,20-21-1,1 21 1,0 0 0,21 0 0,-21-21-1,21 22 40,0-1-29,0 0 8,-21 0-18,21 0 0,0 0 10,0 1-10,0-1-1,0 0 58,0 0-57,0 0 0,0 0-1,0 1 1,0-1-1,0 0 12,0 0-11,21 0 8,0 0-9,0-21 2,0 22-2,1-22 1,-1 0-1,0 21 11,21-21-11,-21 0 14,1 0-16,-1 0 3,0 0 9,0 0-9,0 0 10,0 0-10,1 0-1,20 0 9,0 0-7,-21 0-1,22 0-1,-1-21 1,0 21 0,1 0-1,-1 0 1,22 0 0,-43-22-2,42 1 3,1 21-2,-22-21 1,-21 0-1,22 21 1,-1-21 0,21 0 0,-41-1-1,41 1 3,-21 21-2,1-21-2,-43 0 2,0 0 9,0 0 1,-21 21 78,-1 0-80,22-22-9,-42 22 1,0-21 0,-1 0-1,1 0 1,-21 0 1,-1 0-1,1 21 3,20-22 1,-20 1-3,20 21-1,1 0-1,21-21-2,-43 21 1,22 0-1,21 0 3,-43 0-3,22 0 3,21 0 0,-21 0 0,-22 0 0,43 0-1,-21 0 1,-1 0-1,22 0 1,0 0 1,0 0-4,42 0 71</inkml:trace>
    </iact:actionData>
  </iact:action>
  <iact:action type="add" startTime="16802">
    <iact:property name="dataType"/>
    <iact:actionData xml:id="d4">
      <inkml:trace xmlns:inkml="http://www.w3.org/2003/InkML" xml:id="stk4" contextRef="#ctx0" brushRef="#br0">3725 6308 0,'-63'0'96,"20"0"-86,22 0-1,-21 0 0,21 0 2,-43-21-2,22 21 1,-22 0 0,22-22-1,-22 1 1,1 21 0,21 0 0,-1 0 0,1 0-1,-22 0 1,43 0-1,-42 0 1,20 21 0,-20 22-1,21-22 1,-1 0 0,1 21-1,0-20 1,-1-1 0,22 0-1,21 21 1,-21-21 19,21 1-18,0-1-2,0 21 10,0-21-6,0 0 16,0 1 26,0-1-45,0 0 19,0 0-19,21-21-1,0 0 1,0 0 10,-21 21-10,22-21 1,-1 0-3,0 0 11,21 21-9,1 1-1,-1-22 11,-21 0-8,21 0-4,1 21 2,20-21-1,-20 0 1,20 21-1,1-21 3,-1 0-2,-42 0-1,22 0-1,-1 0 3,0 0 7,-21 0-4,1 0-8,20 0 3,-21 0 0,21 0 2,1 0 1,-22 0-1,21 0 0,1 0-3,-22 0 2,21 0-1,-21-21-2,0 21 11,1-21 2,-1 21-6,0-22 21,0 1-26,-21 0 14,21 0-16,22 21 3,-43-21-1,21 0 0,0 21 2,0-22-2,-21 1 1,21 21-1,0-21 1,-21 0 0,0 0 0,0 0 96,-21-1-96,0 1-1,0 0 8,0 21-12,0-21 3,-1 0 5,-20 21-4,21-21-1,0 21 1,-22 0 0,22 0 10,0 0-9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44:46.3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75">
    <iact:property name="dataType"/>
    <iact:actionData xml:id="d0">
      <inkml:trace xmlns:inkml="http://www.w3.org/2003/InkML" xml:id="stk0" contextRef="#ctx0" brushRef="#br0">9017 8890 0,'0'0'3,"-21"0"62,-1 0-59,-20 0 5,0 0-3,-1 0 3,22 0-2,-21 0 1,0 0 0,20 0-1,-20 0 1,21 0 0,21 21-1,-42 0 1,20 1-1,1 41 1,-21 1 0,21-22 0,-64 64-1,22 21 2,-43 21-2,0 21 0,-42-42 1,42 0-1,42-21 2,-20 21-2,41-63 1,1 20 0,21 1-1,0 0 1,21 20 0,-21-20 0,21 0 0,0-1-1,0-20 1,0 63-1,0-21 1,0 63 1,0-42-1,21 21 0,0-42 0,21 0-2,64-21 1,-21 20 1,21 22 1,63-21-2,0 64 1,22-65-2,-22 22 2,-42-84 0,21-22-1,-63 0 8,63-21-8,-42 0 5,42 21-8,64-21 0,21 0 2,-85 64 1,42-64 0,-42 0 1,-21 0 0,22 0 1,20 0-1,-21 0-2,-21 0 5,0 0-6,-21 0 2,-21 0 2,20 0-3,1 0 7,21 0-10,0 0 6,21 0 0,1 0-4,-1 0 5,-21 0-5,-21 0 4,21-64-2,-22 43 5,44 0-7,-22 0 3,21 0-2,-21-1 3,-21-20-1,-22 21-1,1-21-1,-22 20 3,1-41 0,-1-1-2,-20 22-1,-1-106 3,22-43-2,-43 43 0,0-42 1,-21-1 1,42 1-2,-21-22 0,1 22 4,-1 41-5,21 1 3,-42 42-2,0 22-1,0-22 3,-42-63-3,-1 84 2,-41-42 0,20 42 0,1 43 0,-1-22-1,-20 64 0,-1-42 3,-21 42-4,21-21 3,1 21 0,-22 0-5,0 0 7,-42 0-1,42 0-6,-63-21 3,21-22 1,-1 43-1,-20-21 1,-21 0 3,-1 21-7,43-21 6,-43-21-3,22 42-1,-21-22 2,-1 22 0,-21 0 1,22 0-3,21 0 1,-22 0 2,1 0 0,41 43-3,1-43 1,0 42 2,21 0 0,0-20-4,42 41 3,1-42 2,20-21-3,43 21 0,-21 1 1,21-22 0,21 21 36,21-21 130</inkml:trace>
    </iact:actionData>
  </iact:action>
  <iact:action type="add" startTime="8295">
    <iact:property name="dataType"/>
    <iact:actionData xml:id="d1">
      <inkml:trace xmlns:inkml="http://www.w3.org/2003/InkML" xml:id="stk1" contextRef="#ctx0" brushRef="#br0">10117 17505 0,'0'-21'80,"43"0"-73,41-64 2,1 43 0,106-64 1,84-42 0,21-43-1,106 1 1,-42-43 0,106 63 0,-149-20-1,22-1 1,21-41 0,-85 126-1,-42-21 1,21-21 0,-21 42 0,-43-21-1,-21 21 1,1 42 1,-43-20-3,0-1 2,-21 64-1,21-43 1,0-41 1,0 41-2,42 1 1,-84 20 0,-1-20-1,-20 42 1,-43 21 0</inkml:trace>
    </iact:actionData>
  </iact:action>
  <iact:action type="add" startTime="9286">
    <iact:property name="dataType"/>
    <iact:actionData xml:id="d2">
      <inkml:trace xmlns:inkml="http://www.w3.org/2003/InkML" xml:id="stk2" contextRef="#ctx0" brushRef="#br0">15176 14330 0,'0'0'0,"43"0"66,62 0-57,1 0 1,21 0 0,-21 0-1,-21 0 1,-1 0-1,-20-21 4,-43 21 4,-42 0 179,0 0-169,0 42-18,21-21 1,0 0-1,-22 22 1,1-22 2,0 21-5,0 22 4,-21 20-2,-1-20 0,22-1 2,-21 1-2,21 21 1,21-22 1,-22-21-3,1-20 3,0-22-2,21 21 0</inkml:trace>
    </iact:actionData>
  </iact:action>
  <iact:action type="add" startTime="19879">
    <iact:property name="dataType"/>
    <iact:actionData xml:id="d3">
      <inkml:trace xmlns:inkml="http://www.w3.org/2003/InkML" xml:id="stk3" contextRef="#ctx0" brushRef="#br0">2519 11578 0,'0'21'96,"21"-21"128,0 0-214,21 0-2,22 0 2,20 43-1,1-22 1,21-21 0,21 21-1,0 21 1,-42-20-1,-22-1 2,43 21-2,-64-42 1,1 21-1,20-21 1,-21 0 0,-20 0 0,20 0-1,-21 0 1,21 0 1,1 0-2,-1-21 1,-21 21 0,22-21 2,-1-21-3,-21 20-2,0 1 3,0 21 0,1-21-2,-22-42 3,0 41 8,0-20-6,0 21 52,0 0-55,0 0 19,-22 21-20,1-43 1,0 22 0,0 0-1,-21 21 1,-1-21 0,22-22-1,-42 43 1,20-21 0,-41 0 0,20 0-1,22 0 1,-43 0-1,22-1 1,-1 22 0,1-21 0,41 21-1,-41 0 1,21-21 0,20 21-1,-20 0 1,-21 0 0,41 0 0,-41 0-1,-1 0 1,22 0 0,21 0-1,-43 0 1,22 0 0,21 0-1,0 0 1,0 0 0,21 21 58,0 0-47,-22-21-13,22 22 1,0-1 16,0 0-7,0 0 27,0 0-32,0 0 3,0 1 3,0-1-9,0 0 12,0 0-16,0 0 5,0 22 67,0-22-67,0 0 16,0 21-16,0-21 8,0 1-11,22-1 14,-1-21 54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45:12.6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18">
    <iact:property name="dataType"/>
    <iact:actionData xml:id="d0">
      <inkml:trace xmlns:inkml="http://www.w3.org/2003/InkML" xml:id="stk0" contextRef="#ctx0" brushRef="#br0">5588 2434 0,'84'0'95,"1"0"-74,-21 0-13,20 0 1,22 0-1,21 21 3,21-21-3,22 22 4,62 20-3,-20-42 0,42 42 0,42-42 3,-20 0-4,20 0 4,64 0-3,-43 0 1,85 0-3,1-42 3,-1 21 1,-42 0-3,-1 21 2,-41 0 0,-22 0-1,-42 0 1,-42 0 1,-22 0-2,-41 0 0,-44 0 2,1 0-1,-42-22-2,-1 1 4,-20 21-4,-22 0 4,21-21-4,-21 21 1,0-21 0,22 21 3,-22 0 4,21 0 257,22 0-263,63-42-1,63 42 1,64-22 1,64 1-2,63-21 0,106 21 1,-22-22 1,64 43-1,-63-21 0,42 21-3,-106 0 4,-42 0 0,-21 21-3,-64 22 2,-21-1 0,-21-42 0,-64 0-1,-42-42 0,42-43 1,-42 22 3,22-1-4,-22-21 0,-43 64 1,1 0 0,0 21 0,-43-21 1,-21 21-5,0 0 6,0-21-4,1 0 39,-1 21-8</inkml:trace>
    </iact:actionData>
  </iact:action>
  <iact:action type="add" startTime="5202">
    <iact:property name="dataType"/>
    <iact:actionData xml:id="d1">
      <inkml:trace xmlns:inkml="http://www.w3.org/2003/InkML" xml:id="stk1" contextRef="#ctx0" brushRef="#br0">8551 4022 0,'0'0'7,"-63"21"47,-22 42-45,-63 43 1,84-42 0,-20-1-1,41 1 1,1-1 2,21 1-3,0-1 2,21 1-4,0 42 2,0-1 3,0 86-4,42-85 4,-21 42-4,64 21 3,-43-21 0,64 1-4,0-1 3,0-21-1,42 42 1,-21-21 0,0-84 0,106 63-1,-22-106 5,86-21-9,20 0 5,43 0 1,-21-42-2,-85 20 1,-64-62 3,1-1-8,-64-42 8,42-85-4,-42 22 1,0-22 0,21 85 1,-42 0-2,-43 0 1,22 43 0,-43-22-1,-20 0 0,-1 42 2,-21-41-2,0 20-1,0-21 1,0 21 0,-21-20 1,-43-1 1,-42-21-2,22 42 0,-86-63 1,-63 0-1,-42 0 0,-21-1 2,0 65-1,-1 20-1,22 43 2,-21-21-1,42 42 1,21 42-2,0 85 1,21-21-1,-63 63-1,106-21 2,0-21 2,42-21-3,21 42 0,63-105 0,1 63 3,21 42-2,0 63 0,21 1 0,0 21-2,0-21 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45:29.8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63">
    <iact:property name="dataType"/>
    <iact:actionData xml:id="d0">
      <inkml:trace xmlns:inkml="http://www.w3.org/2003/InkML" xml:id="stk0" contextRef="#ctx0" brushRef="#br0">360 11155 0,'21'0'156,"0"0"-147,42 0 9,1 0-7,-22 0-2,64 0 0,42 0 3,0 0-4,1 0 4,-1 0-3,0 0-2,0 0 4,-21 0-3,21 0 5,-84 0-6,20 0 4,1 0-3,0 0 4,-22 0-2,-42 0-3,43-21 3,-1 0-1,-20 21 2,-22-22-1,21 22-1,1 0 1,-22 0 1,0-21-1,21 21 1,-21 0 5,1 0-7,-1 0 12</inkml:trace>
    </iact:actionData>
  </iact:action>
  <iact:action type="add" startTime="6372">
    <iact:property name="dataType"/>
    <iact:actionData xml:id="d1">
      <inkml:trace xmlns:inkml="http://www.w3.org/2003/InkML" xml:id="stk1" contextRef="#ctx0" brushRef="#br0">402 13653 0,'42'0'109,"-21"0"-101,43 21 0,-1 0 2,22 0 0,0 0 0,-1 0 0,1-21-1,21 22 1,-21-1 2,20 0-5,-20-21 3,0 21 2,-1-21-5,1 0 4,-43 0-1,1 0-2,20 0 5,-42 0-5,43 0 0,-22 0 2,1 0 1,-1 0-1,0 0-2,22 0 2,-22 0 1,43-21-2,-22 0 1,1 21-1,20 0 1,-41 0 1,41 0-3,1 0 2,-21 0 2,-1 0-5,1 0 3,-1 0 1,1 0-1,-1 0-3,-42 0 5,22 0-4,-1 0 2,0 0-1,22 0 1,-1 0 0,22-21-1,-43 21 3,22 0-3,20 0 0,1 0 1,-21 0 1,-22 0-3,0 0 1,1 0 1,-1 0 9,-21-22-9,0 22 9,0 0 0</inkml:trace>
    </iact:actionData>
  </iact:action>
  <iact:action type="add" startTime="10250">
    <iact:property name="dataType"/>
    <iact:actionData xml:id="d2">
      <inkml:trace xmlns:inkml="http://www.w3.org/2003/InkML" xml:id="stk2" contextRef="#ctx0" brushRef="#br0">402 16489 0,'169'21'173,"-126"0"-163,-1-21 0,21 0-1,1 21 0,21 1 2,20-22-2,-20 0 1,21 0-1,-21 0 1,-43 0 0,43 0-1,-1 0 1,-20 0 0,-22 0-1,22 0 1,-1 0 0,-21 0 0,1 0 9,-22 0-8,21 0-2,1 0 2,-1 0 6,0 0-7,1 0 10,-1 0-11,-21 0 4,21 0-6,-20 0 3,20 0-1,0 0 1,-21 0 1,1 0-3,20 0 2,-21 0 9,0 0-7,0 0-3,1 0 3,-1 0-4,0 0 19,0 0 60</inkml:trace>
    </iact:actionData>
  </iact:action>
  <iact:action type="add" startTime="13498">
    <iact:property name="dataType"/>
    <iact:actionData xml:id="d3">
      <inkml:trace xmlns:inkml="http://www.w3.org/2003/InkML" xml:id="stk3" contextRef="#ctx0" brushRef="#br0">275 17314 0,'127'0'135,"-85"0"-127,22 0 2,-22 0 4,43 0-8,-43 0 3,43 0 2,-1 0-2,-20 0 1,21 0-1,-22 0 2,64 0-2,-63 0 1,41 0-1,22 0 1,-63 0-1,-1 0 1,22 0 0,0 0 0,-1 0 0,-20 0-1,-22 0 1,22 0-1,20 0 1,-20-21 0,-22 21 0,22 0-1,-22 0 1,22 0 0,-22 0-1,21-21 1,-20 21 0,-22 0 0,42 0 4,-20 0-5,20-21 0,-20 21 1,20 0-1,1-21-1,-1 21 0,-42 0 3,43 0 0,-22 0-3,-21 0 4,22 0-4,20 0 1,-42 0 1,22 0-1,20 0 1,-42 0 0,22 0 0,-1 0 0,0-21 8,-21 21-8,1 0 19,-1 0-9,0 0-1,0 0 9,-21-22 41,21 22-48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6.51163" units="1/cm"/>
          <inkml:channelProperty channel="Y" name="resolution" value="46.63213" units="1/cm"/>
          <inkml:channelProperty channel="T" name="resolution" value="1" units="1/dev"/>
        </inkml:channelProperties>
      </inkml:inkSource>
      <inkml:timestamp xml:id="ts0" timeString="2021-08-09T08:45:49.9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42">
    <iact:property name="dataType"/>
    <iact:actionData xml:id="d0">
      <inkml:trace xmlns:inkml="http://www.w3.org/2003/InkML" xml:id="stk0" contextRef="#ctx0" brushRef="#br0">9419 3366 0,'-106'-106'175,"64"85"-167,-1-1 1,-41 1 1,63 0 0,-43 21 0,1 0 0,-1 0-1,22 0 1,-22 21 0,-20 22-1,20-1 1,1 0-1,-22 1 1,43 20-1,-22-21 2,22-20 0,-22-1-1,43 21-1,-21 0 0,-1 1 2,22-1-2,-21 22 1,21-43-1,0 42 1,-1 1 0,22-1 0,-42 43 0,21-21-1,21-1 0,0-20 1,0-22-2,-21 43 2,21-43 0,-21 22 0,21-1 10,0-20-10,0-22 2,21 42-4,-21-20 0,42 20 3,0 22-2,-20-22 2,20-42-3,0 43 2,-21-22-1,1 1 1,-1-43-1,21 42 5,22-42-3,-1 21-6,1-21 8,-22 21-5,0-21 0,22 21 2,-43-21 0,0 0 1,0 0-2,0 0 2,1 0-4,20 0 5,0 0-4,-21 0 2,22 0-1,-1-21 2,-21 0-2,22 21 3,-1-21-5,-21 0 2,0 0 4,0 21-6,1-43 5,-1-20-5,21 20 3,0 22 0,-20-21 1,-1 21-2,-21 0-1,21 21 12,-21-22 2,21 1-12,-21 0-3,21 21 4,-21-21-3,21 0 4,1 0-3,-22-1 2,21 1 1,-21 0-7,21 21 4,0-42 2,-21 21-2,21 21 1,-21-22 0</inkml:trace>
    </iact:actionData>
  </iact:action>
  <iact:action type="add" startTime="8386">
    <iact:property name="dataType"/>
    <iact:actionData xml:id="d1">
      <inkml:trace xmlns:inkml="http://www.w3.org/2003/InkML" xml:id="stk1" contextRef="#ctx0" brushRef="#br0">10287 3323 0,'0'0'3,"0"43"88,0-1-82,-21-21 1,-1 43 4,1-22-9,0 0 5,0 1-1,21-22 2,0 21-2,0-21 39,0 22-38,0-1 0,21 21 0,21 1-1,43 21 1,-21-1-1,-1-20 1,22-22 0,-22 0-1,1 1 1,42-22 0,-22 0 0,1 0-1,0 0 1,-43-21 0,-21 43-1,0-43 1,-21 21 29,0 21-19,0 1-9,0-1-2,0 21 3,-42 1-4,21-1 0,-22 1 3,22-22-2,-21 1 1,0-22-1,-22-21 3,43 0-5,-43 21 5,1-21-5,21 0 4,-1 0 1,-20 0-5,-22-21 5,-21-43-5,0 22 3,1-43 2,41 43-3,43 21 2,-21 0-2,20 21 0,22-22 57</inkml:trace>
    </iact:actionData>
  </iact:action>
  <iact:action type="add" startTime="12290">
    <iact:property name="dataType"/>
    <iact:actionData xml:id="d2">
      <inkml:trace xmlns:inkml="http://www.w3.org/2003/InkML" xml:id="stk2" contextRef="#ctx0" brushRef="#br0">973 14012 0,'43'0'67,"41"0"-58,22 0 1,42 0 0,43 0-1,-1 0 1,22 0 0,42 0 0,0 0-1,-42 0 1,84 0-1,-21 0 1,43 0 0,42 0 0,-22 0 0,-20 0 0,-1 0 0,-20 0 0,-22 0-1,-21 0 2,0 0-1,0 0-2,0 0 2,42 0-1,-42 0 1,21 22 0,-42 20-1,21 0 1,-63 22-1,-1 20 2,-63-20-1,0-22-2,-42 1 8,-22-22-10,-42-21 2,-42 0 88,21 21 11</inkml:trace>
    </iact:actionData>
  </iact:action>
  <iact:action type="add" startTime="17700">
    <iact:property name="dataType"/>
    <iact:actionData xml:id="d3">
      <inkml:trace xmlns:inkml="http://www.w3.org/2003/InkML" xml:id="stk3" contextRef="#ctx0" brushRef="#br0">2688 9377 0,'0'42'104,"0"-21"-94,0 43-1,0-1 3,0 1-4,-21 21 3,0-22-2,-1 22 5,1-1-3,21 1 1,-21-21-5,0 20 5,0 1-4,21-22 4,0 1-5,-21-1 3,21 22-2,0-21 3,-22-1-4,22-21 5,0 1-5,0 20 2,0 1 9,0-22-8,0-21-2,0 0 2,0 22-1,0-1 12,0-21-11,0 43-1,0-22 2,0 22-3,0-22 3,0 21 1,0 1-4,0 42 2,0-22-1,0-20 0,0-1 1,0 43-1,0-42 3,0 20-5,0 22 2,0-21 5,0 0-6,0-22 4,0 1-7,0-22 5,0 0 0,0-21 3,0 1-4,0-1 4</inkml:trace>
    </iact:actionData>
  </iact:action>
  <iact:action type="add" startTime="19262">
    <iact:property name="dataType"/>
    <iact:actionData xml:id="d4">
      <inkml:trace xmlns:inkml="http://www.w3.org/2003/InkML" xml:id="stk4" contextRef="#ctx0" brushRef="#br0">3492 6519 0,'0'0'2,"-42"0"62,-22 0-55,-41 64-1,-22-1 1,21 1 2,-21 42-2,0 0 1,21-1-1,21-41 0,43-1 2,0 1 0,20-22-2,1 22 1,21-43 0,-21 21-2,21 22 2,0-22 10,0 0-12,0-20 6,-21 20-6,21 0 0,0 1 4,0-1-4,0 21 1,0 1 2,0 42-2,0-22 3,42-41-4,-42 20 1,43 1 2,-1-1-3,0-20 3,1 20-2,-22-63 1,0 42 0,21-20-1,-21-1 4,22 0-5,-22 0-1,21 21 3,22-20 4,-22 20-4,22 0 2,-22 1 0,0-43-4,22 42 0,-22 0 3,0-21-4,1 1 4,-1-1-2,0 0-1,22-21 0,-22 0 0,22 0 2,-1 0 0,1 21 14,-22-21-19,22 0 1,-1 0 6,1 21-6,-22-21 2,21 0 4,1 0-4,21 21 1,-22-21-1,1 0 1,-1 0 1,1 0 1,-1 0-2,1 0 0,-1 0 1,22 0-2,-22 0 3,-42 0-1,43 0 2,21 0-5,-22-21 4,1 0-3,-1-42 2,-21 20 2,22 1-2,-22 0-2,22-1 0,-43-20 2,21 42 5,-21-22-5,22-20 0,-43 20 4,21-20-9,-21 21 5,21-22-2,-21 1 6,21 41-10,-21 1 8,0-21-5,0 0 10,0-1-8,0 1 13,0 21-14,0 0 1,0-22 1,-21 1 9,21 21-8,0-22 1,0 1-2,-21 21-2,0-21 1,0-1 2,-1-20 2,-20 20-1,21 22-4,-21-42 7,20 20-4,-20 22 1,0-21-2,-1 0-6,-20 20 6,21-20 2,-43 0-3,64-1 0,-43 1 0,1 21 1,20 0 1,-20 0-2,21-22 1,-1 43 0,-20-21-2,-22 0 3,22 21-2,-22 0-2,21 0 2,-20 0 0,20 0 0,-20 0-1,-1 0 4,43 0-3,-22 0 0,-21 0-1,22 0 3,21 0 1,-1 0-3,1 0-3,21 0 3,-22 0-1,22 21 4,0-21-3,0 21 9,0-21-8</inkml:trace>
    </iact:actionData>
  </iact:action>
  <iact:action type="add" startTime="27085">
    <iact:property name="dataType"/>
    <iact:actionData xml:id="d5">
      <inkml:trace xmlns:inkml="http://www.w3.org/2003/InkML" xml:id="stk5" contextRef="#ctx0" brushRef="#br0">8255 7027 0,'0'0'3,"-21"0"57,-43 0-48,1 0-4,20 0 2,-41 0-1,-1 0 1,0 0 0,-21 0-1,1 0 1,20 0-1,0 0 1,22 0 1,-22 22-3,64-22 2,-43 21 1,1 0 0,42-21-2,-43 21 1,22 0-1,-22 22 1,22-43-1,0 21 0,-1 21 1,1-21 0,0-21 0,42 43-1,-21-43 3,21 63-2,-22-42-3,22 0 5,0 1-4,0-1 1,0 0 1,0 0 0,0 0-1,0 22 2,0 20 0,0 22 1,0-22-4,0 1 3,0-1-3,0 1 1,0-22 0,0 0 2,0-20 0,0-1-3,0 21 5,0-21-8,22 22 13,-22-22-8,21 0 0,21 0-1,0 21 1,1 22-1,-22-1 2,42-20-2,1-1 1,-22-21-1,22 43 1,-1-22 0,1 0 0,-1-20 1,-20-1 0,41 0 1,1 0-3,42 0 2,-21 0-1,0 22-1,-1 20 2,65-42-1,-22 22-1,42 20 5,1-42-5,-1 1 5,128 20 3,-128-42-3,107 21-7,-149-21 6,0 0-6,21 0 1,22 21-1,-1-21 4,22 0-2,21 21 3,-21 22-3,20 41-1,-41 1 1,42 21 2,-85-21-2,64-1 2,-107-63-1,-20-21-1,-64 0 0,0 22 1,22-22-1,-22 0 3,0-22 257,43 1-259,-1-42 0,43-1-1,42-42 3,0 1 0,22-65-1,-43 43 0,42-21 0,-84 63-4,-1-20 3,-41 20 0,-22 0 2,21 22 0,-21 20-2,0-41 1,-21 20-1,0 1-3,0 20-1,0 1 1,0 0 2,0-1 2,0 1-3,0 0 0,0-43 2,0 43 1,0-43-2,0 22 3,-21-1-2,-21 1-2,21-1 1,0 22 1,-43-22-2,1 43 2,-1-42-1,1 20 1,-22 22 0,0 0 1,1 0 0,-22 21-1,21 0-2,-21 0 0,0 0 2,-42 0 2,-42 0-5,84 0 4,-42 0 0,63 0-2,-21 0-2,0 0 3,-21 0-1,22 0 0,-44-21 4,22-1-4,-42 22-1,42 0 2,0 0 0,0 0-1,-21 0 1,42 0 2,21 43-4,-42 20 2,64 1 0,21-43-2,-22 0 5,43 0-4,21 0 1,-21-21 249,-43-21-249,-20 0-1,-43-64 1,-22 43 3,-83-43 1,41 1-1,1 20 2,-128-63 0,233 85-1,-42-22 1,85 64-3,21 0-3,0-21-6,-22 21 13,22 0-5,0-21-2,0 21 94,0 0-83,0 0-1,-1 42-5,1-20-4,0 41 0,0-21 5,-21 22-4,20-22 3,1 1-1,0-43 0</inkml:trace>
    </iact:actionData>
  </iact:action>
  <iact:action type="add" startTime="79009">
    <iact:property name="dataType"/>
    <iact:actionData xml:id="d6">
      <inkml:trace xmlns:inkml="http://www.w3.org/2003/InkML" xml:id="stk6" contextRef="#ctx0" brushRef="#br0">6625 8107 0,'63'0'66,"43"0"-57,42 0 0,43 0 1,-1 0 0,-20 0-1,-22 0 1,0 0 0,43 0-1,-43 0 1,-42 0 0,-22 0-1,22 0 1,0 0 0,0 0 0,84 0-1,-42 0 1,-42 0 0,21 21 0,-21-21-1,0 0 1,-21 0 0,-22 0 0,22 0-1,-1 0 1,-20 0 0,21 0-1,-1 0 1,1-21-1,0 21 1,-1 0 1,1 0-2,-43 0 0,43 0 1,0 0 0,-1 0 0,1 0-1,-22 21 3,1-21-3,-1 0-1,1 0 2,-43 0 0,43 0 0,-43 0 0,0 0-1,0 0 1,21 0-1,-20 0 2,41 0 0,22 0-2,-1 0-1,-20 0 2,-22 21-1,1-21 3,-1 21-4,-21-21 3,0 0-3,22 0 2,-1 0 9</inkml:trace>
    </iact:actionData>
  </iact:action>
  <iact:action type="add" startTime="80676">
    <iact:property name="dataType"/>
    <iact:actionData xml:id="d7">
      <inkml:trace xmlns:inkml="http://www.w3.org/2003/InkML" xml:id="stk7" contextRef="#ctx0" brushRef="#br0">16002 7197 0,'-21'42'104,"-22"22"-95,22-22 1,0 43 0,-21 42 0,42-43-1,-43 1 1,22 0 0,-21-43-1,42-21 1,-21 0 0,-1 0 0,22-42 38,22 21-37,20-21-2,21 21 0,22-42 1,0 21 0,21 21-1,-1-22 1,-20 1 0,-21 21-1,-1 0 1,1 0 1,-22 21-3,21 43 2,22 63 0,-43-21 0,-20 42-1,20 21 1,-42-105 1,0 20-3,0-41 3,-21-1-2,-22 0 1,22-42-1,0 22 1,-21-22 0,-1 21-1,1-21 1,0 0 0,-1 0 0,1 0-1,-43 0 1,22 0 0,-22-64 0,1 43-1,20-42 1,1 20-1,-1-20 1,1-22 0,20 22 0,1 20-1,21 1 2,21 21-2,0 0 10,21 21 30,21 0-40,-21 0 2</inkml:trace>
    </iact:actionData>
  </iact:action>
  <iact:action type="add" startTime="82065">
    <iact:property name="dataType"/>
    <iact:actionData xml:id="d8">
      <inkml:trace xmlns:inkml="http://www.w3.org/2003/InkML" xml:id="stk8" contextRef="#ctx0" brushRef="#br0">15875 7726 0,'0'0'4,"21"0"55,21 0-48,22 0-2,-22 0 1,-21 0 0,0 0 0,22 0-1,-22 0 20,0 0-18,0 0 38,-21-21-40,21 21 87,1 0 5,-1 0-93,21 0 0,0 0 4,-42-21-2,22 21-2</inkml:trace>
    </iact:actionData>
  </iact:action>
  <iact:action type="add" startTime="83332">
    <iact:property name="dataType"/>
    <iact:actionData xml:id="d9">
      <inkml:trace xmlns:inkml="http://www.w3.org/2003/InkML" xml:id="stk9" contextRef="#ctx0" brushRef="#br0">17166 7451 0,'0'63'68,"0"64"-60,0 0 2,0-84 1,0 41-3,0-41 2,0 20 12,0-21-14,0 22 1,0 42 1,0 21 3,0 63 7,0-169-11,0 1 2,0-1-6,0-42 53,0-1-9,0 1-40</inkml:trace>
    </iact:actionData>
  </iact:action>
  <iact:action type="add" startTime="84245">
    <iact:property name="dataType"/>
    <iact:actionData xml:id="d10">
      <inkml:trace xmlns:inkml="http://www.w3.org/2003/InkML" xml:id="stk10" contextRef="#ctx0" brushRef="#br0">17653 7641 0,'42'0'18,"22"-21"-8,-22 0-1,21 0 0,1 21 2,-22 0-3,-21 0 3,22 0-2,-22 0 1,-21 21 49,-21 0-38,-22 21-13,1 22 1,-21-22 2,41 1-2,-20-22 1,21 0 1,0-21-2,0 21 1,-22 0 1,22 0 0,0-21-2,0 22 7,21-44 51,21 22-57,42-21 1,1 21-3,-1 0 2,-20 0 0,-1 0 0,22 0 0,-43 0-1,21 0 1,-21 21 0,22 1 0,-43 20-1,21 0 1,-21 1 1,0-22-1,0 0-2,0 0 1,0 0 11,0 0-8,-21-21-3,-22 43 0,1-22 0,-22 21 2,1-21-3,21 1 5,20-22-6,1 0 4</inkml:trace>
    </iact:actionData>
  </iact:action>
  <iact:action type="add" startTime="85796">
    <iact:property name="dataType"/>
    <iact:actionData xml:id="d11">
      <inkml:trace xmlns:inkml="http://www.w3.org/2003/InkML" xml:id="stk11" contextRef="#ctx0" brushRef="#br0">16129 9059 0,'0'64'79,"0"21"-68,-21-1 2,-22 1-6,1 0-1,21-1 5,0-20-2,-1-22-1,1-21 1,21-42 62,0 0-63,21 21 0,22 0 1,41-21 2,-20 21-2,21-21 1,42 21-1,21 0 1,-42 0 0,-1 0 0,-20 21-1,-43 0 1,1 0 0,-43 0 19,0 0-19,-43 22 18,43-1-17,-42 0-2,-21 22 2,20-22-3,-20 1 4,-22-1-1,22-21-1,20 0 1,1-21-2,0 0-3,20 0 6,-20-42 8,21 21-14,0-22 4,0 22 0,-22-21 1,43 0-2,-21-1 0,21 22 15</inkml:trace>
    </iact:actionData>
  </iact:action>
  <iact:action type="add" startTime="87075">
    <iact:property name="dataType"/>
    <iact:actionData xml:id="d12">
      <inkml:trace xmlns:inkml="http://www.w3.org/2003/InkML" xml:id="stk12" contextRef="#ctx0" brushRef="#br0">16150 9419 0,'21'0'22,"0"0"-15,22 0 2,-22 0 0,21 0 2,0-21-2,-20 21 1,-1 0 0,21 0-1,-42-21 1,64 21-1,-1 0 1,22 0 0,-43 0 3,22 0-7,-22 0 5,-21 0-3</inkml:trace>
    </iact:actionData>
  </iact:action>
  <iact:action type="add" startTime="87738">
    <iact:property name="dataType"/>
    <iact:actionData xml:id="d13">
      <inkml:trace xmlns:inkml="http://www.w3.org/2003/InkML" xml:id="stk13" contextRef="#ctx0" brushRef="#br0">17251 9165 0,'0'0'5,"0"21"164,-22-21-163,1 0 13,21 22-8,-21-1 0,0 0-3,0-21 3,0 0 7,42 0 108,0 0-116,0 0-1,21 0 1,22 0 0,-1 0-1,-20 21 1,20-21-1,1 21 2,-22-21-2,-21 0 1,-21 21-1,0 1 11,0-1 0,0 0-2,0 21-7,0 1 1,-21-1 5,0-21-8,0-21 1,0 21 0,-1 0-1,1 1 1,0-22 0,-21 21 0,21-21-1,-1 0 1,1 0 0,0 21-1,0-21 2</inkml:trace>
    </iact:actionData>
  </iact:action>
  <iact:action type="add" startTime="89082">
    <iact:property name="dataType"/>
    <iact:actionData xml:id="d14">
      <inkml:trace xmlns:inkml="http://www.w3.org/2003/InkML" xml:id="stk14" contextRef="#ctx0" brushRef="#br0">17822 8869 0,'0'42'38,"0"64"-29,0-21 0,21-22 2,-21 1-2,21-22 1,-21-21 19,0 43-20,0 42 1,22 126-1,-22-62 2,21-43-2,0 0 2,-21-106-3,21 0 20,-21-42 109,21 21-117,-21-21-8</inkml:trace>
    </iact:actionData>
  </iact:action>
  <iact:action type="add" startTime="90101">
    <iact:property name="dataType"/>
    <iact:actionData xml:id="d15">
      <inkml:trace xmlns:inkml="http://www.w3.org/2003/InkML" xml:id="stk15" contextRef="#ctx0" brushRef="#br0">16129 10583 0,'21'0'66,"0"0"-55,64 0-3,-22 0 2,22 0 0,-22 0-1,1 0 2,-22 0-3,22 0 2,-43 0 5,0 0-10,0 0 4,-21 22 81,0-1-62,0 0 21,0 21-40,0 1 0,0 41 3,0 22-4,0 42 0,0 43 6,0 63-3,0-106 0,0 0-3,0-106 1,0 22 2,0-43-3,0-42 56,0 0-24,0 0-31,0 84 2</inkml:trace>
    </iact:actionData>
  </iact:action>
  <iact:action type="add" startTime="91404">
    <iact:property name="dataType"/>
    <iact:actionData xml:id="d16">
      <inkml:trace xmlns:inkml="http://www.w3.org/2003/InkML" xml:id="stk16" contextRef="#ctx0" brushRef="#br0">17102 10774 0,'0'0'5,"0"-21"236,22 0-222,-1 21-7,21 0-1,0 0-3,-20 0 2,-1 0-2,0 0 2,21 0 9,-21 0-9,-21 21-1,22-21 1,-1 0 0,0 21-1,-21 0 1,21 0 0,-21 0 9,0 1 10,0-1-15,0 0 12,0 0-16,0 0 48,0 0-49,-21 1 1,-21 20-1,-1-42 6,1 42-9,21-21 4,0 1 0,-22-22-2,22 0 31,0 0 48,21-22-77,0 44 30</inkml:trace>
    </iact:actionData>
  </iact:action>
  <iact:action type="add" startTime="92787">
    <iact:property name="dataType"/>
    <iact:actionData xml:id="d17">
      <inkml:trace xmlns:inkml="http://www.w3.org/2003/InkML" xml:id="stk17" contextRef="#ctx0" brushRef="#br0">17166 10605 0,'21'0'124,"-21"-22"-103,21 22-12,0 0 0,1 0 11,20 0-1,-21 0-9,43-21 0,-22 21-2,0-21 2,-21 0 10,1 21-9,-1 0 7,0 0 2,0 0-11,0 0 1,-21-21 3</inkml:trace>
    </iact:actionData>
  </iact:action>
  <iact:action type="add" startTime="93814">
    <iact:property name="dataType"/>
    <iact:actionData xml:id="d18">
      <inkml:trace xmlns:inkml="http://www.w3.org/2003/InkML" xml:id="stk18" contextRef="#ctx0" brushRef="#br0">17801 10499 0,'0'84'88,"0"22"-80,0 42 1,0 1 2,-21-22-2,21-85 0,0 0 1,0-21-1,21-21 59,0 0-58,0 0 30,0 0-31,22 0 10,-1 0-9,0 0 9,-20 0-10,-1-21 31,0 21-31,0-21 1,-21-21 0,21-1-1,-21 22 2,21-21-2,-21 21 2,22 0-3,-22-1 2,0-62 28,0-43-27,0 84-2,0 1 1,0 21 0,-22 0 97,1 0-88,0 21 88,0 0-98,0 0 0,0 0 1,-1 0 0,1 21 0,0-21 0,0 0 19,0 0 146,0 0-166,-22 0 0,22 0 12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C25F3-390A-4ECD-959A-EAA3ABD9279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E9CA3-D375-4709-8CCA-B792CC004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92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E9CA3-D375-4709-8CCA-B792CC0043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5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56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11/relationships/inkAction" Target="../ink/inkAction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0.m4a"/><Relationship Id="rId7" Type="http://schemas.microsoft.com/office/2011/relationships/inkAction" Target="../ink/inkAction10.xml"/><Relationship Id="rId2" Type="http://schemas.microsoft.com/office/2007/relationships/media" Target="../media/media10.m4a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1.m4a"/><Relationship Id="rId7" Type="http://schemas.microsoft.com/office/2011/relationships/inkAction" Target="../ink/inkAction11.xml"/><Relationship Id="rId2" Type="http://schemas.microsoft.com/office/2007/relationships/media" Target="../media/media11.m4a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5" Type="http://schemas.microsoft.com/office/2011/relationships/inkAction" Target="../ink/inkAction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png"/><Relationship Id="rId5" Type="http://schemas.microsoft.com/office/2011/relationships/inkAction" Target="../ink/inkAction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5" Type="http://schemas.microsoft.com/office/2011/relationships/inkAction" Target="../ink/inkAction1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media15.m4a"/><Relationship Id="rId7" Type="http://schemas.microsoft.com/office/2011/relationships/inkAction" Target="../ink/inkAction15.xml"/><Relationship Id="rId2" Type="http://schemas.microsoft.com/office/2007/relationships/media" Target="../media/media15.m4a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16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11/relationships/inkAction" Target="../ink/inkAction17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8.m4a"/><Relationship Id="rId7" Type="http://schemas.openxmlformats.org/officeDocument/2006/relationships/image" Target="../media/image34.png"/><Relationship Id="rId2" Type="http://schemas.microsoft.com/office/2007/relationships/media" Target="../media/media18.m4a"/><Relationship Id="rId1" Type="http://schemas.openxmlformats.org/officeDocument/2006/relationships/tags" Target="../tags/tag4.xml"/><Relationship Id="rId6" Type="http://schemas.microsoft.com/office/2011/relationships/inkAction" Target="../ink/inkAction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9.m4a"/><Relationship Id="rId7" Type="http://schemas.openxmlformats.org/officeDocument/2006/relationships/image" Target="../media/image35.png"/><Relationship Id="rId2" Type="http://schemas.microsoft.com/office/2007/relationships/media" Target="../media/media19.m4a"/><Relationship Id="rId1" Type="http://schemas.openxmlformats.org/officeDocument/2006/relationships/tags" Target="../tags/tag5.xml"/><Relationship Id="rId6" Type="http://schemas.microsoft.com/office/2011/relationships/inkAction" Target="../ink/inkAction1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microsoft.com/office/2011/relationships/inkAction" Target="../ink/inkAction2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cse.sc.edu/~fenner/qexam/index.htm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7.png"/><Relationship Id="rId5" Type="http://schemas.microsoft.com/office/2011/relationships/inkAction" Target="../ink/inkAction2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microsoft.com/office/2011/relationships/inkAction" Target="../ink/inkAction2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://www.wikicfp.com/" TargetMode="External"/><Relationship Id="rId5" Type="http://schemas.openxmlformats.org/officeDocument/2006/relationships/hyperlink" Target="http://www.guide2research.com/topconf/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11/relationships/inkAction" Target="../ink/inkAction23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0.png"/><Relationship Id="rId5" Type="http://schemas.microsoft.com/office/2011/relationships/inkAction" Target="../ink/inkAction2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1.png"/><Relationship Id="rId5" Type="http://schemas.microsoft.com/office/2011/relationships/inkAction" Target="../ink/inkAction25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2.png"/><Relationship Id="rId5" Type="http://schemas.microsoft.com/office/2011/relationships/inkAction" Target="../ink/inkAction26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11/relationships/inkAction" Target="../ink/inkAction27.xml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11/relationships/inkAction" Target="../ink/inkAction28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11/relationships/inkAction" Target="../ink/inkAction29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0.png"/><Relationship Id="rId5" Type="http://schemas.microsoft.com/office/2011/relationships/inkAction" Target="../ink/inkAction30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2.png"/><Relationship Id="rId5" Type="http://schemas.microsoft.com/office/2011/relationships/inkAction" Target="../ink/inkAction31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microsoft.com/office/2011/relationships/inkAction" Target="../ink/inkAction3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6.png"/><Relationship Id="rId5" Type="http://schemas.microsoft.com/office/2011/relationships/inkAction" Target="../ink/inkAction33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5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6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7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8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microsoft.com/office/2011/relationships/inkAction" Target="../ink/inkAction9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169"/>
            <a:ext cx="9144000" cy="885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5" y="5857662"/>
            <a:ext cx="2643825" cy="6927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154126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New Graduate Students Orientation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95400" y="3228542"/>
            <a:ext cx="71627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Jijun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Tang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Marco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Valtorta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new Graduate Director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MGV@cse.sc.edu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02751" y="3182823"/>
            <a:ext cx="7162768" cy="457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2D0D82D-67C1-4F98-9CC7-2C6088C3B8B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73520" y="3703320"/>
              <a:ext cx="4153320" cy="22179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2D0D82D-67C1-4F98-9CC7-2C6088C3B8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4160" y="3693960"/>
                <a:ext cx="4172040" cy="22366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9B76F01-5064-4EB5-946E-27A9F1D1D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4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78"/>
    </mc:Choice>
    <mc:Fallback>
      <p:transition spd="slow" advTm="25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Course Requirement (MS, CS)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028762"/>
            <a:ext cx="4809811" cy="56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6071936" y="5309936"/>
            <a:ext cx="762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67000" y="5486400"/>
            <a:ext cx="1600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67000" y="6248400"/>
            <a:ext cx="4038600" cy="152400"/>
            <a:chOff x="2667000" y="6248400"/>
            <a:chExt cx="4038600" cy="1524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943600" y="6248400"/>
              <a:ext cx="7620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667000" y="6400800"/>
              <a:ext cx="16002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2514600" y="2514600"/>
            <a:ext cx="25908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811F7AD-9671-4559-B6E9-75A2289CBF6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07480" y="708840"/>
              <a:ext cx="7346160" cy="5791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811F7AD-9671-4559-B6E9-75A2289CBF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8120" y="699480"/>
                <a:ext cx="7364880" cy="5810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F43EBE-1AAE-44A5-B0AB-2BDE31A1DD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09"/>
    </mc:Choice>
    <mc:Fallback>
      <p:transition spd="slow" advTm="85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Course Requirement (MS, CE)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950428"/>
            <a:ext cx="4724400" cy="589425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200400" y="5943600"/>
            <a:ext cx="2514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495800" y="4343400"/>
            <a:ext cx="149942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934496" y="6400800"/>
            <a:ext cx="4237704" cy="152400"/>
            <a:chOff x="1934496" y="6400800"/>
            <a:chExt cx="4237704" cy="1524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181600" y="6400800"/>
              <a:ext cx="9906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34496" y="6553200"/>
              <a:ext cx="256130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828800" y="2667000"/>
            <a:ext cx="25146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027470E-9305-488B-8448-862CAC831C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83080" y="861120"/>
              <a:ext cx="6256440" cy="5738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027470E-9305-488B-8448-862CAC831C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73720" y="851760"/>
                <a:ext cx="6275160" cy="5756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A87BA8-53D8-4FB1-AA50-D996496EE2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64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64"/>
    </mc:Choice>
    <mc:Fallback>
      <p:transition spd="slow" advTm="4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04" y="1089702"/>
            <a:ext cx="8816222" cy="51867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0" y="1066800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(Thesis option)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704" y="1089702"/>
            <a:ext cx="386096" cy="281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2E5F20-2950-496F-9C6A-6C86A03FEB1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320040" y="122040"/>
              <a:ext cx="7955640" cy="6012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2E5F20-2950-496F-9C6A-6C86A03FEB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29400" y="112680"/>
                <a:ext cx="7974360" cy="6031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D3D24F-C66B-495C-8379-E7925988C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53"/>
    </mc:Choice>
    <mc:Fallback>
      <p:transition spd="slow" advTm="85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Timeline (Ph.D. without MS)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4800" y="3962400"/>
            <a:ext cx="7391400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764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58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1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9718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812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2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2672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766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3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6388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82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4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0104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198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5</a:t>
            </a:r>
          </a:p>
        </p:txBody>
      </p:sp>
      <p:cxnSp>
        <p:nvCxnSpPr>
          <p:cNvPr id="25" name="Straight Arrow Connector 24"/>
          <p:cNvCxnSpPr>
            <a:stCxn id="26" idx="2"/>
          </p:cNvCxnSpPr>
          <p:nvPr/>
        </p:nvCxnSpPr>
        <p:spPr>
          <a:xfrm flipH="1">
            <a:off x="685800" y="3160931"/>
            <a:ext cx="76200" cy="80146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2400" y="2514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Finding advisor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990600" y="3200400"/>
            <a:ext cx="533400" cy="762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95400" y="2514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 of studies</a:t>
            </a:r>
          </a:p>
        </p:txBody>
      </p:sp>
      <p:cxnSp>
        <p:nvCxnSpPr>
          <p:cNvPr id="29" name="Straight Arrow Connector 28"/>
          <p:cNvCxnSpPr>
            <a:stCxn id="30" idx="2"/>
          </p:cNvCxnSpPr>
          <p:nvPr/>
        </p:nvCxnSpPr>
        <p:spPr>
          <a:xfrm flipH="1">
            <a:off x="1734162" y="3160931"/>
            <a:ext cx="1280653" cy="801469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405215" y="2514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Qualify Exam</a:t>
            </a:r>
          </a:p>
        </p:txBody>
      </p:sp>
      <p:cxnSp>
        <p:nvCxnSpPr>
          <p:cNvPr id="31" name="Straight Arrow Connector 30"/>
          <p:cNvCxnSpPr>
            <a:stCxn id="32" idx="2"/>
          </p:cNvCxnSpPr>
          <p:nvPr/>
        </p:nvCxnSpPr>
        <p:spPr>
          <a:xfrm flipH="1">
            <a:off x="2362200" y="2731169"/>
            <a:ext cx="1610032" cy="1231231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362632" y="208483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Starting Publish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257800" y="3200400"/>
            <a:ext cx="838200" cy="762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562600" y="2590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Proposal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7010400" y="3200400"/>
            <a:ext cx="457200" cy="762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934200" y="2590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Graduated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257217A-A5A9-4D09-841B-30309F5D23D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3920" y="777240"/>
              <a:ext cx="8321400" cy="4366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257217A-A5A9-4D09-841B-30309F5D23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4560" y="767880"/>
                <a:ext cx="8340120" cy="43855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064FC8-2899-4CF2-BA99-4088BED82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40"/>
    </mc:Choice>
    <mc:Fallback>
      <p:transition spd="slow" advTm="9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Timeline (Ph.D. with MS)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4800" y="3962400"/>
            <a:ext cx="7391400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764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58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1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9718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812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2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2672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766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3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6388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82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4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0104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198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5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33400" y="3124200"/>
            <a:ext cx="152400" cy="8382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2514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Finding advisor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62000" y="3124200"/>
            <a:ext cx="533400" cy="8382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66800" y="2438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 of studies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828800" y="3200400"/>
            <a:ext cx="1600200" cy="762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895600" y="2590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Qualify Exam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676400" y="2209800"/>
            <a:ext cx="1676400" cy="17526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43200" y="15240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Starting Publish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038600" y="3200400"/>
            <a:ext cx="685800" cy="762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91000" y="2590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Proposal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638800" y="3200400"/>
            <a:ext cx="457200" cy="762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562600" y="2590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Graduated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7010400" y="3200400"/>
            <a:ext cx="457200" cy="762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934200" y="2590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Too late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0EB4F7-57A0-4E71-AAA8-8F5A632972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18320" y="38160"/>
              <a:ext cx="6743880" cy="5448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0EB4F7-57A0-4E71-AAA8-8F5A632972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8960" y="28800"/>
                <a:ext cx="6762600" cy="5467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2D233A-5EE1-4AA6-A0AB-FBC958A15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98"/>
    </mc:Choice>
    <mc:Fallback>
      <p:transition spd="slow" advTm="39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163" y="1343025"/>
            <a:ext cx="80676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438400"/>
            <a:ext cx="7996238" cy="32081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8600" y="4648200"/>
            <a:ext cx="762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5B90EE-0A47-466A-A13B-0B1AA92FAA4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0320" y="495360"/>
              <a:ext cx="7909920" cy="4549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5B90EE-0A47-466A-A13B-0B1AA92FAA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0960" y="486000"/>
                <a:ext cx="7928640" cy="45680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BFA387-E06D-42D4-B5AC-2DB6191D39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81"/>
    </mc:Choice>
    <mc:Fallback>
      <p:transition spd="slow" advTm="7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Course Requirement (CE Ph.D.)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797" y="943054"/>
            <a:ext cx="4954167" cy="589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EF915DE-DF2C-4D9A-B63C-C289B00B5B4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3160" y="617400"/>
              <a:ext cx="7666200" cy="6103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EF915DE-DF2C-4D9A-B63C-C289B00B5B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3800" y="608040"/>
                <a:ext cx="7684920" cy="61225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53F6DE-1A15-4510-A230-66A8010E5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06"/>
    </mc:Choice>
    <mc:Fallback>
      <p:transition spd="slow" advTm="8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Course Requirement (CS Ph.D.)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763" y="843302"/>
            <a:ext cx="5818566" cy="601469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824F23-7E9E-4E96-BF22-D702FE9E97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84720" y="678240"/>
              <a:ext cx="6599520" cy="6020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824F23-7E9E-4E96-BF22-D702FE9E97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5360" y="668880"/>
                <a:ext cx="6618240" cy="6039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767235-C7F4-4AE8-9315-18C048E8F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67"/>
    </mc:Choice>
    <mc:Fallback>
      <p:transition spd="slow" advTm="8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Course Plan (Ph.D., CS)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280" y="1371600"/>
            <a:ext cx="90517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/>
              <a:t>If you do not have a Master Degree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60 hours including </a:t>
            </a:r>
          </a:p>
          <a:p>
            <a:pPr lvl="2">
              <a:buFont typeface="Wingdings" pitchFamily="2" charset="2"/>
              <a:buChar char="q"/>
            </a:pPr>
            <a:r>
              <a:rPr lang="en-US" dirty="0"/>
              <a:t> Five core courses (CSCE 513, CSCE 531, CSCE 551, CSCE 750, CSCE 791)</a:t>
            </a:r>
          </a:p>
          <a:p>
            <a:pPr lvl="2">
              <a:buFont typeface="Wingdings" pitchFamily="2" charset="2"/>
              <a:buChar char="q"/>
            </a:pPr>
            <a:r>
              <a:rPr lang="en-US" dirty="0"/>
              <a:t> At least 24 credits of CSCE 700-level</a:t>
            </a:r>
          </a:p>
          <a:p>
            <a:pPr lvl="3">
              <a:buFont typeface="Wingdings" pitchFamily="2" charset="2"/>
              <a:buChar char="q"/>
            </a:pPr>
            <a:r>
              <a:rPr lang="en-US" dirty="0"/>
              <a:t> CSCE 750 (3) + CSCE 791 (1-3) + CSCE 798 (0-9) + other 700 level</a:t>
            </a:r>
          </a:p>
          <a:p>
            <a:pPr lvl="2">
              <a:buFont typeface="Wingdings" pitchFamily="2" charset="2"/>
              <a:buChar char="q"/>
            </a:pPr>
            <a:r>
              <a:rPr lang="en-US" dirty="0"/>
              <a:t>12 hours of dissertation</a:t>
            </a:r>
          </a:p>
          <a:p>
            <a:pPr lvl="2">
              <a:buFont typeface="Wingdings" pitchFamily="2" charset="2"/>
              <a:buChar char="q"/>
            </a:pPr>
            <a:r>
              <a:rPr lang="en-US" dirty="0"/>
              <a:t>15 hours of other electives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If you have a Masters Degree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 Three 500-level core courses (CSCE 513, CSCE 531, CSCE 551)</a:t>
            </a:r>
          </a:p>
          <a:p>
            <a:pPr lvl="1"/>
            <a:r>
              <a:rPr lang="en-US" dirty="0"/>
              <a:t>Present your transcript to Dr. Tang and evaluate if you need these core courses (MS in CS)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 At least 24 credits of CSCE 700-level</a:t>
            </a:r>
          </a:p>
          <a:p>
            <a:pPr lvl="2">
              <a:buFont typeface="Wingdings" pitchFamily="2" charset="2"/>
              <a:buChar char="q"/>
            </a:pPr>
            <a:r>
              <a:rPr lang="en-US" dirty="0"/>
              <a:t> CSCE 750 (3) + CSCE 791 (1-3) + CSCE 798 (0-9) + other 700 level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Other courses might be needed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12 hours of dissertation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3810000"/>
            <a:ext cx="83058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FBE0F9D-0762-4756-904C-2D102A34991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0080" y="1737360"/>
              <a:ext cx="6827760" cy="3627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FBE0F9D-0762-4756-904C-2D102A3499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720" y="1728000"/>
                <a:ext cx="6846480" cy="3646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56814C-CC72-41C8-B40D-CA867A7AA0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63"/>
    </mc:Choice>
    <mc:Fallback>
      <p:transition spd="slow" advTm="114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Course Plan (Ph.D., CE)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280" y="1371600"/>
            <a:ext cx="905172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/>
              <a:t>If you do not have a Master Degree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60 hours including </a:t>
            </a:r>
          </a:p>
          <a:p>
            <a:pPr lvl="2">
              <a:buFont typeface="Wingdings" pitchFamily="2" charset="2"/>
              <a:buChar char="q"/>
            </a:pPr>
            <a:r>
              <a:rPr lang="en-US" dirty="0"/>
              <a:t> Four core courses (CSCE 513, CSCE 611, CSCE 750, CSCE 791)</a:t>
            </a:r>
          </a:p>
          <a:p>
            <a:pPr lvl="2">
              <a:buFont typeface="Wingdings" pitchFamily="2" charset="2"/>
              <a:buChar char="q"/>
            </a:pPr>
            <a:r>
              <a:rPr lang="en-US" dirty="0"/>
              <a:t> one CE elective</a:t>
            </a:r>
          </a:p>
          <a:p>
            <a:pPr lvl="2">
              <a:buFont typeface="Wingdings" pitchFamily="2" charset="2"/>
              <a:buChar char="q"/>
            </a:pPr>
            <a:r>
              <a:rPr lang="en-US" dirty="0"/>
              <a:t> At least 24 credits of CSCE 700-level</a:t>
            </a:r>
          </a:p>
          <a:p>
            <a:pPr lvl="3">
              <a:buFont typeface="Wingdings" pitchFamily="2" charset="2"/>
              <a:buChar char="q"/>
            </a:pPr>
            <a:r>
              <a:rPr lang="en-US" dirty="0"/>
              <a:t> CSCE 750 (3) + CSCE 791 (1-3) + CSCE 798 (0-9) + other 700 level</a:t>
            </a:r>
          </a:p>
          <a:p>
            <a:pPr lvl="2">
              <a:buFont typeface="Wingdings" pitchFamily="2" charset="2"/>
              <a:buChar char="q"/>
            </a:pPr>
            <a:r>
              <a:rPr lang="en-US" dirty="0"/>
              <a:t>15 hours of other electives</a:t>
            </a:r>
          </a:p>
          <a:p>
            <a:pPr lvl="2">
              <a:buFont typeface="Wingdings" pitchFamily="2" charset="2"/>
              <a:buChar char="q"/>
            </a:pPr>
            <a:r>
              <a:rPr lang="en-US" dirty="0"/>
              <a:t>12 hours of dissertation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If you have a Masters Degree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 Core courses (CSCE 513, CSCE 611)</a:t>
            </a:r>
          </a:p>
          <a:p>
            <a:pPr lvl="1"/>
            <a:r>
              <a:rPr lang="en-US" dirty="0"/>
              <a:t>Present your transcript to Dr. Tang and evaluate if you need these core courses (MS in CE)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 At least 24 credits of CSCE 700-level</a:t>
            </a:r>
          </a:p>
          <a:p>
            <a:pPr lvl="2">
              <a:buFont typeface="Wingdings" pitchFamily="2" charset="2"/>
              <a:buChar char="q"/>
            </a:pPr>
            <a:r>
              <a:rPr lang="en-US" dirty="0"/>
              <a:t> CSCE 750 (3) + CSCE 791 (1-3) + CSCE 798 (0-9) + other 700 level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Other courses might be needed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12 hours of dissertation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2057400"/>
            <a:ext cx="6035848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3081071-699E-4803-8BF0-88EBB927590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9640" y="1143000"/>
              <a:ext cx="5227560" cy="4618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3081071-699E-4803-8BF0-88EBB92759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0280" y="1133640"/>
                <a:ext cx="5246280" cy="4636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AB43E2-13AF-44AA-BE12-8F4259EFC0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07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90"/>
    </mc:Choice>
    <mc:Fallback>
      <p:transition spd="slow" advTm="39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General Tips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71600"/>
            <a:ext cx="7010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/>
              <a:t>Be safe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Recommended to wear face masks inside rooms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Do NOT walk at night, call 777-3351 for free late night shuttle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Tell people about your whereabouts</a:t>
            </a:r>
          </a:p>
          <a:p>
            <a:pPr>
              <a:buFont typeface="Wingdings" pitchFamily="2" charset="2"/>
              <a:buChar char="q"/>
            </a:pPr>
            <a:r>
              <a:rPr lang="en-US" altLang="zh-CN" sz="2400" dirty="0"/>
              <a:t>Check</a:t>
            </a:r>
            <a:r>
              <a:rPr lang="zh-CN" altLang="en-US" sz="2400" dirty="0"/>
              <a:t> </a:t>
            </a:r>
            <a:r>
              <a:rPr lang="en-US" altLang="zh-CN" sz="2400" dirty="0"/>
              <a:t>your</a:t>
            </a:r>
            <a:r>
              <a:rPr lang="zh-CN" altLang="en-US" sz="2400" dirty="0"/>
              <a:t> </a:t>
            </a:r>
            <a:r>
              <a:rPr lang="en-US" altLang="zh-CN" sz="2400" dirty="0"/>
              <a:t>email</a:t>
            </a:r>
            <a:endParaRPr lang="en-US" sz="2400" dirty="0"/>
          </a:p>
          <a:p>
            <a:pPr lvl="1">
              <a:buFont typeface="Wingdings" pitchFamily="2" charset="2"/>
              <a:buChar char="q"/>
            </a:pPr>
            <a:r>
              <a:rPr lang="en-US" dirty="0"/>
              <a:t>***@email.sc.edu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Mailing list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Balance your load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Course work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Teaching duty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Research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Ask for help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mgv@cse.sc.edu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Sri: satti@cse.sc.edu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Sri @ 777-6959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0FC7554-1BD8-4D77-BD5F-780FC918E62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52560" y="1989000"/>
              <a:ext cx="5059800" cy="403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0FC7554-1BD8-4D77-BD5F-780FC918E6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3200" y="1979640"/>
                <a:ext cx="5078520" cy="4057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CB4A79-7EB0-4B25-A0BE-1E5C8B31C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96"/>
    </mc:Choice>
    <mc:Fallback>
      <p:transition spd="slow" advTm="138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Qualifying Exam (Ph.D.)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71600"/>
            <a:ext cx="7010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/>
              <a:t>Two written exams on core courses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Algorithms or Theory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Architecture or Compilers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One written exam on research area of your choice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Generally on the course close to your research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Time and Q&amp;A sessions</a:t>
            </a:r>
            <a:endParaRPr lang="en-US" dirty="0"/>
          </a:p>
          <a:p>
            <a:pPr lvl="1">
              <a:buFont typeface="Wingdings" pitchFamily="2" charset="2"/>
              <a:buChar char="q"/>
            </a:pPr>
            <a:r>
              <a:rPr lang="en-US" dirty="0"/>
              <a:t>Beginning of Fall/Spring semester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Q&amp;A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/>
              <a:t>Constraints</a:t>
            </a:r>
            <a:endParaRPr lang="en-US" dirty="0"/>
          </a:p>
          <a:p>
            <a:pPr lvl="1">
              <a:buFont typeface="Wingdings" pitchFamily="2" charset="2"/>
              <a:buChar char="q"/>
            </a:pPr>
            <a:r>
              <a:rPr lang="en-US" dirty="0"/>
              <a:t>Only two attempts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You do not need to take all exams at once</a:t>
            </a:r>
          </a:p>
          <a:p>
            <a:pPr lvl="1"/>
            <a:endParaRPr lang="en-US" dirty="0"/>
          </a:p>
          <a:p>
            <a:pPr lvl="1">
              <a:buFont typeface="Wingdings" pitchFamily="2" charset="2"/>
              <a:buChar char="q"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85800" y="5526584"/>
            <a:ext cx="4548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https://cse.sc.edu/~fenner/qexam/index.html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9528319-DDDC-4D4E-91A0-A6A6A32C431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8000" y="708840"/>
              <a:ext cx="8435880" cy="5608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9528319-DDDC-4D4E-91A0-A6A6A32C43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8640" y="699480"/>
                <a:ext cx="8454600" cy="5627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DA507D-7D84-4A30-8768-A3CDB23E6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230"/>
    </mc:Choice>
    <mc:Fallback>
      <p:transition spd="slow" advTm="202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Proposal &amp; Comprehensive Exam (Ph.D.)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71600"/>
            <a:ext cx="8305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/>
              <a:t>Nine month gap between proposal and graduation</a:t>
            </a:r>
            <a:endParaRPr lang="en-US" sz="2000" dirty="0"/>
          </a:p>
          <a:p>
            <a:pPr>
              <a:buFont typeface="Wingdings" pitchFamily="2" charset="2"/>
              <a:buChar char="q"/>
            </a:pPr>
            <a:r>
              <a:rPr lang="en-US" sz="2800" dirty="0"/>
              <a:t>Proposal: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/>
              <a:t>Oral Presentation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/>
              <a:t>Committee: 5 at least, one must from outside CSE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/>
              <a:t>40 minutes presentation, followed by Q&amp;A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Comprehensive exam: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/>
              <a:t>Required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/>
              <a:t>Written exam – the written proposal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C0D9B9-605C-40B0-9B05-D1E8F14BDF4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6560" y="510480"/>
              <a:ext cx="8100360" cy="4473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C0D9B9-605C-40B0-9B05-D1E8F14BDF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200" y="501120"/>
                <a:ext cx="8119080" cy="4492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E0E99F-8EC4-42D0-9CED-A748A2959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33"/>
    </mc:Choice>
    <mc:Fallback>
      <p:transition spd="slow" advTm="67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Graduation (Ph.D.)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71600"/>
            <a:ext cx="701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/>
              <a:t>Expected number of publications: &gt;=3</a:t>
            </a:r>
            <a:endParaRPr lang="en-US" sz="2400" dirty="0"/>
          </a:p>
          <a:p>
            <a:pPr>
              <a:buFont typeface="Wingdings" pitchFamily="2" charset="2"/>
              <a:buChar char="q"/>
            </a:pPr>
            <a:r>
              <a:rPr lang="en-US" sz="3200" dirty="0"/>
              <a:t>Where to publish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>
                <a:hlinkClick r:id="rId5"/>
              </a:rPr>
              <a:t>http://www.guide2research.com/topconf/</a:t>
            </a:r>
            <a:endParaRPr lang="en-US" sz="2400" dirty="0"/>
          </a:p>
          <a:p>
            <a:pPr lvl="1">
              <a:buFont typeface="Wingdings" pitchFamily="2" charset="2"/>
              <a:buChar char="q"/>
            </a:pPr>
            <a:r>
              <a:rPr lang="en-US" sz="2400" dirty="0">
                <a:hlinkClick r:id="rId6"/>
              </a:rPr>
              <a:t>www.wikicfp.com</a:t>
            </a:r>
            <a:endParaRPr lang="en-US" sz="2400" dirty="0"/>
          </a:p>
          <a:p>
            <a:pPr>
              <a:buFont typeface="Wingdings" pitchFamily="2" charset="2"/>
              <a:buChar char="q"/>
            </a:pPr>
            <a:r>
              <a:rPr lang="en-US" sz="3200" dirty="0"/>
              <a:t>Internship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/>
              <a:t>Encouraged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/>
              <a:t>Summer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547823-CFFF-46B9-848C-62B29D4B15A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6840" y="1790640"/>
              <a:ext cx="6454440" cy="2743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547823-CFFF-46B9-848C-62B29D4B15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7480" y="1781280"/>
                <a:ext cx="6473160" cy="27622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AE5C3D-ACE6-4672-A85F-F9FBAC59D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94"/>
    </mc:Choice>
    <mc:Fallback>
      <p:transition spd="slow" advTm="24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Finding Advisors (Ph.D.)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947065"/>
            <a:ext cx="8377942" cy="5822707"/>
          </a:xfrm>
          <a:prstGeom prst="rect">
            <a:avLst/>
          </a:prstGeom>
        </p:spPr>
      </p:pic>
      <p:sp>
        <p:nvSpPr>
          <p:cNvPr id="40" name="Right Arrow 39"/>
          <p:cNvSpPr/>
          <p:nvPr/>
        </p:nvSpPr>
        <p:spPr>
          <a:xfrm>
            <a:off x="116343" y="2362200"/>
            <a:ext cx="6096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A8D114-DB7D-47CB-B52D-0CACB6F63CF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3360" y="2430720"/>
              <a:ext cx="1318680" cy="297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A8D114-DB7D-47CB-B52D-0CACB6F63C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4000" y="2421360"/>
                <a:ext cx="1337400" cy="316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9071AA-10EF-4C22-BBEF-9E0A36D28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64"/>
    </mc:Choice>
    <mc:Fallback>
      <p:transition spd="slow" advTm="17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Labs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937967"/>
              </p:ext>
            </p:extLst>
          </p:nvPr>
        </p:nvGraphicFramePr>
        <p:xfrm>
          <a:off x="533400" y="1397000"/>
          <a:ext cx="7086600" cy="412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Faculty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Bioinformatics / Computational 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Jianjun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Hu</a:t>
                      </a:r>
                      <a:endParaRPr lang="en-US" dirty="0"/>
                    </a:p>
                    <a:p>
                      <a:r>
                        <a:rPr lang="en-US" dirty="0"/>
                        <a:t>John Rose</a:t>
                      </a:r>
                    </a:p>
                    <a:p>
                      <a:r>
                        <a:rPr lang="en-US" dirty="0"/>
                        <a:t>Homayoun </a:t>
                      </a:r>
                      <a:r>
                        <a:rPr lang="en-US" dirty="0" err="1"/>
                        <a:t>Valafar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Computer 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Yan Tong</a:t>
                      </a:r>
                    </a:p>
                    <a:p>
                      <a:r>
                        <a:rPr lang="en-US" dirty="0"/>
                        <a:t>Song Wang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Robotics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Jason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O’Kane</a:t>
                      </a:r>
                      <a:endParaRPr lang="en-US" baseline="0" dirty="0"/>
                    </a:p>
                    <a:p>
                      <a:r>
                        <a:rPr lang="en-US" dirty="0" err="1"/>
                        <a:t>Ioannis</a:t>
                      </a:r>
                      <a:r>
                        <a:rPr lang="en-US" dirty="0"/>
                        <a:t> </a:t>
                      </a:r>
                      <a:r>
                        <a:rPr lang="en-US" dirty="0" err="1"/>
                        <a:t>Rekleitis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Csilla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Farkas</a:t>
                      </a:r>
                      <a:endParaRPr lang="en-US" dirty="0"/>
                    </a:p>
                    <a:p>
                      <a:r>
                        <a:rPr lang="en-US" dirty="0"/>
                        <a:t>Chin-</a:t>
                      </a:r>
                      <a:r>
                        <a:rPr lang="en-US" dirty="0" err="1"/>
                        <a:t>tser</a:t>
                      </a:r>
                      <a:r>
                        <a:rPr lang="en-US" dirty="0"/>
                        <a:t> Huang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Lisa Luo</a:t>
                      </a:r>
                    </a:p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Qiang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Zeng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D1C3819-188C-4391-8AAF-22A18910738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6800" y="1562040"/>
              <a:ext cx="1562400" cy="2804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D1C3819-188C-4391-8AAF-22A1891073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7440" y="1552680"/>
                <a:ext cx="1581120" cy="2823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187BA3-8E02-48F3-B096-2DB622F16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27"/>
    </mc:Choice>
    <mc:Fallback>
      <p:transition spd="slow" advTm="13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Labs – Cont’d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757281"/>
              </p:ext>
            </p:extLst>
          </p:nvPr>
        </p:nvGraphicFramePr>
        <p:xfrm>
          <a:off x="533400" y="1397000"/>
          <a:ext cx="7086600" cy="513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Faculty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Current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Software 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Pooyan Jamshidi</a:t>
                      </a:r>
                    </a:p>
                    <a:p>
                      <a:r>
                        <a:rPr lang="en-US" baseline="0" dirty="0" err="1">
                          <a:solidFill>
                            <a:srgbClr val="FF0000"/>
                          </a:solidFill>
                        </a:rPr>
                        <a:t>Qiang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Zeng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Srihari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Nelakuditi</a:t>
                      </a:r>
                      <a:endParaRPr lang="en-US" dirty="0"/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Sur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Sanjib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  <a:r>
                        <a:rPr lang="en-US" baseline="0" dirty="0"/>
                        <a:t> Performance Computing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Jason </a:t>
                      </a:r>
                      <a:r>
                        <a:rPr lang="en-US" dirty="0" err="1"/>
                        <a:t>Bakos</a:t>
                      </a: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Ramtin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Zand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Multi 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Jose Vidal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Steve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Fenner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Marco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Valtorta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AI Institute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Amit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Sheth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Forest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Agostinelli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Biplav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Srivastava</a:t>
                      </a: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Qi Zhang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26DB706-83A8-48FA-876A-69E6A1F4BC0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0280" y="1585080"/>
              <a:ext cx="3795120" cy="4122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26DB706-83A8-48FA-876A-69E6A1F4BC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920" y="1575720"/>
                <a:ext cx="3813840" cy="4141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27AFC4-2A10-446F-9145-7DCCCF779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53"/>
    </mc:Choice>
    <mc:Fallback>
      <p:transition spd="slow" advTm="27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Major Requirements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371600"/>
            <a:ext cx="8001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/>
              <a:t>Residence requirement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Advisement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Held each semester (mid)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Must be advised before registering classes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Academic Standing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GPA Must be &gt;=3.0 overall and for 700-level courses and all courses on the program of study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If below 3.0 for two consecutive semesters, will result in suspension from the university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Petition to extend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Application for graduation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Must apply through the graduate school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/>
              <a:t>Early in the semester you plan to graduate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AC1A9A-EC86-4DC9-9F04-56DF7D5EFD7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8480" y="1691640"/>
              <a:ext cx="7529040" cy="4282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AC1A9A-EC86-4DC9-9F04-56DF7D5EFD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9120" y="1682280"/>
                <a:ext cx="7547760" cy="4301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0C1D0B-7320-4182-B43F-736DFFD14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563"/>
    </mc:Choice>
    <mc:Fallback>
      <p:transition spd="slow" advTm="16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Residence Requirement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221" y="449580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3 courses per semester is considered normal/heavy</a:t>
            </a:r>
          </a:p>
          <a:p>
            <a:r>
              <a:rPr lang="en-US" dirty="0"/>
              <a:t>2. 6 hours required for international students with TA/RA support</a:t>
            </a:r>
          </a:p>
          <a:p>
            <a:r>
              <a:rPr lang="en-US" dirty="0"/>
              <a:t>3. Ph.D. students suggested 6 hours max per semester if possible</a:t>
            </a:r>
          </a:p>
          <a:p>
            <a:r>
              <a:rPr lang="en-US" dirty="0"/>
              <a:t>4. Z-status can be obtained (1 hour per semester)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33" y="1371600"/>
            <a:ext cx="8722519" cy="2819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642F157-664A-46F3-A1F3-236E7535A5A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9480" y="2362320"/>
              <a:ext cx="8001360" cy="3894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642F157-664A-46F3-A1F3-236E7535A5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0120" y="2352960"/>
                <a:ext cx="8020080" cy="3912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D3D7D2-37DC-4751-8A6C-E6C849D5E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7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18"/>
    </mc:Choice>
    <mc:Fallback>
      <p:transition spd="slow" advTm="5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www.cse.sc.edu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0" y="964956"/>
            <a:ext cx="8061120" cy="575290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CBBC223-9D68-4607-A633-77835EC47BC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0880" y="1744920"/>
              <a:ext cx="4290480" cy="2759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CBBC223-9D68-4607-A633-77835EC47B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1520" y="1735560"/>
                <a:ext cx="4309200" cy="2777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6AAA54-CD0C-420E-B27E-5CA916D84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77"/>
    </mc:Choice>
    <mc:Fallback>
      <p:transition spd="slow" advTm="37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Program of Study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0" y="2362200"/>
            <a:ext cx="8907273" cy="1676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F78C1A-FAFE-4E95-AB01-E95993DE771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98280" y="2019240"/>
              <a:ext cx="7650720" cy="1478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F78C1A-FAFE-4E95-AB01-E95993DE77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8920" y="2009880"/>
                <a:ext cx="7669440" cy="1497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47D29A-E13C-498C-9CD1-E9D158741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68"/>
    </mc:Choice>
    <mc:Fallback>
      <p:transition spd="slow" advTm="26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8686800" cy="676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4114800" y="5181600"/>
            <a:ext cx="6858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3581400" y="3733800"/>
            <a:ext cx="6858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flipH="1">
            <a:off x="5562600" y="4876800"/>
            <a:ext cx="685800" cy="3048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24200" y="3352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4876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SWGN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4572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Main</a:t>
            </a:r>
          </a:p>
        </p:txBody>
      </p:sp>
      <p:sp>
        <p:nvSpPr>
          <p:cNvPr id="10" name="Freeform 9"/>
          <p:cNvSpPr/>
          <p:nvPr/>
        </p:nvSpPr>
        <p:spPr>
          <a:xfrm>
            <a:off x="1752600" y="3962400"/>
            <a:ext cx="5364192" cy="2057400"/>
          </a:xfrm>
          <a:custGeom>
            <a:avLst/>
            <a:gdLst>
              <a:gd name="connsiteX0" fmla="*/ 0 w 3916392"/>
              <a:gd name="connsiteY0" fmla="*/ 1526875 h 1526875"/>
              <a:gd name="connsiteX1" fmla="*/ 103517 w 3916392"/>
              <a:gd name="connsiteY1" fmla="*/ 1492370 h 1526875"/>
              <a:gd name="connsiteX2" fmla="*/ 129396 w 3916392"/>
              <a:gd name="connsiteY2" fmla="*/ 1483743 h 1526875"/>
              <a:gd name="connsiteX3" fmla="*/ 155275 w 3916392"/>
              <a:gd name="connsiteY3" fmla="*/ 1466491 h 1526875"/>
              <a:gd name="connsiteX4" fmla="*/ 189781 w 3916392"/>
              <a:gd name="connsiteY4" fmla="*/ 1440611 h 1526875"/>
              <a:gd name="connsiteX5" fmla="*/ 250166 w 3916392"/>
              <a:gd name="connsiteY5" fmla="*/ 1431985 h 1526875"/>
              <a:gd name="connsiteX6" fmla="*/ 284671 w 3916392"/>
              <a:gd name="connsiteY6" fmla="*/ 1414732 h 1526875"/>
              <a:gd name="connsiteX7" fmla="*/ 336430 w 3916392"/>
              <a:gd name="connsiteY7" fmla="*/ 1397479 h 1526875"/>
              <a:gd name="connsiteX8" fmla="*/ 362309 w 3916392"/>
              <a:gd name="connsiteY8" fmla="*/ 1380226 h 1526875"/>
              <a:gd name="connsiteX9" fmla="*/ 396815 w 3916392"/>
              <a:gd name="connsiteY9" fmla="*/ 1371600 h 1526875"/>
              <a:gd name="connsiteX10" fmla="*/ 500332 w 3916392"/>
              <a:gd name="connsiteY10" fmla="*/ 1354347 h 1526875"/>
              <a:gd name="connsiteX11" fmla="*/ 560717 w 3916392"/>
              <a:gd name="connsiteY11" fmla="*/ 1328468 h 1526875"/>
              <a:gd name="connsiteX12" fmla="*/ 612475 w 3916392"/>
              <a:gd name="connsiteY12" fmla="*/ 1311215 h 1526875"/>
              <a:gd name="connsiteX13" fmla="*/ 715992 w 3916392"/>
              <a:gd name="connsiteY13" fmla="*/ 1293962 h 1526875"/>
              <a:gd name="connsiteX14" fmla="*/ 776377 w 3916392"/>
              <a:gd name="connsiteY14" fmla="*/ 1268083 h 1526875"/>
              <a:gd name="connsiteX15" fmla="*/ 810883 w 3916392"/>
              <a:gd name="connsiteY15" fmla="*/ 1259457 h 1526875"/>
              <a:gd name="connsiteX16" fmla="*/ 862641 w 3916392"/>
              <a:gd name="connsiteY16" fmla="*/ 1242204 h 1526875"/>
              <a:gd name="connsiteX17" fmla="*/ 914400 w 3916392"/>
              <a:gd name="connsiteY17" fmla="*/ 1224951 h 1526875"/>
              <a:gd name="connsiteX18" fmla="*/ 940279 w 3916392"/>
              <a:gd name="connsiteY18" fmla="*/ 1216325 h 1526875"/>
              <a:gd name="connsiteX19" fmla="*/ 1017917 w 3916392"/>
              <a:gd name="connsiteY19" fmla="*/ 1199072 h 1526875"/>
              <a:gd name="connsiteX20" fmla="*/ 1095554 w 3916392"/>
              <a:gd name="connsiteY20" fmla="*/ 1190445 h 1526875"/>
              <a:gd name="connsiteX21" fmla="*/ 1130060 w 3916392"/>
              <a:gd name="connsiteY21" fmla="*/ 1173192 h 1526875"/>
              <a:gd name="connsiteX22" fmla="*/ 1181818 w 3916392"/>
              <a:gd name="connsiteY22" fmla="*/ 1138687 h 1526875"/>
              <a:gd name="connsiteX23" fmla="*/ 1224951 w 3916392"/>
              <a:gd name="connsiteY23" fmla="*/ 1130060 h 1526875"/>
              <a:gd name="connsiteX24" fmla="*/ 1293962 w 3916392"/>
              <a:gd name="connsiteY24" fmla="*/ 1095555 h 1526875"/>
              <a:gd name="connsiteX25" fmla="*/ 1319841 w 3916392"/>
              <a:gd name="connsiteY25" fmla="*/ 1086928 h 1526875"/>
              <a:gd name="connsiteX26" fmla="*/ 1354347 w 3916392"/>
              <a:gd name="connsiteY26" fmla="*/ 1069675 h 1526875"/>
              <a:gd name="connsiteX27" fmla="*/ 1380226 w 3916392"/>
              <a:gd name="connsiteY27" fmla="*/ 1061049 h 1526875"/>
              <a:gd name="connsiteX28" fmla="*/ 1414732 w 3916392"/>
              <a:gd name="connsiteY28" fmla="*/ 1043796 h 1526875"/>
              <a:gd name="connsiteX29" fmla="*/ 1475117 w 3916392"/>
              <a:gd name="connsiteY29" fmla="*/ 1026543 h 1526875"/>
              <a:gd name="connsiteX30" fmla="*/ 1500996 w 3916392"/>
              <a:gd name="connsiteY30" fmla="*/ 1017917 h 1526875"/>
              <a:gd name="connsiteX31" fmla="*/ 1561381 w 3916392"/>
              <a:gd name="connsiteY31" fmla="*/ 992038 h 1526875"/>
              <a:gd name="connsiteX32" fmla="*/ 1587260 w 3916392"/>
              <a:gd name="connsiteY32" fmla="*/ 974785 h 1526875"/>
              <a:gd name="connsiteX33" fmla="*/ 1639018 w 3916392"/>
              <a:gd name="connsiteY33" fmla="*/ 957532 h 1526875"/>
              <a:gd name="connsiteX34" fmla="*/ 1690777 w 3916392"/>
              <a:gd name="connsiteY34" fmla="*/ 940279 h 1526875"/>
              <a:gd name="connsiteX35" fmla="*/ 1742535 w 3916392"/>
              <a:gd name="connsiteY35" fmla="*/ 914400 h 1526875"/>
              <a:gd name="connsiteX36" fmla="*/ 1802920 w 3916392"/>
              <a:gd name="connsiteY36" fmla="*/ 888521 h 1526875"/>
              <a:gd name="connsiteX37" fmla="*/ 1915064 w 3916392"/>
              <a:gd name="connsiteY37" fmla="*/ 862642 h 1526875"/>
              <a:gd name="connsiteX38" fmla="*/ 1966822 w 3916392"/>
              <a:gd name="connsiteY38" fmla="*/ 854015 h 1526875"/>
              <a:gd name="connsiteX39" fmla="*/ 1992701 w 3916392"/>
              <a:gd name="connsiteY39" fmla="*/ 845389 h 1526875"/>
              <a:gd name="connsiteX40" fmla="*/ 2096218 w 3916392"/>
              <a:gd name="connsiteY40" fmla="*/ 828136 h 1526875"/>
              <a:gd name="connsiteX41" fmla="*/ 2122098 w 3916392"/>
              <a:gd name="connsiteY41" fmla="*/ 810883 h 1526875"/>
              <a:gd name="connsiteX42" fmla="*/ 2156603 w 3916392"/>
              <a:gd name="connsiteY42" fmla="*/ 802257 h 1526875"/>
              <a:gd name="connsiteX43" fmla="*/ 2208362 w 3916392"/>
              <a:gd name="connsiteY43" fmla="*/ 785004 h 1526875"/>
              <a:gd name="connsiteX44" fmla="*/ 2242867 w 3916392"/>
              <a:gd name="connsiteY44" fmla="*/ 776377 h 1526875"/>
              <a:gd name="connsiteX45" fmla="*/ 2303252 w 3916392"/>
              <a:gd name="connsiteY45" fmla="*/ 750498 h 1526875"/>
              <a:gd name="connsiteX46" fmla="*/ 2337758 w 3916392"/>
              <a:gd name="connsiteY46" fmla="*/ 741872 h 1526875"/>
              <a:gd name="connsiteX47" fmla="*/ 2372264 w 3916392"/>
              <a:gd name="connsiteY47" fmla="*/ 724619 h 1526875"/>
              <a:gd name="connsiteX48" fmla="*/ 2424022 w 3916392"/>
              <a:gd name="connsiteY48" fmla="*/ 707366 h 1526875"/>
              <a:gd name="connsiteX49" fmla="*/ 2449901 w 3916392"/>
              <a:gd name="connsiteY49" fmla="*/ 698740 h 1526875"/>
              <a:gd name="connsiteX50" fmla="*/ 2484407 w 3916392"/>
              <a:gd name="connsiteY50" fmla="*/ 681487 h 1526875"/>
              <a:gd name="connsiteX51" fmla="*/ 2536166 w 3916392"/>
              <a:gd name="connsiteY51" fmla="*/ 672860 h 1526875"/>
              <a:gd name="connsiteX52" fmla="*/ 2562045 w 3916392"/>
              <a:gd name="connsiteY52" fmla="*/ 664234 h 1526875"/>
              <a:gd name="connsiteX53" fmla="*/ 2596551 w 3916392"/>
              <a:gd name="connsiteY53" fmla="*/ 655608 h 1526875"/>
              <a:gd name="connsiteX54" fmla="*/ 2622430 w 3916392"/>
              <a:gd name="connsiteY54" fmla="*/ 646981 h 1526875"/>
              <a:gd name="connsiteX55" fmla="*/ 2648309 w 3916392"/>
              <a:gd name="connsiteY55" fmla="*/ 629728 h 1526875"/>
              <a:gd name="connsiteX56" fmla="*/ 2691441 w 3916392"/>
              <a:gd name="connsiteY56" fmla="*/ 621102 h 1526875"/>
              <a:gd name="connsiteX57" fmla="*/ 2760452 w 3916392"/>
              <a:gd name="connsiteY57" fmla="*/ 603849 h 1526875"/>
              <a:gd name="connsiteX58" fmla="*/ 2794958 w 3916392"/>
              <a:gd name="connsiteY58" fmla="*/ 595223 h 1526875"/>
              <a:gd name="connsiteX59" fmla="*/ 2846717 w 3916392"/>
              <a:gd name="connsiteY59" fmla="*/ 577970 h 1526875"/>
              <a:gd name="connsiteX60" fmla="*/ 2872596 w 3916392"/>
              <a:gd name="connsiteY60" fmla="*/ 560717 h 1526875"/>
              <a:gd name="connsiteX61" fmla="*/ 2898475 w 3916392"/>
              <a:gd name="connsiteY61" fmla="*/ 552091 h 1526875"/>
              <a:gd name="connsiteX62" fmla="*/ 2950234 w 3916392"/>
              <a:gd name="connsiteY62" fmla="*/ 517585 h 1526875"/>
              <a:gd name="connsiteX63" fmla="*/ 2984739 w 3916392"/>
              <a:gd name="connsiteY63" fmla="*/ 500332 h 1526875"/>
              <a:gd name="connsiteX64" fmla="*/ 3010618 w 3916392"/>
              <a:gd name="connsiteY64" fmla="*/ 483079 h 1526875"/>
              <a:gd name="connsiteX65" fmla="*/ 3036498 w 3916392"/>
              <a:gd name="connsiteY65" fmla="*/ 474453 h 1526875"/>
              <a:gd name="connsiteX66" fmla="*/ 3088256 w 3916392"/>
              <a:gd name="connsiteY66" fmla="*/ 439947 h 1526875"/>
              <a:gd name="connsiteX67" fmla="*/ 3140015 w 3916392"/>
              <a:gd name="connsiteY67" fmla="*/ 422694 h 1526875"/>
              <a:gd name="connsiteX68" fmla="*/ 3174520 w 3916392"/>
              <a:gd name="connsiteY68" fmla="*/ 405442 h 1526875"/>
              <a:gd name="connsiteX69" fmla="*/ 3226279 w 3916392"/>
              <a:gd name="connsiteY69" fmla="*/ 388189 h 1526875"/>
              <a:gd name="connsiteX70" fmla="*/ 3252158 w 3916392"/>
              <a:gd name="connsiteY70" fmla="*/ 379562 h 1526875"/>
              <a:gd name="connsiteX71" fmla="*/ 3321169 w 3916392"/>
              <a:gd name="connsiteY71" fmla="*/ 353683 h 1526875"/>
              <a:gd name="connsiteX72" fmla="*/ 3347049 w 3916392"/>
              <a:gd name="connsiteY72" fmla="*/ 336430 h 1526875"/>
              <a:gd name="connsiteX73" fmla="*/ 3407434 w 3916392"/>
              <a:gd name="connsiteY73" fmla="*/ 319177 h 1526875"/>
              <a:gd name="connsiteX74" fmla="*/ 3433313 w 3916392"/>
              <a:gd name="connsiteY74" fmla="*/ 301925 h 1526875"/>
              <a:gd name="connsiteX75" fmla="*/ 3493698 w 3916392"/>
              <a:gd name="connsiteY75" fmla="*/ 284672 h 1526875"/>
              <a:gd name="connsiteX76" fmla="*/ 3528203 w 3916392"/>
              <a:gd name="connsiteY76" fmla="*/ 267419 h 1526875"/>
              <a:gd name="connsiteX77" fmla="*/ 3554083 w 3916392"/>
              <a:gd name="connsiteY77" fmla="*/ 258792 h 1526875"/>
              <a:gd name="connsiteX78" fmla="*/ 3579962 w 3916392"/>
              <a:gd name="connsiteY78" fmla="*/ 241540 h 1526875"/>
              <a:gd name="connsiteX79" fmla="*/ 3605841 w 3916392"/>
              <a:gd name="connsiteY79" fmla="*/ 215660 h 1526875"/>
              <a:gd name="connsiteX80" fmla="*/ 3640347 w 3916392"/>
              <a:gd name="connsiteY80" fmla="*/ 207034 h 1526875"/>
              <a:gd name="connsiteX81" fmla="*/ 3726611 w 3916392"/>
              <a:gd name="connsiteY81" fmla="*/ 146649 h 1526875"/>
              <a:gd name="connsiteX82" fmla="*/ 3752490 w 3916392"/>
              <a:gd name="connsiteY82" fmla="*/ 129396 h 1526875"/>
              <a:gd name="connsiteX83" fmla="*/ 3804249 w 3916392"/>
              <a:gd name="connsiteY83" fmla="*/ 86264 h 1526875"/>
              <a:gd name="connsiteX84" fmla="*/ 3873260 w 3916392"/>
              <a:gd name="connsiteY84" fmla="*/ 43132 h 1526875"/>
              <a:gd name="connsiteX85" fmla="*/ 3916392 w 3916392"/>
              <a:gd name="connsiteY85" fmla="*/ 0 h 152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916392" h="1526875">
                <a:moveTo>
                  <a:pt x="0" y="1526875"/>
                </a:moveTo>
                <a:lnTo>
                  <a:pt x="103517" y="1492370"/>
                </a:lnTo>
                <a:cubicBezTo>
                  <a:pt x="112143" y="1489495"/>
                  <a:pt x="121830" y="1488787"/>
                  <a:pt x="129396" y="1483743"/>
                </a:cubicBezTo>
                <a:cubicBezTo>
                  <a:pt x="138022" y="1477992"/>
                  <a:pt x="146839" y="1472517"/>
                  <a:pt x="155275" y="1466491"/>
                </a:cubicBezTo>
                <a:cubicBezTo>
                  <a:pt x="166975" y="1458134"/>
                  <a:pt x="176269" y="1445524"/>
                  <a:pt x="189781" y="1440611"/>
                </a:cubicBezTo>
                <a:cubicBezTo>
                  <a:pt x="208889" y="1433662"/>
                  <a:pt x="230038" y="1434860"/>
                  <a:pt x="250166" y="1431985"/>
                </a:cubicBezTo>
                <a:cubicBezTo>
                  <a:pt x="261668" y="1426234"/>
                  <a:pt x="272731" y="1419508"/>
                  <a:pt x="284671" y="1414732"/>
                </a:cubicBezTo>
                <a:cubicBezTo>
                  <a:pt x="301556" y="1407978"/>
                  <a:pt x="321298" y="1407567"/>
                  <a:pt x="336430" y="1397479"/>
                </a:cubicBezTo>
                <a:cubicBezTo>
                  <a:pt x="345056" y="1391728"/>
                  <a:pt x="352780" y="1384310"/>
                  <a:pt x="362309" y="1380226"/>
                </a:cubicBezTo>
                <a:cubicBezTo>
                  <a:pt x="373206" y="1375556"/>
                  <a:pt x="385150" y="1373721"/>
                  <a:pt x="396815" y="1371600"/>
                </a:cubicBezTo>
                <a:cubicBezTo>
                  <a:pt x="450390" y="1361860"/>
                  <a:pt x="452639" y="1366270"/>
                  <a:pt x="500332" y="1354347"/>
                </a:cubicBezTo>
                <a:cubicBezTo>
                  <a:pt x="537359" y="1345090"/>
                  <a:pt x="519566" y="1344929"/>
                  <a:pt x="560717" y="1328468"/>
                </a:cubicBezTo>
                <a:cubicBezTo>
                  <a:pt x="577602" y="1321714"/>
                  <a:pt x="594472" y="1313787"/>
                  <a:pt x="612475" y="1311215"/>
                </a:cubicBezTo>
                <a:cubicBezTo>
                  <a:pt x="646572" y="1306344"/>
                  <a:pt x="682346" y="1302374"/>
                  <a:pt x="715992" y="1293962"/>
                </a:cubicBezTo>
                <a:cubicBezTo>
                  <a:pt x="758842" y="1283249"/>
                  <a:pt x="726991" y="1286602"/>
                  <a:pt x="776377" y="1268083"/>
                </a:cubicBezTo>
                <a:cubicBezTo>
                  <a:pt x="787478" y="1263920"/>
                  <a:pt x="799527" y="1262864"/>
                  <a:pt x="810883" y="1259457"/>
                </a:cubicBezTo>
                <a:cubicBezTo>
                  <a:pt x="828302" y="1254231"/>
                  <a:pt x="845388" y="1247955"/>
                  <a:pt x="862641" y="1242204"/>
                </a:cubicBezTo>
                <a:lnTo>
                  <a:pt x="914400" y="1224951"/>
                </a:lnTo>
                <a:cubicBezTo>
                  <a:pt x="923026" y="1222076"/>
                  <a:pt x="931458" y="1218531"/>
                  <a:pt x="940279" y="1216325"/>
                </a:cubicBezTo>
                <a:cubicBezTo>
                  <a:pt x="965405" y="1210043"/>
                  <a:pt x="992350" y="1202724"/>
                  <a:pt x="1017917" y="1199072"/>
                </a:cubicBezTo>
                <a:cubicBezTo>
                  <a:pt x="1043694" y="1195390"/>
                  <a:pt x="1069675" y="1193321"/>
                  <a:pt x="1095554" y="1190445"/>
                </a:cubicBezTo>
                <a:cubicBezTo>
                  <a:pt x="1107056" y="1184694"/>
                  <a:pt x="1119033" y="1179808"/>
                  <a:pt x="1130060" y="1173192"/>
                </a:cubicBezTo>
                <a:cubicBezTo>
                  <a:pt x="1147840" y="1162524"/>
                  <a:pt x="1161486" y="1142754"/>
                  <a:pt x="1181818" y="1138687"/>
                </a:cubicBezTo>
                <a:lnTo>
                  <a:pt x="1224951" y="1130060"/>
                </a:lnTo>
                <a:cubicBezTo>
                  <a:pt x="1247955" y="1118558"/>
                  <a:pt x="1269563" y="1103689"/>
                  <a:pt x="1293962" y="1095555"/>
                </a:cubicBezTo>
                <a:cubicBezTo>
                  <a:pt x="1302588" y="1092679"/>
                  <a:pt x="1311483" y="1090510"/>
                  <a:pt x="1319841" y="1086928"/>
                </a:cubicBezTo>
                <a:cubicBezTo>
                  <a:pt x="1331661" y="1081862"/>
                  <a:pt x="1342527" y="1074741"/>
                  <a:pt x="1354347" y="1069675"/>
                </a:cubicBezTo>
                <a:cubicBezTo>
                  <a:pt x="1362705" y="1066093"/>
                  <a:pt x="1371868" y="1064631"/>
                  <a:pt x="1380226" y="1061049"/>
                </a:cubicBezTo>
                <a:cubicBezTo>
                  <a:pt x="1392046" y="1055983"/>
                  <a:pt x="1402912" y="1048862"/>
                  <a:pt x="1414732" y="1043796"/>
                </a:cubicBezTo>
                <a:cubicBezTo>
                  <a:pt x="1435409" y="1034934"/>
                  <a:pt x="1453238" y="1032794"/>
                  <a:pt x="1475117" y="1026543"/>
                </a:cubicBezTo>
                <a:cubicBezTo>
                  <a:pt x="1483860" y="1024045"/>
                  <a:pt x="1492370" y="1020792"/>
                  <a:pt x="1500996" y="1017917"/>
                </a:cubicBezTo>
                <a:cubicBezTo>
                  <a:pt x="1565966" y="974603"/>
                  <a:pt x="1483394" y="1025460"/>
                  <a:pt x="1561381" y="992038"/>
                </a:cubicBezTo>
                <a:cubicBezTo>
                  <a:pt x="1570910" y="987954"/>
                  <a:pt x="1577786" y="978996"/>
                  <a:pt x="1587260" y="974785"/>
                </a:cubicBezTo>
                <a:cubicBezTo>
                  <a:pt x="1603878" y="967399"/>
                  <a:pt x="1621765" y="963283"/>
                  <a:pt x="1639018" y="957532"/>
                </a:cubicBezTo>
                <a:cubicBezTo>
                  <a:pt x="1639023" y="957530"/>
                  <a:pt x="1690772" y="940283"/>
                  <a:pt x="1690777" y="940279"/>
                </a:cubicBezTo>
                <a:cubicBezTo>
                  <a:pt x="1724222" y="917982"/>
                  <a:pt x="1706820" y="926304"/>
                  <a:pt x="1742535" y="914400"/>
                </a:cubicBezTo>
                <a:cubicBezTo>
                  <a:pt x="1783594" y="887028"/>
                  <a:pt x="1752279" y="903713"/>
                  <a:pt x="1802920" y="888521"/>
                </a:cubicBezTo>
                <a:cubicBezTo>
                  <a:pt x="1895450" y="860762"/>
                  <a:pt x="1812658" y="878397"/>
                  <a:pt x="1915064" y="862642"/>
                </a:cubicBezTo>
                <a:cubicBezTo>
                  <a:pt x="1932351" y="859982"/>
                  <a:pt x="1949748" y="857809"/>
                  <a:pt x="1966822" y="854015"/>
                </a:cubicBezTo>
                <a:cubicBezTo>
                  <a:pt x="1975698" y="852042"/>
                  <a:pt x="1983755" y="847016"/>
                  <a:pt x="1992701" y="845389"/>
                </a:cubicBezTo>
                <a:cubicBezTo>
                  <a:pt x="2140791" y="818463"/>
                  <a:pt x="2004798" y="850990"/>
                  <a:pt x="2096218" y="828136"/>
                </a:cubicBezTo>
                <a:cubicBezTo>
                  <a:pt x="2104845" y="822385"/>
                  <a:pt x="2112568" y="814967"/>
                  <a:pt x="2122098" y="810883"/>
                </a:cubicBezTo>
                <a:cubicBezTo>
                  <a:pt x="2132995" y="806213"/>
                  <a:pt x="2145247" y="805664"/>
                  <a:pt x="2156603" y="802257"/>
                </a:cubicBezTo>
                <a:cubicBezTo>
                  <a:pt x="2174022" y="797031"/>
                  <a:pt x="2190719" y="789415"/>
                  <a:pt x="2208362" y="785004"/>
                </a:cubicBezTo>
                <a:cubicBezTo>
                  <a:pt x="2219864" y="782128"/>
                  <a:pt x="2231467" y="779634"/>
                  <a:pt x="2242867" y="776377"/>
                </a:cubicBezTo>
                <a:cubicBezTo>
                  <a:pt x="2302867" y="759234"/>
                  <a:pt x="2229615" y="778112"/>
                  <a:pt x="2303252" y="750498"/>
                </a:cubicBezTo>
                <a:cubicBezTo>
                  <a:pt x="2314353" y="746335"/>
                  <a:pt x="2326256" y="744747"/>
                  <a:pt x="2337758" y="741872"/>
                </a:cubicBezTo>
                <a:cubicBezTo>
                  <a:pt x="2349260" y="736121"/>
                  <a:pt x="2360324" y="729395"/>
                  <a:pt x="2372264" y="724619"/>
                </a:cubicBezTo>
                <a:cubicBezTo>
                  <a:pt x="2389149" y="717865"/>
                  <a:pt x="2406769" y="713117"/>
                  <a:pt x="2424022" y="707366"/>
                </a:cubicBezTo>
                <a:cubicBezTo>
                  <a:pt x="2432648" y="704491"/>
                  <a:pt x="2441768" y="702806"/>
                  <a:pt x="2449901" y="698740"/>
                </a:cubicBezTo>
                <a:cubicBezTo>
                  <a:pt x="2461403" y="692989"/>
                  <a:pt x="2472090" y="685182"/>
                  <a:pt x="2484407" y="681487"/>
                </a:cubicBezTo>
                <a:cubicBezTo>
                  <a:pt x="2501160" y="676461"/>
                  <a:pt x="2519092" y="676654"/>
                  <a:pt x="2536166" y="672860"/>
                </a:cubicBezTo>
                <a:cubicBezTo>
                  <a:pt x="2545042" y="670887"/>
                  <a:pt x="2553302" y="666732"/>
                  <a:pt x="2562045" y="664234"/>
                </a:cubicBezTo>
                <a:cubicBezTo>
                  <a:pt x="2573445" y="660977"/>
                  <a:pt x="2585151" y="658865"/>
                  <a:pt x="2596551" y="655608"/>
                </a:cubicBezTo>
                <a:cubicBezTo>
                  <a:pt x="2605294" y="653110"/>
                  <a:pt x="2614297" y="651048"/>
                  <a:pt x="2622430" y="646981"/>
                </a:cubicBezTo>
                <a:cubicBezTo>
                  <a:pt x="2631703" y="642344"/>
                  <a:pt x="2638601" y="633368"/>
                  <a:pt x="2648309" y="629728"/>
                </a:cubicBezTo>
                <a:cubicBezTo>
                  <a:pt x="2662037" y="624580"/>
                  <a:pt x="2677154" y="624399"/>
                  <a:pt x="2691441" y="621102"/>
                </a:cubicBezTo>
                <a:cubicBezTo>
                  <a:pt x="2714545" y="615770"/>
                  <a:pt x="2737448" y="609600"/>
                  <a:pt x="2760452" y="603849"/>
                </a:cubicBezTo>
                <a:cubicBezTo>
                  <a:pt x="2771954" y="600974"/>
                  <a:pt x="2783710" y="598972"/>
                  <a:pt x="2794958" y="595223"/>
                </a:cubicBezTo>
                <a:lnTo>
                  <a:pt x="2846717" y="577970"/>
                </a:lnTo>
                <a:cubicBezTo>
                  <a:pt x="2855343" y="572219"/>
                  <a:pt x="2863323" y="565354"/>
                  <a:pt x="2872596" y="560717"/>
                </a:cubicBezTo>
                <a:cubicBezTo>
                  <a:pt x="2880729" y="556651"/>
                  <a:pt x="2890526" y="556507"/>
                  <a:pt x="2898475" y="552091"/>
                </a:cubicBezTo>
                <a:cubicBezTo>
                  <a:pt x="2916601" y="542021"/>
                  <a:pt x="2931688" y="526858"/>
                  <a:pt x="2950234" y="517585"/>
                </a:cubicBezTo>
                <a:cubicBezTo>
                  <a:pt x="2961736" y="511834"/>
                  <a:pt x="2973574" y="506712"/>
                  <a:pt x="2984739" y="500332"/>
                </a:cubicBezTo>
                <a:cubicBezTo>
                  <a:pt x="2993741" y="495188"/>
                  <a:pt x="3001345" y="487715"/>
                  <a:pt x="3010618" y="483079"/>
                </a:cubicBezTo>
                <a:cubicBezTo>
                  <a:pt x="3018751" y="479012"/>
                  <a:pt x="3027871" y="477328"/>
                  <a:pt x="3036498" y="474453"/>
                </a:cubicBezTo>
                <a:cubicBezTo>
                  <a:pt x="3053751" y="462951"/>
                  <a:pt x="3068585" y="446504"/>
                  <a:pt x="3088256" y="439947"/>
                </a:cubicBezTo>
                <a:cubicBezTo>
                  <a:pt x="3105509" y="434196"/>
                  <a:pt x="3123749" y="430827"/>
                  <a:pt x="3140015" y="422694"/>
                </a:cubicBezTo>
                <a:cubicBezTo>
                  <a:pt x="3151517" y="416943"/>
                  <a:pt x="3162581" y="410218"/>
                  <a:pt x="3174520" y="405442"/>
                </a:cubicBezTo>
                <a:cubicBezTo>
                  <a:pt x="3191406" y="398688"/>
                  <a:pt x="3209026" y="393940"/>
                  <a:pt x="3226279" y="388189"/>
                </a:cubicBezTo>
                <a:cubicBezTo>
                  <a:pt x="3234905" y="385313"/>
                  <a:pt x="3243715" y="382939"/>
                  <a:pt x="3252158" y="379562"/>
                </a:cubicBezTo>
                <a:cubicBezTo>
                  <a:pt x="3303733" y="358932"/>
                  <a:pt x="3280600" y="367206"/>
                  <a:pt x="3321169" y="353683"/>
                </a:cubicBezTo>
                <a:cubicBezTo>
                  <a:pt x="3329796" y="347932"/>
                  <a:pt x="3337776" y="341067"/>
                  <a:pt x="3347049" y="336430"/>
                </a:cubicBezTo>
                <a:cubicBezTo>
                  <a:pt x="3359422" y="330244"/>
                  <a:pt x="3396383" y="321940"/>
                  <a:pt x="3407434" y="319177"/>
                </a:cubicBezTo>
                <a:cubicBezTo>
                  <a:pt x="3416060" y="313426"/>
                  <a:pt x="3424040" y="306561"/>
                  <a:pt x="3433313" y="301925"/>
                </a:cubicBezTo>
                <a:cubicBezTo>
                  <a:pt x="3445694" y="295735"/>
                  <a:pt x="3482635" y="287438"/>
                  <a:pt x="3493698" y="284672"/>
                </a:cubicBezTo>
                <a:cubicBezTo>
                  <a:pt x="3505200" y="278921"/>
                  <a:pt x="3516383" y="272485"/>
                  <a:pt x="3528203" y="267419"/>
                </a:cubicBezTo>
                <a:cubicBezTo>
                  <a:pt x="3536561" y="263837"/>
                  <a:pt x="3545950" y="262859"/>
                  <a:pt x="3554083" y="258792"/>
                </a:cubicBezTo>
                <a:cubicBezTo>
                  <a:pt x="3563356" y="254156"/>
                  <a:pt x="3571998" y="248177"/>
                  <a:pt x="3579962" y="241540"/>
                </a:cubicBezTo>
                <a:cubicBezTo>
                  <a:pt x="3589334" y="233730"/>
                  <a:pt x="3595249" y="221713"/>
                  <a:pt x="3605841" y="215660"/>
                </a:cubicBezTo>
                <a:cubicBezTo>
                  <a:pt x="3616135" y="209778"/>
                  <a:pt x="3628845" y="209909"/>
                  <a:pt x="3640347" y="207034"/>
                </a:cubicBezTo>
                <a:cubicBezTo>
                  <a:pt x="3691443" y="168712"/>
                  <a:pt x="3662886" y="189132"/>
                  <a:pt x="3726611" y="146649"/>
                </a:cubicBezTo>
                <a:cubicBezTo>
                  <a:pt x="3735237" y="140898"/>
                  <a:pt x="3745159" y="136727"/>
                  <a:pt x="3752490" y="129396"/>
                </a:cubicBezTo>
                <a:cubicBezTo>
                  <a:pt x="3799831" y="82055"/>
                  <a:pt x="3756209" y="122293"/>
                  <a:pt x="3804249" y="86264"/>
                </a:cubicBezTo>
                <a:cubicBezTo>
                  <a:pt x="3860510" y="44069"/>
                  <a:pt x="3826937" y="58574"/>
                  <a:pt x="3873260" y="43132"/>
                </a:cubicBezTo>
                <a:lnTo>
                  <a:pt x="3916392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86BA1F3-9076-4143-AACF-7357F764AF3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90560" y="3444120"/>
              <a:ext cx="5471640" cy="2233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86BA1F3-9076-4143-AACF-7357F764AF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1200" y="3434760"/>
                <a:ext cx="5490360" cy="22518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6625DB0-86B4-42D8-B3EC-FA8645AC0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64"/>
    </mc:Choice>
    <mc:Fallback>
      <p:transition spd="slow" advTm="66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0"/>
            <a:ext cx="7481888" cy="662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37AB01-667C-4391-8DD5-4E70E17A8B9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25880" y="236160"/>
              <a:ext cx="5669640" cy="6500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37AB01-667C-4391-8DD5-4E70E17A8B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6520" y="226800"/>
                <a:ext cx="5688360" cy="65188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0536F7-014E-4A85-93FD-6ADDE0E1B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2"/>
    </mc:Choice>
    <mc:Fallback>
      <p:transition spd="slow" advTm="15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0"/>
            <a:ext cx="6477000" cy="67821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C41DF5-42F5-4F05-B1D1-93F9F3901D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16320" y="122040"/>
              <a:ext cx="5044680" cy="998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C41DF5-42F5-4F05-B1D1-93F9F3901D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6960" y="112680"/>
                <a:ext cx="5063400" cy="1017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835C0F-6721-4B23-B819-EB7C2CF72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0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95"/>
    </mc:Choice>
    <mc:Fallback>
      <p:transition spd="slow" advTm="16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685800"/>
            <a:ext cx="8280573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28" y="3962400"/>
            <a:ext cx="7969942" cy="2209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63858A2-7522-475C-A6D0-179776727DB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3320" y="182880"/>
              <a:ext cx="8489160" cy="6050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63858A2-7522-475C-A6D0-179776727D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3960" y="173520"/>
                <a:ext cx="8507880" cy="6069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627826-C744-4472-B02D-F92F79998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77"/>
    </mc:Choice>
    <mc:Fallback>
      <p:transition spd="slow" advTm="8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Evaluation for TA Assignment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280" y="874693"/>
            <a:ext cx="848826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</a:rPr>
              <a:t>Limited TA positions. No guarantee for future TA positions.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sz="2400" dirty="0"/>
              <a:t>Enrolled full-time &amp; GPA &gt;=3.0 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sz="2400" dirty="0"/>
              <a:t>Graduate Committee performs evaluation on academic performance considering the factors such as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 Number of years in the program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 Number of semesters have previously been supported as a TA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 Status of completing milestones, </a:t>
            </a:r>
            <a:r>
              <a:rPr lang="en-US" sz="2000" dirty="0" err="1"/>
              <a:t>e.g</a:t>
            </a:r>
            <a:r>
              <a:rPr lang="en-US" sz="2000" dirty="0"/>
              <a:t>, having a dissertation advisor, submission of program of study, attempting/passing qualifying exam, passing dissertation proposal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 Number of published papers as first/second/third/fourth author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 Number of submitted papers as first/second author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 Awards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q"/>
            </a:pPr>
            <a:r>
              <a:rPr lang="en-US" sz="2000" dirty="0"/>
              <a:t> Evaluation of performance as an RA or TA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</a:pPr>
            <a:r>
              <a:rPr lang="en-US" sz="2400" dirty="0"/>
              <a:t>Information will be collected during the advisement via the signed advisement form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8D5162F-BC2E-4242-91D6-30DC102F1AD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400" y="91440"/>
              <a:ext cx="7521480" cy="4983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8D5162F-BC2E-4242-91D6-30DC102F1A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040" y="82080"/>
                <a:ext cx="7540200" cy="5002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A9B7D9-14A0-46C4-98F5-FFF428B42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44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330"/>
    </mc:Choice>
    <mc:Fallback>
      <p:transition spd="slow" advTm="98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3331" y="2967335"/>
            <a:ext cx="3397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Questions?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2D0F35-7B6D-41F0-A7B9-D536DD39E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3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23"/>
    </mc:Choice>
    <mc:Fallback>
      <p:transition spd="slow" advTm="22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9072231" cy="548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42A2C03-95A9-47BF-BA72-1CFE83E83A7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68760" y="563760"/>
              <a:ext cx="3993480" cy="1692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42A2C03-95A9-47BF-BA72-1CFE83E83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8120" y="554400"/>
                <a:ext cx="4012200" cy="1710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A8114D-C8B9-482C-A215-E2605338B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56"/>
    </mc:Choice>
    <mc:Fallback>
      <p:transition spd="slow" advTm="3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www.cse.sc.edu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551" y="1111493"/>
            <a:ext cx="7654898" cy="5320188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04800" y="1910172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AA95C34-7E1D-4168-B13C-63D29189EA9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07480" y="815400"/>
              <a:ext cx="3879000" cy="3909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AA95C34-7E1D-4168-B13C-63D29189EA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8120" y="806040"/>
                <a:ext cx="3897720" cy="3927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027B19-1478-44FF-B900-E00EC9775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40"/>
    </mc:Choice>
    <mc:Fallback>
      <p:transition spd="slow" advTm="2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www.cse.sc.edu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937942"/>
            <a:ext cx="7772400" cy="57138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6172200"/>
            <a:ext cx="990600" cy="152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19400" y="6366539"/>
            <a:ext cx="1219200" cy="1681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6EE62B0-AFA1-463A-AD1D-817D12A7D9A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6840" y="3200400"/>
              <a:ext cx="4861800" cy="3101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6EE62B0-AFA1-463A-AD1D-817D12A7D9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7480" y="3191040"/>
                <a:ext cx="4880520" cy="3120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16E86E-C1A6-435A-93F8-8ED6C54D8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6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37"/>
    </mc:Choice>
    <mc:Fallback>
      <p:transition spd="slow" advTm="26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5766" y="-19575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http://gradschool.sc.edu/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918503"/>
            <a:ext cx="7315200" cy="584008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3406964" y="1170522"/>
            <a:ext cx="533400" cy="685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38CFFEC-0BD1-45F0-B4B3-39E000C4637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11680" y="663120"/>
              <a:ext cx="5029560" cy="1707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38CFFEC-0BD1-45F0-B4B3-39E000C463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02320" y="653760"/>
                <a:ext cx="5048280" cy="1725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2E8406-7134-47E6-8AED-72E5688CA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28"/>
    </mc:Choice>
    <mc:Fallback>
      <p:transition spd="slow" advTm="1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http://gradschool.sc.edu/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066800"/>
            <a:ext cx="8186738" cy="542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 flipH="1">
            <a:off x="1524000" y="5943600"/>
            <a:ext cx="990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flipH="1">
            <a:off x="1143000" y="5715000"/>
            <a:ext cx="990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1219200" y="3733800"/>
            <a:ext cx="990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H="1">
            <a:off x="1554079" y="4724400"/>
            <a:ext cx="990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6E9570-7483-4492-8A62-3ADC9EF1877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9000" y="3985200"/>
              <a:ext cx="1303200" cy="2248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6E9570-7483-4492-8A62-3ADC9EF187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640" y="3975840"/>
                <a:ext cx="1321920" cy="2266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187D38-C009-4ACE-9679-BB8525A90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73"/>
    </mc:Choice>
    <mc:Fallback>
      <p:transition spd="slow" advTm="20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261"/>
            <a:ext cx="9144000" cy="281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2280" y="920195"/>
            <a:ext cx="7162768" cy="45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Timeline (Master)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4800" y="3962400"/>
            <a:ext cx="7391400" cy="0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764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96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1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971800" y="3733800"/>
            <a:ext cx="0" cy="838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05000" y="46482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2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914400" y="3200400"/>
            <a:ext cx="457200" cy="762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38200" y="2590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 of studies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2286000" y="3200400"/>
            <a:ext cx="457200" cy="7620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09800" y="2590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Comprehensive Exam</a:t>
            </a:r>
          </a:p>
          <a:p>
            <a:pPr algn="ctr"/>
            <a:r>
              <a:rPr lang="en-US" dirty="0"/>
              <a:t>/Thesis defense </a:t>
            </a:r>
          </a:p>
        </p:txBody>
      </p:sp>
      <p:cxnSp>
        <p:nvCxnSpPr>
          <p:cNvPr id="36" name="Straight Arrow Connector 35"/>
          <p:cNvCxnSpPr>
            <a:stCxn id="37" idx="2"/>
          </p:cNvCxnSpPr>
          <p:nvPr/>
        </p:nvCxnSpPr>
        <p:spPr>
          <a:xfrm flipH="1">
            <a:off x="2971800" y="2426732"/>
            <a:ext cx="1905000" cy="153566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267200" y="2057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Graduated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BA964E-3CD1-4E13-816F-02EA6969D1D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0280" y="1143000"/>
              <a:ext cx="6188040" cy="4061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BA964E-3CD1-4E13-816F-02EA6969D1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0920" y="1133640"/>
                <a:ext cx="6206760" cy="4080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681905-D0EA-449B-9890-45C2C56B3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32"/>
    </mc:Choice>
    <mc:Fallback>
      <p:transition spd="slow" advTm="98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9|1.3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4|0.5|0.4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1075</Words>
  <Application>Microsoft Office PowerPoint</Application>
  <PresentationFormat>On-screen Show (4:3)</PresentationFormat>
  <Paragraphs>204</Paragraphs>
  <Slides>34</Slides>
  <Notes>1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tongy</dc:creator>
  <cp:lastModifiedBy>TANG, JIJUN</cp:lastModifiedBy>
  <cp:revision>84</cp:revision>
  <dcterms:created xsi:type="dcterms:W3CDTF">2006-08-16T00:00:00Z</dcterms:created>
  <dcterms:modified xsi:type="dcterms:W3CDTF">2021-08-09T09:40:58Z</dcterms:modified>
</cp:coreProperties>
</file>