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2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2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4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6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54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4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04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8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3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9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7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5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ED3E9-47E4-439B-8F7B-58BFF3240AC1}" type="datetimeFigureOut">
              <a:rPr lang="en-US" smtClean="0"/>
              <a:t>2017-01-24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4C4FD-056F-4BE0-ADCE-1DA13662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7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ENKEN Puzzles - NYTimes.com - Mozilla Firefox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26" t="21150" r="33800" b="3807"/>
          <a:stretch/>
        </p:blipFill>
        <p:spPr>
          <a:xfrm>
            <a:off x="2764140" y="181483"/>
            <a:ext cx="5695806" cy="60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65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ENKEN Puzzles - NYTimes.com - Mozilla Firefox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2" t="20079" r="8516" b="7130"/>
          <a:stretch/>
        </p:blipFill>
        <p:spPr>
          <a:xfrm>
            <a:off x="2218822" y="642175"/>
            <a:ext cx="6652952" cy="562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1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ENKEN Puzzles - NYTimes.com - Mozilla Firefox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70" t="29269" r="45119" b="10096"/>
          <a:stretch/>
        </p:blipFill>
        <p:spPr>
          <a:xfrm>
            <a:off x="2807240" y="837617"/>
            <a:ext cx="5869090" cy="5822876"/>
          </a:xfrm>
        </p:spPr>
      </p:pic>
    </p:spTree>
    <p:extLst>
      <p:ext uri="{BB962C8B-B14F-4D97-AF65-F5344CB8AC3E}">
        <p14:creationId xmlns:p14="http://schemas.microsoft.com/office/powerpoint/2010/main" val="1822009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Valtorta</dc:creator>
  <cp:lastModifiedBy>Marco Valtorta</cp:lastModifiedBy>
  <cp:revision>1</cp:revision>
  <dcterms:created xsi:type="dcterms:W3CDTF">2017-01-24T17:05:55Z</dcterms:created>
  <dcterms:modified xsi:type="dcterms:W3CDTF">2017-01-24T17:13:16Z</dcterms:modified>
</cp:coreProperties>
</file>