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06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1" units="in"/>
          <inkml:channel name="Y" type="integer" max="16519" units="in"/>
          <inkml:channel name="F" type="integer" max="32767" units="dev"/>
        </inkml:traceFormat>
        <inkml:channelProperties>
          <inkml:channelProperty channel="X" name="resolution" value="2540.16211" units="1/in"/>
          <inkml:channelProperty channel="Y" name="resolution" value="2540.21216" units="1/in"/>
          <inkml:channelProperty channel="F" name="resolution" value="0" units="1/dev"/>
        </inkml:channelProperties>
      </inkml:inkSource>
      <inkml:timestamp xml:id="ts0" timeString="2015-02-03T18:31:03.384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72530BA-7646-4CBE-BA0D-91C25F334DA4}" emma:medium="tactile" emma:mode="ink">
          <msink:context xmlns:msink="http://schemas.microsoft.com/ink/2010/main" type="writingRegion" rotatedBoundingBox="15405,14924 18680,15382 18337,17831 15062,17373"/>
        </emma:interpretation>
      </emma:emma>
    </inkml:annotationXML>
    <inkml:traceGroup>
      <inkml:annotationXML>
        <emma:emma xmlns:emma="http://www.w3.org/2003/04/emma" version="1.0">
          <emma:interpretation id="{465CE513-F243-4FB6-B787-93885054D0DF}" emma:medium="tactile" emma:mode="ink">
            <msink:context xmlns:msink="http://schemas.microsoft.com/ink/2010/main" type="paragraph" rotatedBoundingBox="15799,16575 16232,15000 16671,15121 16238,1669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491F90B-DB61-4520-9A67-CECF61239B21}" emma:medium="tactile" emma:mode="ink">
              <msink:context xmlns:msink="http://schemas.microsoft.com/ink/2010/main" type="line" rotatedBoundingBox="15799,16575 16232,15000 16671,15121 16238,16696"/>
            </emma:interpretation>
          </emma:emma>
        </inkml:annotationXML>
        <inkml:traceGroup>
          <inkml:annotationXML>
            <emma:emma xmlns:emma="http://www.w3.org/2003/04/emma" version="1.0">
              <emma:interpretation id="{3DFC016E-1AB8-4909-926D-4357BCE4823F}" emma:medium="tactile" emma:mode="ink">
                <msink:context xmlns:msink="http://schemas.microsoft.com/ink/2010/main" type="inkWord" rotatedBoundingBox="15799,16575 16232,15000 16671,15121 16238,16696"/>
              </emma:interpretation>
              <emma:one-of disjunction-type="recognition" id="oneOf0">
                <emma:interpretation id="interp0" emma:lang="en-US" emma:confidence="0">
                  <emma:literal>for</emma:literal>
                </emma:interpretation>
                <emma:interpretation id="interp1" emma:lang="en-US" emma:confidence="0">
                  <emma:literal>Dr</emma:literal>
                </emma:interpretation>
                <emma:interpretation id="interp2" emma:lang="en-US" emma:confidence="0">
                  <emma:literal>M</emma:literal>
                </emma:interpretation>
                <emma:interpretation id="interp3" emma:lang="en-US" emma:confidence="0">
                  <emma:literal>Dot</emma:literal>
                </emma:interpretation>
                <emma:interpretation id="interp4" emma:lang="en-US" emma:confidence="0">
                  <emma:literal>Don</emma:literal>
                </emma:interpretation>
              </emma:one-of>
            </emma:emma>
          </inkml:annotationXML>
          <inkml:trace contextRef="#ctx0" brushRef="#br0">249 366 774,'0'0'4515,"0"0"516,0 0-516,-21-7-2064,21 17-774,-7 12-516,7 16-258,-7 4-129,-1 23-258,3 11-129,-2 17 258,-7 9-258,2 7-129,-8 0 0,1 0 129,-4-11-258,2-6 0,-2-15 0,2-16-129,5-17 0,2-12-129,3-11 0,11-21-258,0 0 0,0-26-129,11-6-258,3-21 0,14 1-258,-3-20 0,15-4 0,-3-10-129,9 5 258,-5-14 0,6 7 129,-6-1 258,3 1 258,-10 4 0,-4 6 387,-4 10 129,-12 3 129,-1 14 0,-12 5 387,-2 16 0,-6 0 0,7 30-129,-34-21 258,13 21-387,-11 0 0,4 11-258,-6 5 0,3 8 0,-3 3-129,2 2 129,0 0-129,2 0 129,2-4-129,5-6 129,2-5 129,2-5-129,3-9 129,16 0-258,-13-14 129,13-7-129,6-9 0,15-3 0,2-8-129,12-8 129,8-2-129,2-3 129,7 4-129,-1 3 129,-4 8-129,-6 11 129,0 9-129,-11 15 387,-11 10-258,-1 20 0,-11 13 129,-2 13-129,-5 10 129,-3 10-129,-6 0 0,-7 4-129,3-1-258,-6-13-1161,12 6-3225,-5-13-387,3-8-387,0-10-387</inkml:trace>
        </inkml:traceGroup>
      </inkml:traceGroup>
    </inkml:traceGroup>
    <inkml:traceGroup>
      <inkml:annotationXML>
        <emma:emma xmlns:emma="http://www.w3.org/2003/04/emma" version="1.0">
          <emma:interpretation id="{96EDB266-AEF8-4661-84AC-D59A6563391D}" emma:medium="tactile" emma:mode="ink">
            <msink:context xmlns:msink="http://schemas.microsoft.com/ink/2010/main" type="paragraph" rotatedBoundingBox="15227,16190 18503,16648 18337,17831 15062,173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33AF90-B195-4ED5-931C-6578AF37C620}" emma:medium="tactile" emma:mode="ink">
              <msink:context xmlns:msink="http://schemas.microsoft.com/ink/2010/main" type="line" rotatedBoundingBox="15227,16190 18503,16648 18337,17831 15062,17373"/>
            </emma:interpretation>
          </emma:emma>
        </inkml:annotationXML>
        <inkml:traceGroup>
          <inkml:annotationXML>
            <emma:emma xmlns:emma="http://www.w3.org/2003/04/emma" version="1.0">
              <emma:interpretation id="{E3373A6D-891B-44B8-92C8-169CD96BA66B}" emma:medium="tactile" emma:mode="ink">
                <msink:context xmlns:msink="http://schemas.microsoft.com/ink/2010/main" type="inkWord" rotatedBoundingBox="15227,16190 18503,16648 18337,17831 15062,17373"/>
              </emma:interpretation>
              <emma:one-of disjunction-type="recognition" id="oneOf1">
                <emma:interpretation id="interp5" emma:lang="en-US" emma:confidence="1">
                  <emma:literal>Start</emma:literal>
                </emma:interpretation>
                <emma:interpretation id="interp6" emma:lang="en-US" emma:confidence="1">
                  <emma:literal>St art</emma:literal>
                </emma:interpretation>
                <emma:interpretation id="interp7" emma:lang="en-US" emma:confidence="1">
                  <emma:literal>Star t</emma:literal>
                </emma:interpretation>
                <emma:interpretation id="interp8" emma:lang="en-US" emma:confidence="0">
                  <emma:literal>st art</emma:literal>
                </emma:interpretation>
                <emma:interpretation id="interp9" emma:lang="en-US" emma:confidence="0">
                  <emma:literal>Ste art</emma:literal>
                </emma:interpretation>
              </emma:one-of>
            </emma:emma>
          </inkml:annotationXML>
          <inkml:trace contextRef="#ctx0" brushRef="#br0" timeOffset="561.601">-528 1447 1548,'-48'0'4644,"20"0"387,0 0-645,-7-7-1806,12 7-903,-14 0-645,8 5-258,-4-2-258,6 10 0,1 3-129,12 1 0,7 4-129,7 4 0,12 5-129,9 3 0,7 2-129,3 4 129,4 0-129,0 3 258,-7 0-258,-8-2 0,-4 2 129,-13-1-129,-3 1 129,-21 4-129,-9-4 0,-12-7 129,1 0-129,-3-7 0,0-5 0,5-7-129,7-5-516,7-11-258,25 0-2193,4-16-1806,22-5-258,12-13-387</inkml:trace>
          <inkml:trace contextRef="#ctx0" brushRef="#br0" timeOffset="967.2017">-348 2127 7353,'-26'-48'5289,"38"10"-258,32 4-1290,13-18-2064,29 9-903,20 1-645,4-5-1548,18 13-3096,-8 8-258,2 12-258,-12 2-774</inkml:trace>
          <inkml:trace contextRef="#ctx0" brushRef="#br0" timeOffset="874.6016">-39 1547 1935,'14'28'4773,"-14"7"-387,-14 18 129,0 14-2838,-9-1-774,11 13 129,-8-5-387,13 5-129,4-12-129,3-4-129,8-15-516,7-17-387,15-1-1677,-4-19-2193,-3-8 0,-2-3-645</inkml:trace>
          <inkml:trace contextRef="#ctx0" brushRef="#br0" timeOffset="1794.0032">771 2165 903,'0'-21'4257,"-33"7"387,5 14-129,-4 13-1935,-16-1-1032,13 19-258,-11 3-387,14 10-129,-1 0-129,17 5-258,9-9 0,7 3 0,17-12-129,13-4-258,11-20 258,3-7 0,5-20-129,3-11 129,1-13-258,-7-7 387,-9 0-387,-6-5 258,-13 5-258,-4 7 0,-10 10 0,-4 8 129,-13 10-129,13 16 129,-28-7-129,28 7 129,-11 25-129,13 1 129,9 4-129,10 3 0,4 2 0,8 6 129,3-8-129,-5 1 0,-1-8 0,0-1 0,-5-10 129,0-1-258,-6-5 258,2-7-129,-5-4 0,4-12 258,-1-5-258,2-6 129,-1-6 0,4 1 0,1-2-129,-2 2 129,2 6-129,-4 6 129,0 7-129,-1 10 0,-5 1 0,1 12 0,-5 6 0,-2 10 0,-2-5 0,-2 6 0,-3-7 0,0-1 0,-2-21 0,1 24 0,-1-24 0,0 0 0,0 0 129,6-24-129,-1 4 0,2-3 129,0 2 0,4-5-129,1 3 0,2 2 0,6 3-258,1-4-387,16 9-903,-12-10-3354,17 1-129,-3-12-387,16 4-258</inkml:trace>
          <inkml:trace contextRef="#ctx0" brushRef="#br0" timeOffset="2199.6039">1988 2329 5289,'-45'-86'5934,"45"56"-516,0 2-516,30 15-2193,-1-11-1161,20 6-645,6-5-516,1-1-645,22-1-4515,-18-6-129,-2 1-516,-1-11-774</inkml:trace>
          <inkml:trace contextRef="#ctx0" brushRef="#br0" timeOffset="2059.2037">2182 1556 3483,'3'-28'5031,"-3"28"-129,0 0-258,7 31-2064,-7 6-1419,0 30-387,-10 8-129,-1 29 0,2 12-387,-5 16 0,4-2 0,-1-4-516,9-8-516,-12-32-1677,16-12-2322,-2-30-516,0-25-258,0-19 258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1" units="in"/>
          <inkml:channel name="Y" type="integer" max="16519" units="in"/>
          <inkml:channel name="F" type="integer" max="32767" units="dev"/>
        </inkml:traceFormat>
        <inkml:channelProperties>
          <inkml:channelProperty channel="X" name="resolution" value="2540.16211" units="1/in"/>
          <inkml:channelProperty channel="Y" name="resolution" value="2540.21216" units="1/in"/>
          <inkml:channelProperty channel="F" name="resolution" value="0" units="1/dev"/>
        </inkml:channelProperties>
      </inkml:inkSource>
      <inkml:timestamp xml:id="ts0" timeString="2015-02-03T18:31:07.050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1E225FE-5336-4D8A-BB99-230E6CACF517}" emma:medium="tactile" emma:mode="ink">
          <msink:context xmlns:msink="http://schemas.microsoft.com/ink/2010/main" type="writingRegion" rotatedBoundingBox="15601,2334 18897,378 19792,1887 16496,3843"/>
        </emma:interpretation>
      </emma:emma>
    </inkml:annotationXML>
    <inkml:traceGroup>
      <inkml:annotationXML>
        <emma:emma xmlns:emma="http://www.w3.org/2003/04/emma" version="1.0">
          <emma:interpretation id="{A544B99A-1067-4B58-8038-B835BB700345}" emma:medium="tactile" emma:mode="ink">
            <msink:context xmlns:msink="http://schemas.microsoft.com/ink/2010/main" type="paragraph" rotatedBoundingBox="15601,2334 18897,378 19792,1887 16496,38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45905B7-3132-4864-9065-5836A74893FC}" emma:medium="tactile" emma:mode="ink">
              <msink:context xmlns:msink="http://schemas.microsoft.com/ink/2010/main" type="line" rotatedBoundingBox="15601,2334 18897,378 19792,1887 16496,3843"/>
            </emma:interpretation>
          </emma:emma>
        </inkml:annotationXML>
        <inkml:traceGroup>
          <inkml:annotationXML>
            <emma:emma xmlns:emma="http://www.w3.org/2003/04/emma" version="1.0">
              <emma:interpretation id="{125D4986-D363-4761-A89B-7D5942A7F620}" emma:medium="tactile" emma:mode="ink">
                <msink:context xmlns:msink="http://schemas.microsoft.com/ink/2010/main" type="inkWord" rotatedBoundingBox="15601,2334 18897,378 19792,1887 16496,3843"/>
              </emma:interpretation>
              <emma:one-of disjunction-type="recognition" id="oneOf0">
                <emma:interpretation id="interp0" emma:lang="en-US" emma:confidence="0">
                  <emma:literal>peal</emma:literal>
                </emma:interpretation>
                <emma:interpretation id="interp1" emma:lang="en-US" emma:confidence="0">
                  <emma:literal>bpd</emma:literal>
                </emma:interpretation>
                <emma:interpretation id="interp2" emma:lang="en-US" emma:confidence="0">
                  <emma:literal>pea,</emma:literal>
                </emma:interpretation>
                <emma:interpretation id="interp3" emma:lang="en-US" emma:confidence="0">
                  <emma:literal>Joel</emma:literal>
                </emma:interpretation>
                <emma:interpretation id="interp4" emma:lang="en-US" emma:confidence="0">
                  <emma:literal>bloat</emma:literal>
                </emma:interpretation>
              </emma:one-of>
            </emma:emma>
          </inkml:annotationXML>
          <inkml:trace contextRef="#ctx0" brushRef="#br0">715 0 3483,'-33'28'4515,"8"-1"-2322,-5 26-258,-16 8-258,9 23 258,-18-1-258,11 15-129,-14-3-387,16 7-258,-11-7-129,5 0-258,0-14 0,6-11 0,5-10-387,3-11 0,10-15 0,3-10 0,3-8 0,18-16 0,0 0-129,-9-9 129,9-17-129,5-2 129,2-7-129,-1-6 0,-3-5 258,4-3-258,-7 5 0,0 4 0,0 5 0,-9-2 0,2 5 129,0 8-129,-1 6-129,8 18 129,-8-19 0,8 19 0,0 0 0,0 0 0,20 21 0,-2-4 129,1 3-129,4 4 129,7-1-129,0 0 129,2-5 0,-2 1-129,-2-5 0,0 0 0,-10-7 129,1 0-129,-19-7 129,18 5-129,-18-5 129,-9 6-129,-9-1 129,-6 2-129,-8 5 0,-2 0 0,-4 6-129,-1 0 0,9 6-258,1-13-1032,29-11-3225,-10 21-516,10-21-129,18-11-645</inkml:trace>
          <inkml:trace contextRef="#ctx0" brushRef="#br0" timeOffset="920.4016">1317-681 3612,'11'-27'4644,"-32"27"-258,-6 7-2580,4 27-258,-5-5-258,12 12-387,2-9 129,14 10-516,4-19 0,22-8-129,11-13-129,6-2 0,1-21 0,-2-7 0,-3-5-129,-11-10 0,-14 1 0,-10 4-129,-10 1 129,-18 10-129,-10 6 0,-1 9-129,-2 12 129,-2 9-129,7 15 129,16 13 0,2 12 0,9 22 0,5 13 129,9 20 0,0 5 129,8 3-129,-3 6 0,0-2 258,-6-11-258,-7-8 129,5-23-129,-6-16 129,0-14-129,-7-16 0,-8-11 0,15-17 0,-35-3 129,12-20-258,-5-12 129,0-4-129,5-7 0,-6-10 0,8-2 0,7 2 0,7-4 0,7 2-129,7 4-129,20 3 0,10 5-129,7-3-258,19 12-387,-1-10-258,18 15-387,-12-14-903,15 16-645,-19-14 129,8 18-129,-24-7 516,-4 10 387,-14 4 645,-12 4 1420,-18 15 772,0 0 1291,0 0 645,-18 13 129,1 13-258,-5 4 129,12 7-258,-1-16-516,11 14-258,0-35-645,35 25 0,-3-27-258,9-12-129,-4-19 0,2-3 0,-7-11 0,-10 5 0,-9-4 0,-13 11-129,-21 5 0,-9 11 0,-13 8-129,1 13-129,-2 9-516,-4 6-1548,16 16-2709,8 11-129,8 4-387,10 3 130</inkml:trace>
          <inkml:trace contextRef="#ctx0" brushRef="#br0" timeOffset="1684.8029">2188-562 1677,'0'0'2838,"16"12"-516,-16 4 0,0 16-258,1-2 0,-1 14-516,0-4 0,4 6-387,-1-11-387,15-2 0,0-17-258,8-7-129,1-11-129,6-15 0,-1-17 0,1-6 0,-4-2-129,-5-4-129,-11 0 129,-10 6 0,-3 5-129,-3 8 129,-17 8-129,-3 7 0,-1 5 0,-1 7 0,4 7 0,5 10 0,4 3 0,4 4 0,8 4 0,-1 6 129,17-5-129,1 1 129,4 0-129,9-2 0,6 0-258,-1-12-1032,14 0-3225,6-11-258,3-8-516,10-20 129</inkml:trace>
          <inkml:trace contextRef="#ctx0" brushRef="#br0" timeOffset="1918.8033">3220-957 3354,'-1'170'5547,"-12"-66"-645,-1 7 129,-12 1-3225,13 18-387,-6-18-903,5-3-1161,12-7-3741,2-16-516,0-24-258,12-22-516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</inkml:traceFormat>
        <inkml:channelProperties>
          <inkml:channelProperty channel="X" name="resolution" value="28.31858" units="1/cm"/>
          <inkml:channelProperty channel="Y" name="resolution" value="28.36879" units="1/cm"/>
        </inkml:channelProperties>
      </inkml:inkSource>
      <inkml:timestamp xml:id="ts0" timeString="2015-02-03T18:57:27.250"/>
    </inkml:context>
    <inkml:brush xml:id="br0">
      <inkml:brushProperty name="width" value="0.04667" units="cm"/>
      <inkml:brushProperty name="height" value="0.04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251A56E-9179-4E58-BAD7-3043B630901F}" emma:medium="tactile" emma:mode="ink">
          <msink:context xmlns:msink="http://schemas.microsoft.com/ink/2010/main" type="writingRegion" rotatedBoundingBox="22555,8780 22570,8780 22570,8853 22555,8853"/>
        </emma:interpretation>
      </emma:emma>
    </inkml:annotationXML>
    <inkml:traceGroup>
      <inkml:annotationXML>
        <emma:emma xmlns:emma="http://www.w3.org/2003/04/emma" version="1.0">
          <emma:interpretation id="{1661686C-0507-4D9A-BB26-00A08C9A4DF5}" emma:medium="tactile" emma:mode="ink">
            <msink:context xmlns:msink="http://schemas.microsoft.com/ink/2010/main" type="paragraph" rotatedBoundingBox="22555,8780 22570,8780 22570,8853 22555,88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DA1A063-AFA2-4773-A6F7-907DD7863DD7}" emma:medium="tactile" emma:mode="ink">
              <msink:context xmlns:msink="http://schemas.microsoft.com/ink/2010/main" type="line" rotatedBoundingBox="22555,8780 22570,8780 22570,8853 22555,8853"/>
            </emma:interpretation>
          </emma:emma>
        </inkml:annotationXML>
        <inkml:traceGroup>
          <inkml:annotationXML>
            <emma:emma xmlns:emma="http://www.w3.org/2003/04/emma" version="1.0">
              <emma:interpretation id="{9F5C45D1-FC4D-40A9-92EA-E46B7B7E6314}" emma:medium="tactile" emma:mode="ink">
                <msink:context xmlns:msink="http://schemas.microsoft.com/ink/2010/main" type="inkWord" rotatedBoundingBox="22555,8780 22570,8780 22570,8853 22555,8853"/>
              </emma:interpretation>
              <emma:one-of disjunction-type="recognition" id="oneOf0">
                <emma:interpretation id="interp0" emma:lang="en-US" emma:confidence="0">
                  <emma:literal>.</emma:literal>
                </emma:interpretation>
                <emma:interpretation id="interp1" emma:lang="en-US" emma:confidence="0">
                  <emma:literal>•</emma:literal>
                </emma:interpretation>
                <emma:interpretation id="interp2" emma:lang="en-US" emma:confidence="0">
                  <emma:literal>|</emma:literal>
                </emma:interpretation>
                <emma:interpretation id="interp3" emma:lang="en-US" emma:confidence="0">
                  <emma:literal>,</emma:literal>
                </emma:interpretation>
                <emma:interpretation id="interp4" emma:lang="en-US" emma:confidence="0">
                  <emma:literal>I</emma:literal>
                </emma:interpretation>
              </emma:one-of>
            </emma:emma>
          </inkml:annotationXML>
          <inkml:trace contextRef="#ctx0" brushRef="#br0">0 73,'0'-36,"0"-1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D9E67-3B91-4E95-A69D-3ACE308DFDE7}" type="datetimeFigureOut">
              <a:rPr lang="en-US" smtClean="0"/>
              <a:t>2015-02-03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F01F2-FE6C-44C0-A38A-C99E394EB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55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r>
              <a:rPr lang="en-US" baseline="0" dirty="0" smtClean="0"/>
              <a:t> </a:t>
            </a:r>
            <a:r>
              <a:rPr lang="en-US" baseline="0" smtClean="0"/>
              <a:t>using OPEN and CLOSED lists.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EF01F2-FE6C-44C0-A38A-C99E394EBC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02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2015-02-03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2.wmf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3.emf"/><Relationship Id="rId4" Type="http://schemas.openxmlformats.org/officeDocument/2006/relationships/customXml" Target="../ink/ink1.xml"/><Relationship Id="rId9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Dijkstra’s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5200"/>
            <a:ext cx="9144000" cy="27432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Run </a:t>
            </a:r>
            <a:r>
              <a:rPr lang="en-US" dirty="0"/>
              <a:t>by hand </a:t>
            </a:r>
            <a:r>
              <a:rPr lang="en-US" dirty="0" err="1"/>
              <a:t>Dijkstra's</a:t>
            </a:r>
            <a:r>
              <a:rPr lang="en-US" dirty="0"/>
              <a:t> Algorithm (as stated in slide 68 at </a:t>
            </a:r>
            <a:r>
              <a:rPr lang="en-US" dirty="0" smtClean="0"/>
              <a:t>http</a:t>
            </a:r>
            <a:r>
              <a:rPr lang="en-US" dirty="0"/>
              <a:t>://www.cse.sc.edu/~</a:t>
            </a:r>
            <a:r>
              <a:rPr lang="en-US" dirty="0" smtClean="0"/>
              <a:t>mgv/csce580sp15/notes/580Ch3AIMA.ppt</a:t>
            </a:r>
            <a:r>
              <a:rPr lang="en-US" dirty="0"/>
              <a:t>) on the example of Figure 3.2 [P] (also on slide 6 at http://www.cse.sc.edu/~</a:t>
            </a:r>
            <a:r>
              <a:rPr lang="en-US" dirty="0" smtClean="0"/>
              <a:t>mgv/csce580sp15/notes/580Ch3.ppt</a:t>
            </a:r>
            <a:r>
              <a:rPr lang="en-US" dirty="0"/>
              <a:t>); show the OPEN and CLOSED lists with the g values of the nodes on those lists for each iteration of lines 2-6 from beginning to end. </a:t>
            </a:r>
          </a:p>
        </p:txBody>
      </p:sp>
    </p:spTree>
    <p:extLst>
      <p:ext uri="{BB962C8B-B14F-4D97-AF65-F5344CB8AC3E}">
        <p14:creationId xmlns:p14="http://schemas.microsoft.com/office/powerpoint/2010/main" val="3416085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se.sc.edu/~mgv/csce580sp14/notes/HW2_IMG29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78" b="4377"/>
          <a:stretch/>
        </p:blipFill>
        <p:spPr bwMode="auto">
          <a:xfrm>
            <a:off x="457200" y="533400"/>
            <a:ext cx="5257800" cy="628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4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999" y="1371600"/>
            <a:ext cx="5596001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0" y="609600"/>
            <a:ext cx="57912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000" dirty="0" smtClean="0"/>
              <a:t>1. Put the start node s in OPEN. Set g(s) to 0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2. If OPEN is empty, exit with failure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3. Remove from OPEN and place in CLOSED a node n for which g(n) is minimum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4. If n is a goal node, exit with the solution obtained by tracing back pointers from n to s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5. Expand n, generating all of its successors.  For each successor n' of n: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a. compute g'(n')=g(n)+c(</a:t>
            </a:r>
            <a:r>
              <a:rPr lang="en-US" altLang="en-US" sz="2000" dirty="0" err="1" smtClean="0"/>
              <a:t>n,n</a:t>
            </a:r>
            <a:r>
              <a:rPr lang="en-US" altLang="en-US" sz="2000" dirty="0" smtClean="0"/>
              <a:t>')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b. if n' is already on OPEN, and g'(n')&lt;g(n'), let g(n')=g'(n’) and redirect the pointer from n' to n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 smtClean="0"/>
              <a:t>c. if n' is neither on OPEN or on CLOSED, let g(n')=g'(n'), attach a pointer from n' to n, and place n' on OPEN</a:t>
            </a:r>
          </a:p>
          <a:p>
            <a:pPr>
              <a:lnSpc>
                <a:spcPct val="90000"/>
              </a:lnSpc>
            </a:pPr>
            <a:r>
              <a:rPr lang="en-US" altLang="en-US" sz="2000" dirty="0" smtClean="0"/>
              <a:t>6. Go to 2</a:t>
            </a:r>
          </a:p>
          <a:p>
            <a:pPr>
              <a:lnSpc>
                <a:spcPct val="90000"/>
              </a:lnSpc>
            </a:pPr>
            <a:endParaRPr lang="en-US" altLang="en-US" sz="2000" dirty="0" smtClean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/>
              <p14:cNvContentPartPr/>
              <p14:nvPr/>
            </p14:nvContentPartPr>
            <p14:xfrm>
              <a:off x="5430291" y="5429417"/>
              <a:ext cx="1211760" cy="967680"/>
            </p14:xfrm>
          </p:contentPart>
        </mc:Choice>
        <mc:Fallback>
          <p:pic>
            <p:nvPicPr>
              <p:cNvPr id="11" name="Ink 1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19131" y="5417897"/>
                <a:ext cx="1227240" cy="98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k 15"/>
              <p14:cNvContentPartPr/>
              <p14:nvPr/>
            </p14:nvContentPartPr>
            <p14:xfrm>
              <a:off x="5794971" y="390857"/>
              <a:ext cx="1157760" cy="760680"/>
            </p14:xfrm>
          </p:contentPart>
        </mc:Choice>
        <mc:Fallback>
          <p:pic>
            <p:nvPicPr>
              <p:cNvPr id="16" name="Ink 1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783451" y="387617"/>
                <a:ext cx="1174320" cy="77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k 17"/>
              <p14:cNvContentPartPr/>
              <p14:nvPr/>
            </p14:nvContentPartPr>
            <p14:xfrm>
              <a:off x="8153040" y="3161057"/>
              <a:ext cx="360" cy="26640"/>
            </p14:xfrm>
          </p:contentPart>
        </mc:Choice>
        <mc:Fallback>
          <p:pic>
            <p:nvPicPr>
              <p:cNvPr id="18" name="Ink 1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44760" y="3152777"/>
                <a:ext cx="16920" cy="43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869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245</Words>
  <Application>Microsoft Office PowerPoint</Application>
  <PresentationFormat>On-screen Show (4:3)</PresentationFormat>
  <Paragraphs>13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Dijkstra’s Algorithm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Dijkstra’s Algorithm</dc:title>
  <dc:creator>Valtorta, Marco</dc:creator>
  <cp:lastModifiedBy>mgv</cp:lastModifiedBy>
  <cp:revision>6</cp:revision>
  <cp:lastPrinted>2015-02-03T17:13:59Z</cp:lastPrinted>
  <dcterms:created xsi:type="dcterms:W3CDTF">2006-08-16T00:00:00Z</dcterms:created>
  <dcterms:modified xsi:type="dcterms:W3CDTF">2015-02-03T18:57:47Z</dcterms:modified>
</cp:coreProperties>
</file>