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5143500" type="screen16x9"/>
  <p:notesSz cx="6858000" cy="9144000"/>
  <p:embeddedFontLst>
    <p:embeddedFont>
      <p:font typeface="Proxima Nova" panose="020B0604020202020204" charset="0"/>
      <p:regular r:id="rId16"/>
      <p:bold r:id="rId17"/>
      <p:italic r:id="rId18"/>
      <p:boldItalic r:id="rId1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3" d="100"/>
          <a:sy n="93" d="100"/>
        </p:scale>
        <p:origin x="72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3.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2.fntdata"/><Relationship Id="rId2" Type="http://schemas.openxmlformats.org/officeDocument/2006/relationships/slide" Target="slides/slide1.xml"/><Relationship Id="rId16" Type="http://schemas.openxmlformats.org/officeDocument/2006/relationships/font" Target="fonts/font1.fntdata"/><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28585865"/>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7" name="Shape 5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0064662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Shape 11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3" name="Shape 11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8123700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Shape 11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9" name="Shape 11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5320953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Shape 12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7" name="Shape 12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116977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Shape 13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3" name="Shape 13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4856320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Shape 6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3" name="Shape 6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9823321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Shape 6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9" name="Shape 6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844351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Shape 7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6" name="Shape 7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654604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14145029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Shape 8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8" name="Shape 8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11706992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4" name="Shape 9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5068358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Shape 10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1" name="Shape 10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6022483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Shape 10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7" name="Shape 10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7771701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bg>
      <p:bgPr>
        <a:solidFill>
          <a:schemeClr val="dk1"/>
        </a:solidFill>
        <a:effectLst/>
      </p:bgPr>
    </p:bg>
    <p:spTree>
      <p:nvGrpSpPr>
        <p:cNvPr id="1" name="Shape 9"/>
        <p:cNvGrpSpPr/>
        <p:nvPr/>
      </p:nvGrpSpPr>
      <p:grpSpPr>
        <a:xfrm>
          <a:off x="0" y="0"/>
          <a:ext cx="0" cy="0"/>
          <a:chOff x="0" y="0"/>
          <a:chExt cx="0" cy="0"/>
        </a:xfrm>
      </p:grpSpPr>
      <p:cxnSp>
        <p:nvCxnSpPr>
          <p:cNvPr id="10" name="Shape 10"/>
          <p:cNvCxnSpPr/>
          <p:nvPr/>
        </p:nvCxnSpPr>
        <p:spPr>
          <a:xfrm>
            <a:off x="0" y="2998150"/>
            <a:ext cx="9144000" cy="0"/>
          </a:xfrm>
          <a:prstGeom prst="straightConnector1">
            <a:avLst/>
          </a:prstGeom>
          <a:noFill/>
          <a:ln w="19050" cap="flat" cmpd="sng">
            <a:solidFill>
              <a:schemeClr val="lt2"/>
            </a:solidFill>
            <a:prstDash val="solid"/>
            <a:round/>
            <a:headEnd type="none" w="med" len="med"/>
            <a:tailEnd type="none" w="med" len="med"/>
          </a:ln>
        </p:spPr>
      </p:cxnSp>
      <p:sp>
        <p:nvSpPr>
          <p:cNvPr id="11" name="Shape 11"/>
          <p:cNvSpPr txBox="1">
            <a:spLocks noGrp="1"/>
          </p:cNvSpPr>
          <p:nvPr>
            <p:ph type="ctrTitle"/>
          </p:nvPr>
        </p:nvSpPr>
        <p:spPr>
          <a:xfrm>
            <a:off x="510450" y="1257300"/>
            <a:ext cx="8123100" cy="1588500"/>
          </a:xfrm>
          <a:prstGeom prst="rect">
            <a:avLst/>
          </a:prstGeom>
        </p:spPr>
        <p:txBody>
          <a:bodyPr lIns="91425" tIns="91425" rIns="91425" bIns="91425" anchor="b" anchorCtr="0"/>
          <a:lstStyle>
            <a:lvl1pPr lvl="0">
              <a:spcBef>
                <a:spcPts val="0"/>
              </a:spcBef>
              <a:buClr>
                <a:schemeClr val="lt1"/>
              </a:buClr>
              <a:buSzPct val="100000"/>
              <a:defRPr sz="4800">
                <a:solidFill>
                  <a:schemeClr val="lt1"/>
                </a:solidFill>
              </a:defRPr>
            </a:lvl1pPr>
            <a:lvl2pPr lvl="1">
              <a:spcBef>
                <a:spcPts val="0"/>
              </a:spcBef>
              <a:buClr>
                <a:schemeClr val="lt1"/>
              </a:buClr>
              <a:buSzPct val="100000"/>
              <a:defRPr sz="4800">
                <a:solidFill>
                  <a:schemeClr val="lt1"/>
                </a:solidFill>
              </a:defRPr>
            </a:lvl2pPr>
            <a:lvl3pPr lvl="2">
              <a:spcBef>
                <a:spcPts val="0"/>
              </a:spcBef>
              <a:buClr>
                <a:schemeClr val="lt1"/>
              </a:buClr>
              <a:buSzPct val="100000"/>
              <a:defRPr sz="4800">
                <a:solidFill>
                  <a:schemeClr val="lt1"/>
                </a:solidFill>
              </a:defRPr>
            </a:lvl3pPr>
            <a:lvl4pPr lvl="3">
              <a:spcBef>
                <a:spcPts val="0"/>
              </a:spcBef>
              <a:buClr>
                <a:schemeClr val="lt1"/>
              </a:buClr>
              <a:buSzPct val="100000"/>
              <a:defRPr sz="4800">
                <a:solidFill>
                  <a:schemeClr val="lt1"/>
                </a:solidFill>
              </a:defRPr>
            </a:lvl4pPr>
            <a:lvl5pPr lvl="4">
              <a:spcBef>
                <a:spcPts val="0"/>
              </a:spcBef>
              <a:buClr>
                <a:schemeClr val="lt1"/>
              </a:buClr>
              <a:buSzPct val="100000"/>
              <a:defRPr sz="4800">
                <a:solidFill>
                  <a:schemeClr val="lt1"/>
                </a:solidFill>
              </a:defRPr>
            </a:lvl5pPr>
            <a:lvl6pPr lvl="5">
              <a:spcBef>
                <a:spcPts val="0"/>
              </a:spcBef>
              <a:buClr>
                <a:schemeClr val="lt1"/>
              </a:buClr>
              <a:buSzPct val="100000"/>
              <a:defRPr sz="4800">
                <a:solidFill>
                  <a:schemeClr val="lt1"/>
                </a:solidFill>
              </a:defRPr>
            </a:lvl6pPr>
            <a:lvl7pPr lvl="6">
              <a:spcBef>
                <a:spcPts val="0"/>
              </a:spcBef>
              <a:buClr>
                <a:schemeClr val="lt1"/>
              </a:buClr>
              <a:buSzPct val="100000"/>
              <a:defRPr sz="4800">
                <a:solidFill>
                  <a:schemeClr val="lt1"/>
                </a:solidFill>
              </a:defRPr>
            </a:lvl7pPr>
            <a:lvl8pPr lvl="7">
              <a:spcBef>
                <a:spcPts val="0"/>
              </a:spcBef>
              <a:buClr>
                <a:schemeClr val="lt1"/>
              </a:buClr>
              <a:buSzPct val="100000"/>
              <a:defRPr sz="4800">
                <a:solidFill>
                  <a:schemeClr val="lt1"/>
                </a:solidFill>
              </a:defRPr>
            </a:lvl8pPr>
            <a:lvl9pPr lvl="8">
              <a:spcBef>
                <a:spcPts val="0"/>
              </a:spcBef>
              <a:buClr>
                <a:schemeClr val="lt1"/>
              </a:buClr>
              <a:buSzPct val="100000"/>
              <a:defRPr sz="4800">
                <a:solidFill>
                  <a:schemeClr val="lt1"/>
                </a:solidFill>
              </a:defRPr>
            </a:lvl9pPr>
          </a:lstStyle>
          <a:p>
            <a:endParaRPr/>
          </a:p>
        </p:txBody>
      </p:sp>
      <p:sp>
        <p:nvSpPr>
          <p:cNvPr id="12" name="Shape 12"/>
          <p:cNvSpPr txBox="1">
            <a:spLocks noGrp="1"/>
          </p:cNvSpPr>
          <p:nvPr>
            <p:ph type="subTitle" idx="1"/>
          </p:nvPr>
        </p:nvSpPr>
        <p:spPr>
          <a:xfrm>
            <a:off x="510450" y="3182312"/>
            <a:ext cx="8123100" cy="630000"/>
          </a:xfrm>
          <a:prstGeom prst="rect">
            <a:avLst/>
          </a:prstGeom>
        </p:spPr>
        <p:txBody>
          <a:bodyPr lIns="91425" tIns="91425" rIns="91425" bIns="91425" anchor="t" anchorCtr="0"/>
          <a:lstStyle>
            <a:lvl1pPr lvl="0">
              <a:lnSpc>
                <a:spcPct val="100000"/>
              </a:lnSpc>
              <a:spcBef>
                <a:spcPts val="0"/>
              </a:spcBef>
              <a:spcAft>
                <a:spcPts val="0"/>
              </a:spcAft>
              <a:buClr>
                <a:schemeClr val="lt1"/>
              </a:buClr>
              <a:buSzPct val="100000"/>
              <a:buNone/>
              <a:defRPr sz="2400">
                <a:solidFill>
                  <a:schemeClr val="lt1"/>
                </a:solidFill>
              </a:defRPr>
            </a:lvl1pPr>
            <a:lvl2pPr lvl="1">
              <a:lnSpc>
                <a:spcPct val="100000"/>
              </a:lnSpc>
              <a:spcBef>
                <a:spcPts val="0"/>
              </a:spcBef>
              <a:spcAft>
                <a:spcPts val="0"/>
              </a:spcAft>
              <a:buClr>
                <a:schemeClr val="lt1"/>
              </a:buClr>
              <a:buSzPct val="100000"/>
              <a:buNone/>
              <a:defRPr sz="2400">
                <a:solidFill>
                  <a:schemeClr val="lt1"/>
                </a:solidFill>
              </a:defRPr>
            </a:lvl2pPr>
            <a:lvl3pPr lvl="2">
              <a:lnSpc>
                <a:spcPct val="100000"/>
              </a:lnSpc>
              <a:spcBef>
                <a:spcPts val="0"/>
              </a:spcBef>
              <a:spcAft>
                <a:spcPts val="0"/>
              </a:spcAft>
              <a:buClr>
                <a:schemeClr val="lt1"/>
              </a:buClr>
              <a:buSzPct val="100000"/>
              <a:buNone/>
              <a:defRPr sz="2400">
                <a:solidFill>
                  <a:schemeClr val="lt1"/>
                </a:solidFill>
              </a:defRPr>
            </a:lvl3pPr>
            <a:lvl4pPr lvl="3">
              <a:lnSpc>
                <a:spcPct val="100000"/>
              </a:lnSpc>
              <a:spcBef>
                <a:spcPts val="0"/>
              </a:spcBef>
              <a:spcAft>
                <a:spcPts val="0"/>
              </a:spcAft>
              <a:buClr>
                <a:schemeClr val="lt1"/>
              </a:buClr>
              <a:buSzPct val="100000"/>
              <a:buNone/>
              <a:defRPr sz="2400">
                <a:solidFill>
                  <a:schemeClr val="lt1"/>
                </a:solidFill>
              </a:defRPr>
            </a:lvl4pPr>
            <a:lvl5pPr lvl="4">
              <a:lnSpc>
                <a:spcPct val="100000"/>
              </a:lnSpc>
              <a:spcBef>
                <a:spcPts val="0"/>
              </a:spcBef>
              <a:spcAft>
                <a:spcPts val="0"/>
              </a:spcAft>
              <a:buClr>
                <a:schemeClr val="lt1"/>
              </a:buClr>
              <a:buSzPct val="100000"/>
              <a:buNone/>
              <a:defRPr sz="2400">
                <a:solidFill>
                  <a:schemeClr val="lt1"/>
                </a:solidFill>
              </a:defRPr>
            </a:lvl5pPr>
            <a:lvl6pPr lvl="5">
              <a:lnSpc>
                <a:spcPct val="100000"/>
              </a:lnSpc>
              <a:spcBef>
                <a:spcPts val="0"/>
              </a:spcBef>
              <a:spcAft>
                <a:spcPts val="0"/>
              </a:spcAft>
              <a:buClr>
                <a:schemeClr val="lt1"/>
              </a:buClr>
              <a:buSzPct val="100000"/>
              <a:buNone/>
              <a:defRPr sz="2400">
                <a:solidFill>
                  <a:schemeClr val="lt1"/>
                </a:solidFill>
              </a:defRPr>
            </a:lvl6pPr>
            <a:lvl7pPr lvl="6">
              <a:lnSpc>
                <a:spcPct val="100000"/>
              </a:lnSpc>
              <a:spcBef>
                <a:spcPts val="0"/>
              </a:spcBef>
              <a:spcAft>
                <a:spcPts val="0"/>
              </a:spcAft>
              <a:buClr>
                <a:schemeClr val="lt1"/>
              </a:buClr>
              <a:buSzPct val="100000"/>
              <a:buNone/>
              <a:defRPr sz="2400">
                <a:solidFill>
                  <a:schemeClr val="lt1"/>
                </a:solidFill>
              </a:defRPr>
            </a:lvl7pPr>
            <a:lvl8pPr lvl="7">
              <a:lnSpc>
                <a:spcPct val="100000"/>
              </a:lnSpc>
              <a:spcBef>
                <a:spcPts val="0"/>
              </a:spcBef>
              <a:spcAft>
                <a:spcPts val="0"/>
              </a:spcAft>
              <a:buClr>
                <a:schemeClr val="lt1"/>
              </a:buClr>
              <a:buSzPct val="100000"/>
              <a:buNone/>
              <a:defRPr sz="2400">
                <a:solidFill>
                  <a:schemeClr val="lt1"/>
                </a:solidFill>
              </a:defRPr>
            </a:lvl8pPr>
            <a:lvl9pPr lvl="8">
              <a:lnSpc>
                <a:spcPct val="100000"/>
              </a:lnSpc>
              <a:spcBef>
                <a:spcPts val="0"/>
              </a:spcBef>
              <a:spcAft>
                <a:spcPts val="0"/>
              </a:spcAft>
              <a:buClr>
                <a:schemeClr val="lt1"/>
              </a:buClr>
              <a:buSzPct val="100000"/>
              <a:buNone/>
              <a:defRPr sz="2400">
                <a:solidFill>
                  <a:schemeClr val="lt1"/>
                </a:solidFill>
              </a:defRPr>
            </a:lvl9pPr>
          </a:lstStyle>
          <a:p>
            <a:endParaRPr/>
          </a:p>
        </p:txBody>
      </p:sp>
      <p:sp>
        <p:nvSpPr>
          <p:cNvPr id="13" name="Shape 13"/>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8"/>
        <p:cNvGrpSpPr/>
        <p:nvPr/>
      </p:nvGrpSpPr>
      <p:grpSpPr>
        <a:xfrm>
          <a:off x="0" y="0"/>
          <a:ext cx="0" cy="0"/>
          <a:chOff x="0" y="0"/>
          <a:chExt cx="0" cy="0"/>
        </a:xfrm>
      </p:grpSpPr>
      <p:sp>
        <p:nvSpPr>
          <p:cNvPr id="49" name="Shape 49"/>
          <p:cNvSpPr/>
          <p:nvPr/>
        </p:nvSpPr>
        <p:spPr>
          <a:xfrm>
            <a:off x="0" y="5045700"/>
            <a:ext cx="9144000" cy="97800"/>
          </a:xfrm>
          <a:prstGeom prst="rect">
            <a:avLst/>
          </a:prstGeom>
          <a:solidFill>
            <a:schemeClr val="lt2"/>
          </a:solidFill>
          <a:ln>
            <a:noFill/>
          </a:ln>
        </p:spPr>
        <p:txBody>
          <a:bodyPr lIns="91425" tIns="91425" rIns="91425" bIns="91425" anchor="ctr" anchorCtr="0">
            <a:noAutofit/>
          </a:bodyPr>
          <a:lstStyle/>
          <a:p>
            <a:pPr lvl="0">
              <a:spcBef>
                <a:spcPts val="0"/>
              </a:spcBef>
              <a:buNone/>
            </a:pPr>
            <a:endParaRPr/>
          </a:p>
        </p:txBody>
      </p:sp>
      <p:sp>
        <p:nvSpPr>
          <p:cNvPr id="50" name="Shape 50"/>
          <p:cNvSpPr txBox="1">
            <a:spLocks noGrp="1"/>
          </p:cNvSpPr>
          <p:nvPr>
            <p:ph type="title"/>
          </p:nvPr>
        </p:nvSpPr>
        <p:spPr>
          <a:xfrm>
            <a:off x="311700" y="991475"/>
            <a:ext cx="8520600" cy="1917900"/>
          </a:xfrm>
          <a:prstGeom prst="rect">
            <a:avLst/>
          </a:prstGeom>
        </p:spPr>
        <p:txBody>
          <a:bodyPr lIns="91425" tIns="91425" rIns="91425" bIns="91425" anchor="ctr" anchorCtr="0"/>
          <a:lstStyle>
            <a:lvl1pPr lvl="0" algn="ctr">
              <a:spcBef>
                <a:spcPts val="0"/>
              </a:spcBef>
              <a:buSzPct val="100000"/>
              <a:defRPr sz="14000" b="1"/>
            </a:lvl1pPr>
            <a:lvl2pPr lvl="1" algn="ctr">
              <a:spcBef>
                <a:spcPts val="0"/>
              </a:spcBef>
              <a:buSzPct val="100000"/>
              <a:defRPr sz="14000" b="1"/>
            </a:lvl2pPr>
            <a:lvl3pPr lvl="2" algn="ctr">
              <a:spcBef>
                <a:spcPts val="0"/>
              </a:spcBef>
              <a:buSzPct val="100000"/>
              <a:defRPr sz="14000" b="1"/>
            </a:lvl3pPr>
            <a:lvl4pPr lvl="3" algn="ctr">
              <a:spcBef>
                <a:spcPts val="0"/>
              </a:spcBef>
              <a:buSzPct val="100000"/>
              <a:defRPr sz="14000" b="1"/>
            </a:lvl4pPr>
            <a:lvl5pPr lvl="4" algn="ctr">
              <a:spcBef>
                <a:spcPts val="0"/>
              </a:spcBef>
              <a:buSzPct val="100000"/>
              <a:defRPr sz="14000" b="1"/>
            </a:lvl5pPr>
            <a:lvl6pPr lvl="5" algn="ctr">
              <a:spcBef>
                <a:spcPts val="0"/>
              </a:spcBef>
              <a:buSzPct val="100000"/>
              <a:defRPr sz="14000" b="1"/>
            </a:lvl6pPr>
            <a:lvl7pPr lvl="6" algn="ctr">
              <a:spcBef>
                <a:spcPts val="0"/>
              </a:spcBef>
              <a:buSzPct val="100000"/>
              <a:defRPr sz="14000" b="1"/>
            </a:lvl7pPr>
            <a:lvl8pPr lvl="7" algn="ctr">
              <a:spcBef>
                <a:spcPts val="0"/>
              </a:spcBef>
              <a:buSzPct val="100000"/>
              <a:defRPr sz="14000" b="1"/>
            </a:lvl8pPr>
            <a:lvl9pPr lvl="8" algn="ctr">
              <a:spcBef>
                <a:spcPts val="0"/>
              </a:spcBef>
              <a:buSzPct val="100000"/>
              <a:defRPr sz="14000" b="1"/>
            </a:lvl9pPr>
          </a:lstStyle>
          <a:p>
            <a:endParaRPr/>
          </a:p>
        </p:txBody>
      </p:sp>
      <p:sp>
        <p:nvSpPr>
          <p:cNvPr id="51" name="Shape 51"/>
          <p:cNvSpPr txBox="1">
            <a:spLocks noGrp="1"/>
          </p:cNvSpPr>
          <p:nvPr>
            <p:ph type="body" idx="1"/>
          </p:nvPr>
        </p:nvSpPr>
        <p:spPr>
          <a:xfrm>
            <a:off x="311700" y="3071300"/>
            <a:ext cx="8520600" cy="901800"/>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52" name="Shape 52"/>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3"/>
        <p:cNvGrpSpPr/>
        <p:nvPr/>
      </p:nvGrpSpPr>
      <p:grpSpPr>
        <a:xfrm>
          <a:off x="0" y="0"/>
          <a:ext cx="0" cy="0"/>
          <a:chOff x="0" y="0"/>
          <a:chExt cx="0" cy="0"/>
        </a:xfrm>
      </p:grpSpPr>
      <p:sp>
        <p:nvSpPr>
          <p:cNvPr id="54" name="Shape 5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bg>
      <p:bgPr>
        <a:solidFill>
          <a:schemeClr val="dk1"/>
        </a:solidFill>
        <a:effectLst/>
      </p:bgPr>
    </p:bg>
    <p:spTree>
      <p:nvGrpSpPr>
        <p:cNvPr id="1" name="Shape 14"/>
        <p:cNvGrpSpPr/>
        <p:nvPr/>
      </p:nvGrpSpPr>
      <p:grpSpPr>
        <a:xfrm>
          <a:off x="0" y="0"/>
          <a:ext cx="0" cy="0"/>
          <a:chOff x="0" y="0"/>
          <a:chExt cx="0" cy="0"/>
        </a:xfrm>
      </p:grpSpPr>
      <p:cxnSp>
        <p:nvCxnSpPr>
          <p:cNvPr id="15" name="Shape 15"/>
          <p:cNvCxnSpPr/>
          <p:nvPr/>
        </p:nvCxnSpPr>
        <p:spPr>
          <a:xfrm>
            <a:off x="0" y="2998150"/>
            <a:ext cx="9144000" cy="0"/>
          </a:xfrm>
          <a:prstGeom prst="straightConnector1">
            <a:avLst/>
          </a:prstGeom>
          <a:noFill/>
          <a:ln w="19050" cap="flat" cmpd="sng">
            <a:solidFill>
              <a:schemeClr val="lt2"/>
            </a:solidFill>
            <a:prstDash val="solid"/>
            <a:round/>
            <a:headEnd type="none" w="med" len="med"/>
            <a:tailEnd type="none" w="med" len="med"/>
          </a:ln>
        </p:spPr>
      </p:cxnSp>
      <p:sp>
        <p:nvSpPr>
          <p:cNvPr id="16" name="Shape 16"/>
          <p:cNvSpPr txBox="1">
            <a:spLocks noGrp="1"/>
          </p:cNvSpPr>
          <p:nvPr>
            <p:ph type="title"/>
          </p:nvPr>
        </p:nvSpPr>
        <p:spPr>
          <a:xfrm>
            <a:off x="510450" y="2057400"/>
            <a:ext cx="8123100" cy="778800"/>
          </a:xfrm>
          <a:prstGeom prst="rect">
            <a:avLst/>
          </a:prstGeom>
        </p:spPr>
        <p:txBody>
          <a:bodyPr lIns="91425" tIns="91425" rIns="91425" bIns="91425" anchor="b" anchorCtr="0"/>
          <a:lstStyle>
            <a:lvl1pPr lvl="0">
              <a:spcBef>
                <a:spcPts val="0"/>
              </a:spcBef>
              <a:buClr>
                <a:schemeClr val="lt1"/>
              </a:buClr>
              <a:buSzPct val="100000"/>
              <a:defRPr sz="3600">
                <a:solidFill>
                  <a:schemeClr val="lt1"/>
                </a:solidFill>
              </a:defRPr>
            </a:lvl1pPr>
            <a:lvl2pPr lvl="1">
              <a:spcBef>
                <a:spcPts val="0"/>
              </a:spcBef>
              <a:buClr>
                <a:schemeClr val="lt1"/>
              </a:buClr>
              <a:buSzPct val="100000"/>
              <a:defRPr sz="3600">
                <a:solidFill>
                  <a:schemeClr val="lt1"/>
                </a:solidFill>
              </a:defRPr>
            </a:lvl2pPr>
            <a:lvl3pPr lvl="2">
              <a:spcBef>
                <a:spcPts val="0"/>
              </a:spcBef>
              <a:buClr>
                <a:schemeClr val="lt1"/>
              </a:buClr>
              <a:buSzPct val="100000"/>
              <a:defRPr sz="3600">
                <a:solidFill>
                  <a:schemeClr val="lt1"/>
                </a:solidFill>
              </a:defRPr>
            </a:lvl3pPr>
            <a:lvl4pPr lvl="3">
              <a:spcBef>
                <a:spcPts val="0"/>
              </a:spcBef>
              <a:buClr>
                <a:schemeClr val="lt1"/>
              </a:buClr>
              <a:buSzPct val="100000"/>
              <a:defRPr sz="3600">
                <a:solidFill>
                  <a:schemeClr val="lt1"/>
                </a:solidFill>
              </a:defRPr>
            </a:lvl4pPr>
            <a:lvl5pPr lvl="4">
              <a:spcBef>
                <a:spcPts val="0"/>
              </a:spcBef>
              <a:buClr>
                <a:schemeClr val="lt1"/>
              </a:buClr>
              <a:buSzPct val="100000"/>
              <a:defRPr sz="3600">
                <a:solidFill>
                  <a:schemeClr val="lt1"/>
                </a:solidFill>
              </a:defRPr>
            </a:lvl5pPr>
            <a:lvl6pPr lvl="5">
              <a:spcBef>
                <a:spcPts val="0"/>
              </a:spcBef>
              <a:buClr>
                <a:schemeClr val="lt1"/>
              </a:buClr>
              <a:buSzPct val="100000"/>
              <a:defRPr sz="3600">
                <a:solidFill>
                  <a:schemeClr val="lt1"/>
                </a:solidFill>
              </a:defRPr>
            </a:lvl6pPr>
            <a:lvl7pPr lvl="6">
              <a:spcBef>
                <a:spcPts val="0"/>
              </a:spcBef>
              <a:buClr>
                <a:schemeClr val="lt1"/>
              </a:buClr>
              <a:buSzPct val="100000"/>
              <a:defRPr sz="3600">
                <a:solidFill>
                  <a:schemeClr val="lt1"/>
                </a:solidFill>
              </a:defRPr>
            </a:lvl7pPr>
            <a:lvl8pPr lvl="7">
              <a:spcBef>
                <a:spcPts val="0"/>
              </a:spcBef>
              <a:buClr>
                <a:schemeClr val="lt1"/>
              </a:buClr>
              <a:buSzPct val="100000"/>
              <a:defRPr sz="3600">
                <a:solidFill>
                  <a:schemeClr val="lt1"/>
                </a:solidFill>
              </a:defRPr>
            </a:lvl8pPr>
            <a:lvl9pPr lvl="8">
              <a:spcBef>
                <a:spcPts val="0"/>
              </a:spcBef>
              <a:buClr>
                <a:schemeClr val="lt1"/>
              </a:buClr>
              <a:buSzPct val="100000"/>
              <a:defRPr sz="3600">
                <a:solidFill>
                  <a:schemeClr val="lt1"/>
                </a:solidFill>
              </a:defRPr>
            </a:lvl9pPr>
          </a:lstStyle>
          <a:p>
            <a:endParaRPr/>
          </a:p>
        </p:txBody>
      </p:sp>
      <p:sp>
        <p:nvSpPr>
          <p:cNvPr id="17" name="Shape 1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8"/>
        <p:cNvGrpSpPr/>
        <p:nvPr/>
      </p:nvGrpSpPr>
      <p:grpSpPr>
        <a:xfrm>
          <a:off x="0" y="0"/>
          <a:ext cx="0" cy="0"/>
          <a:chOff x="0" y="0"/>
          <a:chExt cx="0" cy="0"/>
        </a:xfrm>
      </p:grpSpPr>
      <p:sp>
        <p:nvSpPr>
          <p:cNvPr id="19" name="Shape 19"/>
          <p:cNvSpPr/>
          <p:nvPr/>
        </p:nvSpPr>
        <p:spPr>
          <a:xfrm>
            <a:off x="0" y="5045700"/>
            <a:ext cx="9144000" cy="97800"/>
          </a:xfrm>
          <a:prstGeom prst="rect">
            <a:avLst/>
          </a:prstGeom>
          <a:solidFill>
            <a:schemeClr val="lt2"/>
          </a:solidFill>
          <a:ln>
            <a:noFill/>
          </a:ln>
        </p:spPr>
        <p:txBody>
          <a:bodyPr lIns="91425" tIns="91425" rIns="91425" bIns="91425" anchor="ctr" anchorCtr="0">
            <a:noAutofit/>
          </a:bodyPr>
          <a:lstStyle/>
          <a:p>
            <a:pPr lvl="0">
              <a:spcBef>
                <a:spcPts val="0"/>
              </a:spcBef>
              <a:buNone/>
            </a:pPr>
            <a:endParaRPr/>
          </a:p>
        </p:txBody>
      </p:sp>
      <p:sp>
        <p:nvSpPr>
          <p:cNvPr id="20" name="Shape 20"/>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1" name="Shape 21"/>
          <p:cNvSpPr txBox="1">
            <a:spLocks noGrp="1"/>
          </p:cNvSpPr>
          <p:nvPr>
            <p:ph type="body" idx="1"/>
          </p:nvPr>
        </p:nvSpPr>
        <p:spPr>
          <a:xfrm>
            <a:off x="311700" y="1152475"/>
            <a:ext cx="8520600" cy="3416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3"/>
        <p:cNvGrpSpPr/>
        <p:nvPr/>
      </p:nvGrpSpPr>
      <p:grpSpPr>
        <a:xfrm>
          <a:off x="0" y="0"/>
          <a:ext cx="0" cy="0"/>
          <a:chOff x="0" y="0"/>
          <a:chExt cx="0" cy="0"/>
        </a:xfrm>
      </p:grpSpPr>
      <p:sp>
        <p:nvSpPr>
          <p:cNvPr id="24" name="Shape 24"/>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5" name="Shape 25"/>
          <p:cNvSpPr txBox="1">
            <a:spLocks noGrp="1"/>
          </p:cNvSpPr>
          <p:nvPr>
            <p:ph type="body" idx="1"/>
          </p:nvPr>
        </p:nvSpPr>
        <p:spPr>
          <a:xfrm>
            <a:off x="311700" y="1152475"/>
            <a:ext cx="3999900"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6" name="Shape 26"/>
          <p:cNvSpPr txBox="1">
            <a:spLocks noGrp="1"/>
          </p:cNvSpPr>
          <p:nvPr>
            <p:ph type="body" idx="2"/>
          </p:nvPr>
        </p:nvSpPr>
        <p:spPr>
          <a:xfrm>
            <a:off x="4832400" y="1152475"/>
            <a:ext cx="3999900"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7" name="Shape 2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0" name="Shape 30"/>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31"/>
        <p:cNvGrpSpPr/>
        <p:nvPr/>
      </p:nvGrpSpPr>
      <p:grpSpPr>
        <a:xfrm>
          <a:off x="0" y="0"/>
          <a:ext cx="0" cy="0"/>
          <a:chOff x="0" y="0"/>
          <a:chExt cx="0" cy="0"/>
        </a:xfrm>
      </p:grpSpPr>
      <p:sp>
        <p:nvSpPr>
          <p:cNvPr id="32" name="Shape 32"/>
          <p:cNvSpPr txBox="1">
            <a:spLocks noGrp="1"/>
          </p:cNvSpPr>
          <p:nvPr>
            <p:ph type="title"/>
          </p:nvPr>
        </p:nvSpPr>
        <p:spPr>
          <a:xfrm>
            <a:off x="311700" y="555600"/>
            <a:ext cx="2808000" cy="755700"/>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3" name="Shape 33"/>
          <p:cNvSpPr txBox="1">
            <a:spLocks noGrp="1"/>
          </p:cNvSpPr>
          <p:nvPr>
            <p:ph type="body" idx="1"/>
          </p:nvPr>
        </p:nvSpPr>
        <p:spPr>
          <a:xfrm>
            <a:off x="311700" y="1389600"/>
            <a:ext cx="2808000" cy="31794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4" name="Shape 3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bg>
      <p:bgPr>
        <a:solidFill>
          <a:schemeClr val="lt2"/>
        </a:solidFill>
        <a:effectLst/>
      </p:bgPr>
    </p:bg>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490250" y="526350"/>
            <a:ext cx="5797500" cy="4090800"/>
          </a:xfrm>
          <a:prstGeom prst="rect">
            <a:avLst/>
          </a:prstGeom>
        </p:spPr>
        <p:txBody>
          <a:bodyPr lIns="91425" tIns="91425" rIns="91425" bIns="91425" anchor="ctr" anchorCtr="0"/>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a:endParaRPr/>
          </a:p>
        </p:txBody>
      </p:sp>
      <p:sp>
        <p:nvSpPr>
          <p:cNvPr id="37" name="Shape 3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8"/>
        <p:cNvGrpSpPr/>
        <p:nvPr/>
      </p:nvGrpSpPr>
      <p:grpSpPr>
        <a:xfrm>
          <a:off x="0" y="0"/>
          <a:ext cx="0" cy="0"/>
          <a:chOff x="0" y="0"/>
          <a:chExt cx="0" cy="0"/>
        </a:xfrm>
      </p:grpSpPr>
      <p:sp>
        <p:nvSpPr>
          <p:cNvPr id="39" name="Shape 39"/>
          <p:cNvSpPr/>
          <p:nvPr/>
        </p:nvSpPr>
        <p:spPr>
          <a:xfrm>
            <a:off x="4572000" y="75"/>
            <a:ext cx="4572000" cy="5143500"/>
          </a:xfrm>
          <a:prstGeom prst="rect">
            <a:avLst/>
          </a:prstGeom>
          <a:solidFill>
            <a:schemeClr val="dk1"/>
          </a:solidFill>
          <a:ln>
            <a:noFill/>
          </a:ln>
        </p:spPr>
        <p:txBody>
          <a:bodyPr lIns="91425" tIns="91425" rIns="91425" bIns="91425" anchor="ctr" anchorCtr="0">
            <a:noAutofit/>
          </a:bodyPr>
          <a:lstStyle/>
          <a:p>
            <a:pPr lvl="0">
              <a:spcBef>
                <a:spcPts val="0"/>
              </a:spcBef>
              <a:buNone/>
            </a:pPr>
            <a:endParaRPr/>
          </a:p>
        </p:txBody>
      </p:sp>
      <p:cxnSp>
        <p:nvCxnSpPr>
          <p:cNvPr id="40" name="Shape 40"/>
          <p:cNvCxnSpPr/>
          <p:nvPr/>
        </p:nvCxnSpPr>
        <p:spPr>
          <a:xfrm>
            <a:off x="5029675" y="4495500"/>
            <a:ext cx="468300" cy="0"/>
          </a:xfrm>
          <a:prstGeom prst="straightConnector1">
            <a:avLst/>
          </a:prstGeom>
          <a:noFill/>
          <a:ln w="19050" cap="flat" cmpd="sng">
            <a:solidFill>
              <a:schemeClr val="lt2"/>
            </a:solidFill>
            <a:prstDash val="solid"/>
            <a:round/>
            <a:headEnd type="none" w="med" len="med"/>
            <a:tailEnd type="none" w="med" len="med"/>
          </a:ln>
        </p:spPr>
      </p:cxnSp>
      <p:sp>
        <p:nvSpPr>
          <p:cNvPr id="41" name="Shape 41"/>
          <p:cNvSpPr txBox="1">
            <a:spLocks noGrp="1"/>
          </p:cNvSpPr>
          <p:nvPr>
            <p:ph type="title"/>
          </p:nvPr>
        </p:nvSpPr>
        <p:spPr>
          <a:xfrm>
            <a:off x="265500" y="1205825"/>
            <a:ext cx="4045200" cy="1509600"/>
          </a:xfrm>
          <a:prstGeom prst="rect">
            <a:avLst/>
          </a:prstGeom>
        </p:spPr>
        <p:txBody>
          <a:bodyPr lIns="91425" tIns="91425" rIns="91425" bIns="91425" anchor="b" anchorCtr="0"/>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a:endParaRPr/>
          </a:p>
        </p:txBody>
      </p:sp>
      <p:sp>
        <p:nvSpPr>
          <p:cNvPr id="42" name="Shape 42"/>
          <p:cNvSpPr txBox="1">
            <a:spLocks noGrp="1"/>
          </p:cNvSpPr>
          <p:nvPr>
            <p:ph type="subTitle" idx="1"/>
          </p:nvPr>
        </p:nvSpPr>
        <p:spPr>
          <a:xfrm>
            <a:off x="265500" y="2769000"/>
            <a:ext cx="4045200" cy="13455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43" name="Shape 43"/>
          <p:cNvSpPr txBox="1">
            <a:spLocks noGrp="1"/>
          </p:cNvSpPr>
          <p:nvPr>
            <p:ph type="body" idx="2"/>
          </p:nvPr>
        </p:nvSpPr>
        <p:spPr>
          <a:xfrm>
            <a:off x="4939500" y="724200"/>
            <a:ext cx="3837000" cy="3695100"/>
          </a:xfrm>
          <a:prstGeom prst="rect">
            <a:avLst/>
          </a:prstGeom>
        </p:spPr>
        <p:txBody>
          <a:bodyPr lIns="91425" tIns="91425" rIns="91425" bIns="91425" anchor="ctr" anchorCtr="0"/>
          <a:lstStyle>
            <a:lvl1pPr lvl="0">
              <a:spcBef>
                <a:spcPts val="0"/>
              </a:spcBef>
              <a:buClr>
                <a:schemeClr val="lt1"/>
              </a:buClr>
              <a:defRPr>
                <a:solidFill>
                  <a:schemeClr val="lt1"/>
                </a:solidFill>
              </a:defRPr>
            </a:lvl1pPr>
            <a:lvl2pPr lvl="1">
              <a:spcBef>
                <a:spcPts val="0"/>
              </a:spcBef>
              <a:buClr>
                <a:schemeClr val="lt1"/>
              </a:buClr>
              <a:defRPr>
                <a:solidFill>
                  <a:schemeClr val="lt1"/>
                </a:solidFill>
              </a:defRPr>
            </a:lvl2pPr>
            <a:lvl3pPr lvl="2">
              <a:spcBef>
                <a:spcPts val="0"/>
              </a:spcBef>
              <a:buClr>
                <a:schemeClr val="lt1"/>
              </a:buClr>
              <a:defRPr>
                <a:solidFill>
                  <a:schemeClr val="lt1"/>
                </a:solidFill>
              </a:defRPr>
            </a:lvl3pPr>
            <a:lvl4pPr lvl="3">
              <a:spcBef>
                <a:spcPts val="0"/>
              </a:spcBef>
              <a:buClr>
                <a:schemeClr val="lt1"/>
              </a:buClr>
              <a:defRPr>
                <a:solidFill>
                  <a:schemeClr val="lt1"/>
                </a:solidFill>
              </a:defRPr>
            </a:lvl4pPr>
            <a:lvl5pPr lvl="4">
              <a:spcBef>
                <a:spcPts val="0"/>
              </a:spcBef>
              <a:buClr>
                <a:schemeClr val="lt1"/>
              </a:buClr>
              <a:defRPr>
                <a:solidFill>
                  <a:schemeClr val="lt1"/>
                </a:solidFill>
              </a:defRPr>
            </a:lvl5pPr>
            <a:lvl6pPr lvl="5">
              <a:spcBef>
                <a:spcPts val="0"/>
              </a:spcBef>
              <a:buClr>
                <a:schemeClr val="lt1"/>
              </a:buClr>
              <a:defRPr>
                <a:solidFill>
                  <a:schemeClr val="lt1"/>
                </a:solidFill>
              </a:defRPr>
            </a:lvl6pPr>
            <a:lvl7pPr lvl="6">
              <a:spcBef>
                <a:spcPts val="0"/>
              </a:spcBef>
              <a:buClr>
                <a:schemeClr val="lt1"/>
              </a:buClr>
              <a:defRPr>
                <a:solidFill>
                  <a:schemeClr val="lt1"/>
                </a:solidFill>
              </a:defRPr>
            </a:lvl7pPr>
            <a:lvl8pPr lvl="7">
              <a:spcBef>
                <a:spcPts val="0"/>
              </a:spcBef>
              <a:buClr>
                <a:schemeClr val="lt1"/>
              </a:buClr>
              <a:defRPr>
                <a:solidFill>
                  <a:schemeClr val="lt1"/>
                </a:solidFill>
              </a:defRPr>
            </a:lvl8pPr>
            <a:lvl9pPr lvl="8">
              <a:spcBef>
                <a:spcPts val="0"/>
              </a:spcBef>
              <a:buClr>
                <a:schemeClr val="lt1"/>
              </a:buClr>
              <a:defRPr>
                <a:solidFill>
                  <a:schemeClr val="lt1"/>
                </a:solidFill>
              </a:defRPr>
            </a:lvl9pPr>
          </a:lstStyle>
          <a:p>
            <a:endParaRPr/>
          </a:p>
        </p:txBody>
      </p:sp>
      <p:sp>
        <p:nvSpPr>
          <p:cNvPr id="44" name="Shape 4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5"/>
        <p:cNvGrpSpPr/>
        <p:nvPr/>
      </p:nvGrpSpPr>
      <p:grpSpPr>
        <a:xfrm>
          <a:off x="0" y="0"/>
          <a:ext cx="0" cy="0"/>
          <a:chOff x="0" y="0"/>
          <a:chExt cx="0" cy="0"/>
        </a:xfrm>
      </p:grpSpPr>
      <p:sp>
        <p:nvSpPr>
          <p:cNvPr id="46" name="Shape 46"/>
          <p:cNvSpPr txBox="1">
            <a:spLocks noGrp="1"/>
          </p:cNvSpPr>
          <p:nvPr>
            <p:ph type="body" idx="1"/>
          </p:nvPr>
        </p:nvSpPr>
        <p:spPr>
          <a:xfrm>
            <a:off x="311700" y="4236825"/>
            <a:ext cx="5998800" cy="598800"/>
          </a:xfrm>
          <a:prstGeom prst="rect">
            <a:avLst/>
          </a:prstGeom>
        </p:spPr>
        <p:txBody>
          <a:bodyPr lIns="91425" tIns="91425" rIns="91425" bIns="91425" anchor="ctr" anchorCtr="0"/>
          <a:lstStyle>
            <a:lvl1pPr lvl="0">
              <a:lnSpc>
                <a:spcPct val="100000"/>
              </a:lnSpc>
              <a:spcBef>
                <a:spcPts val="0"/>
              </a:spcBef>
              <a:spcAft>
                <a:spcPts val="0"/>
              </a:spcAft>
              <a:buSzPct val="100000"/>
              <a:buNone/>
              <a:defRPr sz="2100"/>
            </a:lvl1pPr>
          </a:lstStyle>
          <a:p>
            <a:endParaRPr/>
          </a:p>
        </p:txBody>
      </p:sp>
      <p:sp>
        <p:nvSpPr>
          <p:cNvPr id="47" name="Shape 4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lIns="91425" tIns="91425" rIns="91425" bIns="91425" anchor="t" anchorCtr="0"/>
          <a:lstStyle>
            <a:lvl1pPr lvl="0">
              <a:spcBef>
                <a:spcPts val="0"/>
              </a:spcBef>
              <a:buClr>
                <a:schemeClr val="dk1"/>
              </a:buClr>
              <a:buSzPct val="100000"/>
              <a:buFont typeface="Proxima Nova"/>
              <a:buNone/>
              <a:defRPr sz="2800">
                <a:solidFill>
                  <a:schemeClr val="dk1"/>
                </a:solidFill>
                <a:latin typeface="Proxima Nova"/>
                <a:ea typeface="Proxima Nova"/>
                <a:cs typeface="Proxima Nova"/>
                <a:sym typeface="Proxima Nova"/>
              </a:defRPr>
            </a:lvl1pPr>
            <a:lvl2pPr lvl="1">
              <a:spcBef>
                <a:spcPts val="0"/>
              </a:spcBef>
              <a:buClr>
                <a:schemeClr val="dk1"/>
              </a:buClr>
              <a:buSzPct val="100000"/>
              <a:buFont typeface="Proxima Nova"/>
              <a:buNone/>
              <a:defRPr sz="2800">
                <a:solidFill>
                  <a:schemeClr val="dk1"/>
                </a:solidFill>
                <a:latin typeface="Proxima Nova"/>
                <a:ea typeface="Proxima Nova"/>
                <a:cs typeface="Proxima Nova"/>
                <a:sym typeface="Proxima Nova"/>
              </a:defRPr>
            </a:lvl2pPr>
            <a:lvl3pPr lvl="2">
              <a:spcBef>
                <a:spcPts val="0"/>
              </a:spcBef>
              <a:buClr>
                <a:schemeClr val="dk1"/>
              </a:buClr>
              <a:buSzPct val="100000"/>
              <a:buFont typeface="Proxima Nova"/>
              <a:buNone/>
              <a:defRPr sz="2800">
                <a:solidFill>
                  <a:schemeClr val="dk1"/>
                </a:solidFill>
                <a:latin typeface="Proxima Nova"/>
                <a:ea typeface="Proxima Nova"/>
                <a:cs typeface="Proxima Nova"/>
                <a:sym typeface="Proxima Nova"/>
              </a:defRPr>
            </a:lvl3pPr>
            <a:lvl4pPr lvl="3">
              <a:spcBef>
                <a:spcPts val="0"/>
              </a:spcBef>
              <a:buClr>
                <a:schemeClr val="dk1"/>
              </a:buClr>
              <a:buSzPct val="100000"/>
              <a:buFont typeface="Proxima Nova"/>
              <a:buNone/>
              <a:defRPr sz="2800">
                <a:solidFill>
                  <a:schemeClr val="dk1"/>
                </a:solidFill>
                <a:latin typeface="Proxima Nova"/>
                <a:ea typeface="Proxima Nova"/>
                <a:cs typeface="Proxima Nova"/>
                <a:sym typeface="Proxima Nova"/>
              </a:defRPr>
            </a:lvl4pPr>
            <a:lvl5pPr lvl="4">
              <a:spcBef>
                <a:spcPts val="0"/>
              </a:spcBef>
              <a:buClr>
                <a:schemeClr val="dk1"/>
              </a:buClr>
              <a:buSzPct val="100000"/>
              <a:buFont typeface="Proxima Nova"/>
              <a:buNone/>
              <a:defRPr sz="2800">
                <a:solidFill>
                  <a:schemeClr val="dk1"/>
                </a:solidFill>
                <a:latin typeface="Proxima Nova"/>
                <a:ea typeface="Proxima Nova"/>
                <a:cs typeface="Proxima Nova"/>
                <a:sym typeface="Proxima Nova"/>
              </a:defRPr>
            </a:lvl5pPr>
            <a:lvl6pPr lvl="5">
              <a:spcBef>
                <a:spcPts val="0"/>
              </a:spcBef>
              <a:buClr>
                <a:schemeClr val="dk1"/>
              </a:buClr>
              <a:buSzPct val="100000"/>
              <a:buFont typeface="Proxima Nova"/>
              <a:buNone/>
              <a:defRPr sz="2800">
                <a:solidFill>
                  <a:schemeClr val="dk1"/>
                </a:solidFill>
                <a:latin typeface="Proxima Nova"/>
                <a:ea typeface="Proxima Nova"/>
                <a:cs typeface="Proxima Nova"/>
                <a:sym typeface="Proxima Nova"/>
              </a:defRPr>
            </a:lvl6pPr>
            <a:lvl7pPr lvl="6">
              <a:spcBef>
                <a:spcPts val="0"/>
              </a:spcBef>
              <a:buClr>
                <a:schemeClr val="dk1"/>
              </a:buClr>
              <a:buSzPct val="100000"/>
              <a:buFont typeface="Proxima Nova"/>
              <a:buNone/>
              <a:defRPr sz="2800">
                <a:solidFill>
                  <a:schemeClr val="dk1"/>
                </a:solidFill>
                <a:latin typeface="Proxima Nova"/>
                <a:ea typeface="Proxima Nova"/>
                <a:cs typeface="Proxima Nova"/>
                <a:sym typeface="Proxima Nova"/>
              </a:defRPr>
            </a:lvl7pPr>
            <a:lvl8pPr lvl="7">
              <a:spcBef>
                <a:spcPts val="0"/>
              </a:spcBef>
              <a:buClr>
                <a:schemeClr val="dk1"/>
              </a:buClr>
              <a:buSzPct val="100000"/>
              <a:buFont typeface="Proxima Nova"/>
              <a:buNone/>
              <a:defRPr sz="2800">
                <a:solidFill>
                  <a:schemeClr val="dk1"/>
                </a:solidFill>
                <a:latin typeface="Proxima Nova"/>
                <a:ea typeface="Proxima Nova"/>
                <a:cs typeface="Proxima Nova"/>
                <a:sym typeface="Proxima Nova"/>
              </a:defRPr>
            </a:lvl8pPr>
            <a:lvl9pPr lvl="8">
              <a:spcBef>
                <a:spcPts val="0"/>
              </a:spcBef>
              <a:buClr>
                <a:schemeClr val="dk1"/>
              </a:buClr>
              <a:buSzPct val="100000"/>
              <a:buFont typeface="Proxima Nova"/>
              <a:buNone/>
              <a:defRPr sz="2800">
                <a:solidFill>
                  <a:schemeClr val="dk1"/>
                </a:solidFill>
                <a:latin typeface="Proxima Nova"/>
                <a:ea typeface="Proxima Nova"/>
                <a:cs typeface="Proxima Nova"/>
                <a:sym typeface="Proxima Nova"/>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accent3"/>
              </a:buClr>
              <a:buSzPct val="100000"/>
              <a:buFont typeface="Proxima Nova"/>
              <a:defRPr sz="1800">
                <a:solidFill>
                  <a:schemeClr val="accent3"/>
                </a:solidFill>
                <a:latin typeface="Proxima Nova"/>
                <a:ea typeface="Proxima Nova"/>
                <a:cs typeface="Proxima Nova"/>
                <a:sym typeface="Proxima Nova"/>
              </a:defRPr>
            </a:lvl1pPr>
            <a:lvl2pPr lvl="1">
              <a:lnSpc>
                <a:spcPct val="115000"/>
              </a:lnSpc>
              <a:spcBef>
                <a:spcPts val="0"/>
              </a:spcBef>
              <a:spcAft>
                <a:spcPts val="1600"/>
              </a:spcAft>
              <a:buClr>
                <a:schemeClr val="accent3"/>
              </a:buClr>
              <a:buFont typeface="Proxima Nova"/>
              <a:defRPr>
                <a:solidFill>
                  <a:schemeClr val="accent3"/>
                </a:solidFill>
                <a:latin typeface="Proxima Nova"/>
                <a:ea typeface="Proxima Nova"/>
                <a:cs typeface="Proxima Nova"/>
                <a:sym typeface="Proxima Nova"/>
              </a:defRPr>
            </a:lvl2pPr>
            <a:lvl3pPr lvl="2">
              <a:lnSpc>
                <a:spcPct val="115000"/>
              </a:lnSpc>
              <a:spcBef>
                <a:spcPts val="0"/>
              </a:spcBef>
              <a:spcAft>
                <a:spcPts val="1600"/>
              </a:spcAft>
              <a:buClr>
                <a:schemeClr val="accent3"/>
              </a:buClr>
              <a:buFont typeface="Proxima Nova"/>
              <a:defRPr>
                <a:solidFill>
                  <a:schemeClr val="accent3"/>
                </a:solidFill>
                <a:latin typeface="Proxima Nova"/>
                <a:ea typeface="Proxima Nova"/>
                <a:cs typeface="Proxima Nova"/>
                <a:sym typeface="Proxima Nova"/>
              </a:defRPr>
            </a:lvl3pPr>
            <a:lvl4pPr lvl="3">
              <a:lnSpc>
                <a:spcPct val="115000"/>
              </a:lnSpc>
              <a:spcBef>
                <a:spcPts val="0"/>
              </a:spcBef>
              <a:spcAft>
                <a:spcPts val="1600"/>
              </a:spcAft>
              <a:buClr>
                <a:schemeClr val="accent3"/>
              </a:buClr>
              <a:buFont typeface="Proxima Nova"/>
              <a:defRPr>
                <a:solidFill>
                  <a:schemeClr val="accent3"/>
                </a:solidFill>
                <a:latin typeface="Proxima Nova"/>
                <a:ea typeface="Proxima Nova"/>
                <a:cs typeface="Proxima Nova"/>
                <a:sym typeface="Proxima Nova"/>
              </a:defRPr>
            </a:lvl4pPr>
            <a:lvl5pPr lvl="4">
              <a:lnSpc>
                <a:spcPct val="115000"/>
              </a:lnSpc>
              <a:spcBef>
                <a:spcPts val="0"/>
              </a:spcBef>
              <a:spcAft>
                <a:spcPts val="1600"/>
              </a:spcAft>
              <a:buClr>
                <a:schemeClr val="accent3"/>
              </a:buClr>
              <a:buFont typeface="Proxima Nova"/>
              <a:defRPr>
                <a:solidFill>
                  <a:schemeClr val="accent3"/>
                </a:solidFill>
                <a:latin typeface="Proxima Nova"/>
                <a:ea typeface="Proxima Nova"/>
                <a:cs typeface="Proxima Nova"/>
                <a:sym typeface="Proxima Nova"/>
              </a:defRPr>
            </a:lvl5pPr>
            <a:lvl6pPr lvl="5">
              <a:lnSpc>
                <a:spcPct val="115000"/>
              </a:lnSpc>
              <a:spcBef>
                <a:spcPts val="0"/>
              </a:spcBef>
              <a:spcAft>
                <a:spcPts val="1600"/>
              </a:spcAft>
              <a:buClr>
                <a:schemeClr val="accent3"/>
              </a:buClr>
              <a:buFont typeface="Proxima Nova"/>
              <a:defRPr>
                <a:solidFill>
                  <a:schemeClr val="accent3"/>
                </a:solidFill>
                <a:latin typeface="Proxima Nova"/>
                <a:ea typeface="Proxima Nova"/>
                <a:cs typeface="Proxima Nova"/>
                <a:sym typeface="Proxima Nova"/>
              </a:defRPr>
            </a:lvl6pPr>
            <a:lvl7pPr lvl="6">
              <a:lnSpc>
                <a:spcPct val="115000"/>
              </a:lnSpc>
              <a:spcBef>
                <a:spcPts val="0"/>
              </a:spcBef>
              <a:spcAft>
                <a:spcPts val="1600"/>
              </a:spcAft>
              <a:buClr>
                <a:schemeClr val="accent3"/>
              </a:buClr>
              <a:buFont typeface="Proxima Nova"/>
              <a:defRPr>
                <a:solidFill>
                  <a:schemeClr val="accent3"/>
                </a:solidFill>
                <a:latin typeface="Proxima Nova"/>
                <a:ea typeface="Proxima Nova"/>
                <a:cs typeface="Proxima Nova"/>
                <a:sym typeface="Proxima Nova"/>
              </a:defRPr>
            </a:lvl7pPr>
            <a:lvl8pPr lvl="7">
              <a:lnSpc>
                <a:spcPct val="115000"/>
              </a:lnSpc>
              <a:spcBef>
                <a:spcPts val="0"/>
              </a:spcBef>
              <a:spcAft>
                <a:spcPts val="1600"/>
              </a:spcAft>
              <a:buClr>
                <a:schemeClr val="accent3"/>
              </a:buClr>
              <a:buFont typeface="Proxima Nova"/>
              <a:defRPr>
                <a:solidFill>
                  <a:schemeClr val="accent3"/>
                </a:solidFill>
                <a:latin typeface="Proxima Nova"/>
                <a:ea typeface="Proxima Nova"/>
                <a:cs typeface="Proxima Nova"/>
                <a:sym typeface="Proxima Nova"/>
              </a:defRPr>
            </a:lvl8pPr>
            <a:lvl9pPr lvl="8">
              <a:lnSpc>
                <a:spcPct val="115000"/>
              </a:lnSpc>
              <a:spcBef>
                <a:spcPts val="0"/>
              </a:spcBef>
              <a:spcAft>
                <a:spcPts val="1600"/>
              </a:spcAft>
              <a:buClr>
                <a:schemeClr val="accent3"/>
              </a:buClr>
              <a:buFont typeface="Proxima Nova"/>
              <a:defRPr>
                <a:solidFill>
                  <a:schemeClr val="accent3"/>
                </a:solidFill>
                <a:latin typeface="Proxima Nova"/>
                <a:ea typeface="Proxima Nova"/>
                <a:cs typeface="Proxima Nova"/>
                <a:sym typeface="Proxima Nova"/>
              </a:defRPr>
            </a:lvl9pPr>
          </a:lstStyle>
          <a:p>
            <a:endParaRPr/>
          </a:p>
        </p:txBody>
      </p:sp>
      <p:sp>
        <p:nvSpPr>
          <p:cNvPr id="8" name="Shape 8"/>
          <p:cNvSpPr txBox="1">
            <a:spLocks noGrp="1"/>
          </p:cNvSpPr>
          <p:nvPr>
            <p:ph type="sldNum" idx="12"/>
          </p:nvPr>
        </p:nvSpPr>
        <p:spPr>
          <a:xfrm>
            <a:off x="8472457" y="4663216"/>
            <a:ext cx="548700"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dk1"/>
                </a:solidFill>
                <a:latin typeface="Proxima Nova"/>
                <a:ea typeface="Proxima Nova"/>
                <a:cs typeface="Proxima Nova"/>
                <a:sym typeface="Proxima Nova"/>
              </a:rPr>
              <a:t>‹#›</a:t>
            </a:fld>
            <a:endParaRPr lang="en" sz="1000">
              <a:solidFill>
                <a:schemeClr val="dk1"/>
              </a:solidFill>
              <a:latin typeface="Proxima Nova"/>
              <a:ea typeface="Proxima Nova"/>
              <a:cs typeface="Proxima Nova"/>
              <a:sym typeface="Proxima Nova"/>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Shape 59"/>
          <p:cNvSpPr txBox="1">
            <a:spLocks noGrp="1"/>
          </p:cNvSpPr>
          <p:nvPr>
            <p:ph type="ctrTitle"/>
          </p:nvPr>
        </p:nvSpPr>
        <p:spPr>
          <a:xfrm>
            <a:off x="510450" y="1257300"/>
            <a:ext cx="8123100" cy="1588500"/>
          </a:xfrm>
          <a:prstGeom prst="rect">
            <a:avLst/>
          </a:prstGeom>
        </p:spPr>
        <p:txBody>
          <a:bodyPr lIns="91425" tIns="91425" rIns="91425" bIns="91425" anchor="b" anchorCtr="0">
            <a:noAutofit/>
          </a:bodyPr>
          <a:lstStyle/>
          <a:p>
            <a:pPr lvl="0">
              <a:spcBef>
                <a:spcPts val="0"/>
              </a:spcBef>
              <a:buNone/>
            </a:pPr>
            <a:r>
              <a:rPr lang="en"/>
              <a:t>Checkers is Solved</a:t>
            </a:r>
          </a:p>
        </p:txBody>
      </p:sp>
      <p:sp>
        <p:nvSpPr>
          <p:cNvPr id="60" name="Shape 60"/>
          <p:cNvSpPr txBox="1">
            <a:spLocks noGrp="1"/>
          </p:cNvSpPr>
          <p:nvPr>
            <p:ph type="subTitle" idx="1"/>
          </p:nvPr>
        </p:nvSpPr>
        <p:spPr>
          <a:xfrm>
            <a:off x="510450" y="3182312"/>
            <a:ext cx="8123100" cy="630000"/>
          </a:xfrm>
          <a:prstGeom prst="rect">
            <a:avLst/>
          </a:prstGeom>
        </p:spPr>
        <p:txBody>
          <a:bodyPr lIns="91425" tIns="91425" rIns="91425" bIns="91425" anchor="t" anchorCtr="0">
            <a:noAutofit/>
          </a:bodyPr>
          <a:lstStyle/>
          <a:p>
            <a:pPr lvl="0">
              <a:spcBef>
                <a:spcPts val="0"/>
              </a:spcBef>
              <a:buNone/>
            </a:pPr>
            <a:r>
              <a:rPr lang="en"/>
              <a:t>By Kevin Madison and Emma Drobina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Forward Search Cont.</a:t>
            </a:r>
          </a:p>
        </p:txBody>
      </p:sp>
      <p:sp>
        <p:nvSpPr>
          <p:cNvPr id="116" name="Shape 116"/>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457200" lvl="0" indent="-228600" rtl="0">
              <a:spcBef>
                <a:spcPts val="0"/>
              </a:spcBef>
              <a:buChar char="●"/>
            </a:pPr>
            <a:r>
              <a:rPr lang="en"/>
              <a:t>Alpha-beta search</a:t>
            </a:r>
          </a:p>
          <a:p>
            <a:pPr marL="914400" lvl="1" indent="-228600" rtl="0">
              <a:spcBef>
                <a:spcPts val="0"/>
              </a:spcBef>
              <a:buChar char="○"/>
            </a:pPr>
            <a:r>
              <a:rPr lang="en"/>
              <a:t>Widely used for games</a:t>
            </a:r>
          </a:p>
          <a:p>
            <a:pPr marL="914400" lvl="1" indent="-228600" rtl="0">
              <a:spcBef>
                <a:spcPts val="0"/>
              </a:spcBef>
              <a:buChar char="○"/>
            </a:pPr>
            <a:r>
              <a:rPr lang="en"/>
              <a:t>Depth-first, left-to-right</a:t>
            </a:r>
          </a:p>
          <a:p>
            <a:pPr marL="457200" lvl="0" indent="-228600" rtl="0">
              <a:spcBef>
                <a:spcPts val="0"/>
              </a:spcBef>
              <a:buChar char="●"/>
            </a:pPr>
            <a:r>
              <a:rPr lang="en"/>
              <a:t>Df-pn algorithm</a:t>
            </a:r>
          </a:p>
          <a:p>
            <a:pPr marL="914400" lvl="1" indent="-228600" rtl="0">
              <a:spcBef>
                <a:spcPts val="0"/>
              </a:spcBef>
              <a:buChar char="○"/>
            </a:pPr>
            <a:r>
              <a:rPr lang="en"/>
              <a:t>Variant of Proof Number search</a:t>
            </a:r>
          </a:p>
          <a:p>
            <a:pPr lvl="0">
              <a:spcBef>
                <a:spcPts val="0"/>
              </a:spcBef>
              <a:buNone/>
            </a:pP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Shape 121"/>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Results</a:t>
            </a:r>
          </a:p>
        </p:txBody>
      </p:sp>
      <p:sp>
        <p:nvSpPr>
          <p:cNvPr id="122" name="Shape 122"/>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457200" lvl="0" indent="-228600" rtl="0">
              <a:spcBef>
                <a:spcPts val="0"/>
              </a:spcBef>
            </a:pPr>
            <a:r>
              <a:rPr lang="en"/>
              <a:t>Checkers is a draw</a:t>
            </a:r>
          </a:p>
          <a:p>
            <a:pPr marL="457200" lvl="0" indent="-228600">
              <a:spcBef>
                <a:spcPts val="0"/>
              </a:spcBef>
            </a:pPr>
            <a:r>
              <a:rPr lang="en"/>
              <a:t>No errors were found when compared to human analysis</a:t>
            </a:r>
          </a:p>
        </p:txBody>
      </p:sp>
      <p:pic>
        <p:nvPicPr>
          <p:cNvPr id="123" name="Shape 123" descr="AI_proj_3.PNG"/>
          <p:cNvPicPr preferRelativeResize="0"/>
          <p:nvPr/>
        </p:nvPicPr>
        <p:blipFill>
          <a:blip r:embed="rId3">
            <a:alphaModFix/>
          </a:blip>
          <a:stretch>
            <a:fillRect/>
          </a:stretch>
        </p:blipFill>
        <p:spPr>
          <a:xfrm>
            <a:off x="-12" y="2656450"/>
            <a:ext cx="4676775" cy="1828800"/>
          </a:xfrm>
          <a:prstGeom prst="rect">
            <a:avLst/>
          </a:prstGeom>
          <a:noFill/>
          <a:ln>
            <a:noFill/>
          </a:ln>
        </p:spPr>
      </p:pic>
      <p:pic>
        <p:nvPicPr>
          <p:cNvPr id="124" name="Shape 124" descr="AI_proj_4.PNG"/>
          <p:cNvPicPr preferRelativeResize="0"/>
          <p:nvPr/>
        </p:nvPicPr>
        <p:blipFill>
          <a:blip r:embed="rId4">
            <a:alphaModFix/>
          </a:blip>
          <a:stretch>
            <a:fillRect/>
          </a:stretch>
        </p:blipFill>
        <p:spPr>
          <a:xfrm>
            <a:off x="5192847" y="2055750"/>
            <a:ext cx="3639450" cy="251312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Shape 129"/>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Conclusions</a:t>
            </a:r>
          </a:p>
        </p:txBody>
      </p:sp>
      <p:sp>
        <p:nvSpPr>
          <p:cNvPr id="130" name="Shape 130"/>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457200" lvl="0" indent="-228600" rtl="0">
              <a:lnSpc>
                <a:spcPct val="200000"/>
              </a:lnSpc>
              <a:spcBef>
                <a:spcPts val="0"/>
              </a:spcBef>
            </a:pPr>
            <a:r>
              <a:rPr lang="en"/>
              <a:t>Advancements made in both AI and parallel computing</a:t>
            </a:r>
          </a:p>
          <a:p>
            <a:pPr marL="457200" lvl="0" indent="-228600" rtl="0">
              <a:lnSpc>
                <a:spcPct val="200000"/>
              </a:lnSpc>
              <a:spcBef>
                <a:spcPts val="0"/>
              </a:spcBef>
            </a:pPr>
            <a:r>
              <a:rPr lang="en"/>
              <a:t>Predicts increase in importance of search-intensive approaches to AI</a:t>
            </a:r>
          </a:p>
          <a:p>
            <a:pPr marL="457200" lvl="0" indent="-228600">
              <a:lnSpc>
                <a:spcPct val="200000"/>
              </a:lnSpc>
              <a:spcBef>
                <a:spcPts val="0"/>
              </a:spcBef>
            </a:pPr>
            <a:r>
              <a:rPr lang="en"/>
              <a:t>Chess will remain unsolved for the foreseeable future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Shape 135"/>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References</a:t>
            </a:r>
          </a:p>
        </p:txBody>
      </p:sp>
      <p:sp>
        <p:nvSpPr>
          <p:cNvPr id="136" name="Shape 136"/>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457200" lvl="0" indent="-228600">
              <a:spcBef>
                <a:spcPts val="0"/>
              </a:spcBef>
            </a:pPr>
            <a:r>
              <a:rPr lang="en">
                <a:solidFill>
                  <a:srgbClr val="000000"/>
                </a:solidFill>
              </a:rPr>
              <a:t>Jonathan Schaeffer, Neil Burch, Yngvi Bjornsson, Akihiro Kishimoto, Martin Mueller, Robert Lake, Paul Lu, Steve Sutphen. "Checkers Is Solved." </a:t>
            </a:r>
            <a:r>
              <a:rPr lang="en" i="1">
                <a:solidFill>
                  <a:srgbClr val="000000"/>
                </a:solidFill>
              </a:rPr>
              <a:t>Science</a:t>
            </a:r>
            <a:r>
              <a:rPr lang="en">
                <a:solidFill>
                  <a:srgbClr val="000000"/>
                </a:solidFill>
              </a:rPr>
              <a:t>, 317, 14 September 2007, 1517-1521.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Solving Games</a:t>
            </a:r>
          </a:p>
        </p:txBody>
      </p:sp>
      <p:sp>
        <p:nvSpPr>
          <p:cNvPr id="66" name="Shape 66"/>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457200" lvl="0" indent="-317500" rtl="0">
              <a:lnSpc>
                <a:spcPct val="200000"/>
              </a:lnSpc>
              <a:spcBef>
                <a:spcPts val="0"/>
              </a:spcBef>
              <a:spcAft>
                <a:spcPts val="600"/>
              </a:spcAft>
              <a:buSzPct val="100000"/>
              <a:buFont typeface="Arial" panose="020B0604020202020204" pitchFamily="34" charset="0"/>
              <a:buChar char="•"/>
            </a:pPr>
            <a:r>
              <a:rPr lang="en" sz="1400" dirty="0"/>
              <a:t>Superhuman playing ability =/= solving</a:t>
            </a:r>
          </a:p>
          <a:p>
            <a:pPr marL="457200" lvl="0" indent="-317500">
              <a:lnSpc>
                <a:spcPct val="200000"/>
              </a:lnSpc>
              <a:spcBef>
                <a:spcPts val="0"/>
              </a:spcBef>
              <a:spcAft>
                <a:spcPts val="600"/>
              </a:spcAft>
              <a:buSzPct val="100000"/>
              <a:buFont typeface="Arial" panose="020B0604020202020204" pitchFamily="34" charset="0"/>
              <a:buChar char="•"/>
            </a:pPr>
            <a:r>
              <a:rPr lang="en" sz="1400" dirty="0"/>
              <a:t>Ultraweakly solved - Prove whether the first player will win, lose, or draw from the initial position, given perfect play on both sides. (Often considered the most interesting solution classification as an ultraweak solution requires reasoning about the abstract properties of the game.)</a:t>
            </a:r>
          </a:p>
          <a:p>
            <a:pPr marL="457200" lvl="0" indent="-317500">
              <a:lnSpc>
                <a:spcPct val="200000"/>
              </a:lnSpc>
              <a:spcBef>
                <a:spcPts val="0"/>
              </a:spcBef>
              <a:spcAft>
                <a:spcPts val="600"/>
              </a:spcAft>
              <a:buSzPct val="100000"/>
              <a:buFont typeface="Arial" panose="020B0604020202020204" pitchFamily="34" charset="0"/>
              <a:buChar char="•"/>
            </a:pPr>
            <a:r>
              <a:rPr lang="en" sz="1400" dirty="0"/>
              <a:t>Weakly solved - Provide an algorithm that secures a win for one player, or a draw for either, against any possible moves by the opponent, from the beginning of the game.</a:t>
            </a:r>
          </a:p>
          <a:p>
            <a:pPr marL="457200" lvl="0" indent="-317500" rtl="0">
              <a:lnSpc>
                <a:spcPct val="200000"/>
              </a:lnSpc>
              <a:spcBef>
                <a:spcPts val="0"/>
              </a:spcBef>
              <a:spcAft>
                <a:spcPts val="600"/>
              </a:spcAft>
              <a:buSzPct val="100000"/>
              <a:buFont typeface="Arial" panose="020B0604020202020204" pitchFamily="34" charset="0"/>
              <a:buChar char="•"/>
            </a:pPr>
            <a:r>
              <a:rPr lang="en" sz="1400" dirty="0"/>
              <a:t>Strongly solved - Provide an algorithm that can produce perfect moves from any position, even if mistakes have already been made on one or both sides. (Brute force approach)</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Shape 71"/>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Checkers</a:t>
            </a:r>
          </a:p>
        </p:txBody>
      </p:sp>
      <p:sp>
        <p:nvSpPr>
          <p:cNvPr id="72" name="Shape 72"/>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457200" lvl="0" indent="-228600" rtl="0">
              <a:lnSpc>
                <a:spcPct val="200000"/>
              </a:lnSpc>
              <a:spcBef>
                <a:spcPts val="0"/>
              </a:spcBef>
            </a:pPr>
            <a:r>
              <a:rPr lang="en"/>
              <a:t>Checkers has been weakly solved</a:t>
            </a:r>
          </a:p>
          <a:p>
            <a:pPr marL="457200" lvl="0" indent="-228600" rtl="0">
              <a:lnSpc>
                <a:spcPct val="200000"/>
              </a:lnSpc>
              <a:spcBef>
                <a:spcPts val="0"/>
              </a:spcBef>
            </a:pPr>
            <a:r>
              <a:rPr lang="en"/>
              <a:t>Checkers has 5 x 10^20 positions</a:t>
            </a:r>
          </a:p>
          <a:p>
            <a:pPr marL="914400" lvl="1" indent="-228600" rtl="0">
              <a:lnSpc>
                <a:spcPct val="200000"/>
              </a:lnSpc>
              <a:spcBef>
                <a:spcPts val="0"/>
              </a:spcBef>
            </a:pPr>
            <a:r>
              <a:rPr lang="en"/>
              <a:t>Most computationally complex game solved to date</a:t>
            </a:r>
          </a:p>
        </p:txBody>
      </p:sp>
      <p:pic>
        <p:nvPicPr>
          <p:cNvPr id="73" name="Shape 73" descr="AI_proj_1.PNG"/>
          <p:cNvPicPr preferRelativeResize="0"/>
          <p:nvPr/>
        </p:nvPicPr>
        <p:blipFill>
          <a:blip r:embed="rId3">
            <a:alphaModFix/>
          </a:blip>
          <a:stretch>
            <a:fillRect/>
          </a:stretch>
        </p:blipFill>
        <p:spPr>
          <a:xfrm>
            <a:off x="6045737" y="876537"/>
            <a:ext cx="1838325" cy="32670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Shape 78"/>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Background</a:t>
            </a:r>
          </a:p>
        </p:txBody>
      </p:sp>
      <p:sp>
        <p:nvSpPr>
          <p:cNvPr id="79" name="Shape 79"/>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457200" lvl="0" indent="-228600" rtl="0">
              <a:lnSpc>
                <a:spcPct val="200000"/>
              </a:lnSpc>
              <a:spcBef>
                <a:spcPts val="0"/>
              </a:spcBef>
            </a:pPr>
            <a:r>
              <a:rPr lang="en"/>
              <a:t>1963: First AI victory in checkers</a:t>
            </a:r>
          </a:p>
          <a:p>
            <a:pPr marL="457200" lvl="0" indent="-228600" rtl="0">
              <a:lnSpc>
                <a:spcPct val="200000"/>
              </a:lnSpc>
              <a:spcBef>
                <a:spcPts val="0"/>
              </a:spcBef>
            </a:pPr>
            <a:r>
              <a:rPr lang="en"/>
              <a:t>1989: Chinook program began</a:t>
            </a:r>
          </a:p>
          <a:p>
            <a:pPr marL="457200" lvl="0" indent="-228600" rtl="0">
              <a:lnSpc>
                <a:spcPct val="200000"/>
              </a:lnSpc>
              <a:spcBef>
                <a:spcPts val="0"/>
              </a:spcBef>
            </a:pPr>
            <a:r>
              <a:rPr lang="en"/>
              <a:t>1992: World champion beat Chinook</a:t>
            </a:r>
          </a:p>
          <a:p>
            <a:pPr marL="457200" lvl="0" indent="-228600">
              <a:lnSpc>
                <a:spcPct val="200000"/>
              </a:lnSpc>
              <a:spcBef>
                <a:spcPts val="0"/>
              </a:spcBef>
            </a:pPr>
            <a:r>
              <a:rPr lang="en"/>
              <a:t>1996: Chinook a stronger player than any human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Shape 84"/>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rtl="0">
              <a:spcBef>
                <a:spcPts val="0"/>
              </a:spcBef>
              <a:buNone/>
            </a:pPr>
            <a:r>
              <a:rPr lang="en"/>
              <a:t>How hard is it to solve a game?</a:t>
            </a:r>
          </a:p>
        </p:txBody>
      </p:sp>
      <p:sp>
        <p:nvSpPr>
          <p:cNvPr id="85" name="Shape 85"/>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457200" lvl="0" indent="-228600" rtl="0">
              <a:lnSpc>
                <a:spcPct val="200000"/>
              </a:lnSpc>
              <a:spcBef>
                <a:spcPts val="0"/>
              </a:spcBef>
            </a:pPr>
            <a:r>
              <a:rPr lang="en"/>
              <a:t>Decision complexity</a:t>
            </a:r>
          </a:p>
          <a:p>
            <a:pPr marL="914400" lvl="1" indent="-228600" rtl="0">
              <a:lnSpc>
                <a:spcPct val="200000"/>
              </a:lnSpc>
              <a:spcBef>
                <a:spcPts val="0"/>
              </a:spcBef>
            </a:pPr>
            <a:r>
              <a:rPr lang="en"/>
              <a:t>Moves require skill</a:t>
            </a:r>
          </a:p>
          <a:p>
            <a:pPr marL="457200" lvl="0" indent="-228600" rtl="0">
              <a:lnSpc>
                <a:spcPct val="200000"/>
              </a:lnSpc>
              <a:spcBef>
                <a:spcPts val="0"/>
              </a:spcBef>
            </a:pPr>
            <a:r>
              <a:rPr lang="en"/>
              <a:t>Space complexity</a:t>
            </a:r>
          </a:p>
          <a:p>
            <a:pPr marL="914400" lvl="1" indent="-228600" rtl="0">
              <a:lnSpc>
                <a:spcPct val="200000"/>
              </a:lnSpc>
              <a:spcBef>
                <a:spcPts val="0"/>
              </a:spcBef>
            </a:pPr>
            <a:r>
              <a:rPr lang="en"/>
              <a:t>Search space size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Shape 90"/>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rtl="0">
              <a:spcBef>
                <a:spcPts val="0"/>
              </a:spcBef>
              <a:buNone/>
            </a:pPr>
            <a:r>
              <a:rPr lang="en"/>
              <a:t>Solving Checkers</a:t>
            </a:r>
          </a:p>
        </p:txBody>
      </p:sp>
      <p:sp>
        <p:nvSpPr>
          <p:cNvPr id="91" name="Shape 91"/>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457200" lvl="0" indent="-228600" rtl="0">
              <a:lnSpc>
                <a:spcPct val="200000"/>
              </a:lnSpc>
              <a:spcBef>
                <a:spcPts val="0"/>
              </a:spcBef>
              <a:buAutoNum type="arabicPeriod"/>
            </a:pPr>
            <a:r>
              <a:rPr lang="en"/>
              <a:t>Endgame databases (backward search)</a:t>
            </a:r>
          </a:p>
          <a:p>
            <a:pPr marL="457200" lvl="0" indent="-228600" rtl="0">
              <a:lnSpc>
                <a:spcPct val="200000"/>
              </a:lnSpc>
              <a:spcBef>
                <a:spcPts val="0"/>
              </a:spcBef>
              <a:buAutoNum type="arabicPeriod"/>
            </a:pPr>
            <a:r>
              <a:rPr lang="en"/>
              <a:t>Proof-tree manager (forward search)</a:t>
            </a:r>
          </a:p>
          <a:p>
            <a:pPr marL="457200" lvl="0" indent="-228600" rtl="0">
              <a:lnSpc>
                <a:spcPct val="200000"/>
              </a:lnSpc>
              <a:spcBef>
                <a:spcPts val="0"/>
              </a:spcBef>
              <a:buAutoNum type="arabicPeriod"/>
            </a:pPr>
            <a:r>
              <a:rPr lang="en"/>
              <a:t>Proof solver (forward search)</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Shape 96"/>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Forward and Backward Search</a:t>
            </a:r>
          </a:p>
        </p:txBody>
      </p:sp>
      <p:sp>
        <p:nvSpPr>
          <p:cNvPr id="97" name="Shape 97"/>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a:spcBef>
                <a:spcPts val="0"/>
              </a:spcBef>
              <a:buNone/>
            </a:pPr>
            <a:endParaRPr/>
          </a:p>
        </p:txBody>
      </p:sp>
      <p:pic>
        <p:nvPicPr>
          <p:cNvPr id="98" name="Shape 98" descr="AI_proj_2.PNG"/>
          <p:cNvPicPr preferRelativeResize="0"/>
          <p:nvPr/>
        </p:nvPicPr>
        <p:blipFill>
          <a:blip r:embed="rId3">
            <a:alphaModFix/>
          </a:blip>
          <a:stretch>
            <a:fillRect/>
          </a:stretch>
        </p:blipFill>
        <p:spPr>
          <a:xfrm>
            <a:off x="2039925" y="1253650"/>
            <a:ext cx="4743450" cy="352425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Shape 103"/>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Backward Search</a:t>
            </a:r>
          </a:p>
          <a:p>
            <a:pPr lvl="0">
              <a:spcBef>
                <a:spcPts val="0"/>
              </a:spcBef>
              <a:buNone/>
            </a:pPr>
            <a:endParaRPr/>
          </a:p>
        </p:txBody>
      </p:sp>
      <p:sp>
        <p:nvSpPr>
          <p:cNvPr id="104" name="Shape 104"/>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a:spcBef>
                <a:spcPts val="0"/>
              </a:spcBef>
              <a:buNone/>
            </a:pPr>
            <a:r>
              <a:rPr lang="en"/>
              <a:t>The technique used in backward search is retrograde analysis.</a:t>
            </a:r>
          </a:p>
          <a:p>
            <a:pPr lvl="0">
              <a:spcBef>
                <a:spcPts val="0"/>
              </a:spcBef>
              <a:buNone/>
            </a:pPr>
            <a:r>
              <a:rPr lang="en"/>
              <a:t>It works by starting at an end-game position and working toward the start, first enumerating all one-piece positions (a trivial win for the side of the piece) then enumerating all two-piece positions until arriving at a one-piece position with a known value or a repeat position (a draw).</a:t>
            </a:r>
          </a:p>
          <a:p>
            <a:pPr lvl="0">
              <a:spcBef>
                <a:spcPts val="0"/>
              </a:spcBef>
              <a:buNone/>
            </a:pPr>
            <a:r>
              <a:rPr lang="en"/>
              <a:t>The database is comprised of all board positions with &lt;= 10 pieces.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Shape 109"/>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Forward Search</a:t>
            </a:r>
          </a:p>
          <a:p>
            <a:pPr lvl="0">
              <a:spcBef>
                <a:spcPts val="0"/>
              </a:spcBef>
              <a:buNone/>
            </a:pPr>
            <a:endParaRPr/>
          </a:p>
        </p:txBody>
      </p:sp>
      <p:sp>
        <p:nvSpPr>
          <p:cNvPr id="110" name="Shape 110"/>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457200" lvl="0" indent="-228600" rtl="0">
              <a:spcBef>
                <a:spcPts val="0"/>
              </a:spcBef>
              <a:buAutoNum type="arabicPeriod"/>
            </a:pPr>
            <a:r>
              <a:rPr lang="en"/>
              <a:t>Proof-tree manager</a:t>
            </a:r>
          </a:p>
          <a:p>
            <a:pPr marL="914400" lvl="1" indent="-228600" rtl="0">
              <a:spcBef>
                <a:spcPts val="0"/>
              </a:spcBef>
              <a:buAutoNum type="alphaLcPeriod"/>
            </a:pPr>
            <a:r>
              <a:rPr lang="en"/>
              <a:t>Builds the proof by identifying positions that need assessment</a:t>
            </a:r>
          </a:p>
          <a:p>
            <a:pPr marL="914400" lvl="1" indent="-228600" rtl="0">
              <a:spcBef>
                <a:spcPts val="0"/>
              </a:spcBef>
              <a:buAutoNum type="alphaLcPeriod"/>
            </a:pPr>
            <a:r>
              <a:rPr lang="en"/>
              <a:t>Maintains the proof as a whole</a:t>
            </a:r>
          </a:p>
          <a:p>
            <a:pPr marL="914400" lvl="1" indent="-228600" rtl="0">
              <a:spcBef>
                <a:spcPts val="0"/>
              </a:spcBef>
              <a:buAutoNum type="alphaLcPeriod"/>
            </a:pPr>
            <a:r>
              <a:rPr lang="en"/>
              <a:t>Uses Proof Number search algorithm</a:t>
            </a:r>
          </a:p>
          <a:p>
            <a:pPr marL="457200" lvl="0" indent="-228600" rtl="0">
              <a:spcBef>
                <a:spcPts val="0"/>
              </a:spcBef>
              <a:buAutoNum type="arabicPeriod"/>
            </a:pPr>
            <a:r>
              <a:rPr lang="en"/>
              <a:t>Proof solver</a:t>
            </a:r>
          </a:p>
          <a:p>
            <a:pPr marL="914400" lvl="1" indent="-228600" rtl="0">
              <a:spcBef>
                <a:spcPts val="0"/>
              </a:spcBef>
              <a:buAutoNum type="alphaLcPeriod"/>
            </a:pPr>
            <a:r>
              <a:rPr lang="en"/>
              <a:t>Searches individual positions</a:t>
            </a:r>
          </a:p>
          <a:p>
            <a:pPr marL="914400" lvl="1" indent="-228600" rtl="0">
              <a:spcBef>
                <a:spcPts val="0"/>
              </a:spcBef>
              <a:buAutoNum type="alphaLcPeriod"/>
            </a:pPr>
            <a:r>
              <a:rPr lang="en"/>
              <a:t>Evaluates to see if a position is</a:t>
            </a:r>
          </a:p>
          <a:p>
            <a:pPr marL="1371600" lvl="2" indent="-228600" rtl="0">
              <a:spcBef>
                <a:spcPts val="0"/>
              </a:spcBef>
              <a:buAutoNum type="romanLcPeriod"/>
            </a:pPr>
            <a:r>
              <a:rPr lang="en"/>
              <a:t>Proven</a:t>
            </a:r>
          </a:p>
          <a:p>
            <a:pPr marL="1371600" lvl="2" indent="-228600" rtl="0">
              <a:spcBef>
                <a:spcPts val="0"/>
              </a:spcBef>
              <a:buAutoNum type="romanLcPeriod"/>
            </a:pPr>
            <a:r>
              <a:rPr lang="en"/>
              <a:t>Partially proven</a:t>
            </a:r>
          </a:p>
          <a:p>
            <a:pPr marL="1371600" lvl="2" indent="-228600" rtl="0">
              <a:spcBef>
                <a:spcPts val="0"/>
              </a:spcBef>
              <a:buAutoNum type="romanLcPeriod"/>
            </a:pPr>
            <a:r>
              <a:rPr lang="en"/>
              <a:t>Heuristic</a:t>
            </a:r>
          </a:p>
        </p:txBody>
      </p:sp>
    </p:spTree>
  </p:cSld>
  <p:clrMapOvr>
    <a:masterClrMapping/>
  </p:clrMapOvr>
</p:sld>
</file>

<file path=ppt/theme/theme1.xml><?xml version="1.0" encoding="utf-8"?>
<a:theme xmlns:a="http://schemas.openxmlformats.org/drawingml/2006/main" name="spearmint">
  <a:themeElements>
    <a:clrScheme name="Spearmint">
      <a:dk1>
        <a:srgbClr val="202729"/>
      </a:dk1>
      <a:lt1>
        <a:srgbClr val="FFFFFF"/>
      </a:lt1>
      <a:dk2>
        <a:srgbClr val="4BA173"/>
      </a:dk2>
      <a:lt2>
        <a:srgbClr val="63D297"/>
      </a:lt2>
      <a:accent1>
        <a:srgbClr val="353744"/>
      </a:accent1>
      <a:accent2>
        <a:srgbClr val="424242"/>
      </a:accent2>
      <a:accent3>
        <a:srgbClr val="616161"/>
      </a:accent3>
      <a:accent4>
        <a:srgbClr val="999999"/>
      </a:accent4>
      <a:accent5>
        <a:srgbClr val="FF5252"/>
      </a:accent5>
      <a:accent6>
        <a:srgbClr val="FFF176"/>
      </a:accent6>
      <a:hlink>
        <a:srgbClr val="FF5252"/>
      </a:hlink>
      <a:folHlink>
        <a:srgbClr val="FF525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441</Words>
  <Application>Microsoft Office PowerPoint</Application>
  <PresentationFormat>On-screen Show (16:9)</PresentationFormat>
  <Paragraphs>56</Paragraphs>
  <Slides>13</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Proxima Nova</vt:lpstr>
      <vt:lpstr>spearmint</vt:lpstr>
      <vt:lpstr>Checkers is Solved</vt:lpstr>
      <vt:lpstr>Solving Games</vt:lpstr>
      <vt:lpstr>Checkers</vt:lpstr>
      <vt:lpstr>Background</vt:lpstr>
      <vt:lpstr>How hard is it to solve a game?</vt:lpstr>
      <vt:lpstr>Solving Checkers</vt:lpstr>
      <vt:lpstr>Forward and Backward Search</vt:lpstr>
      <vt:lpstr>Backward Search </vt:lpstr>
      <vt:lpstr>Forward Search </vt:lpstr>
      <vt:lpstr>Forward Search Cont.</vt:lpstr>
      <vt:lpstr>Results</vt:lpstr>
      <vt:lpstr>Conclusions</vt:lpstr>
      <vt:lpstr>References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Checkers is Solved</dc:title>
  <cp:lastModifiedBy>Emma</cp:lastModifiedBy>
  <cp:revision>1</cp:revision>
  <dcterms:modified xsi:type="dcterms:W3CDTF">2017-04-18T16:30:42Z</dcterms:modified>
</cp:coreProperties>
</file>