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24"/>
  </p:notesMasterIdLst>
  <p:handoutMasterIdLst>
    <p:handoutMasterId r:id="rId25"/>
  </p:handoutMasterIdLst>
  <p:sldIdLst>
    <p:sldId id="268" r:id="rId2"/>
    <p:sldId id="273" r:id="rId3"/>
    <p:sldId id="274" r:id="rId4"/>
    <p:sldId id="275" r:id="rId5"/>
    <p:sldId id="276" r:id="rId6"/>
    <p:sldId id="277" r:id="rId7"/>
    <p:sldId id="279" r:id="rId8"/>
    <p:sldId id="280" r:id="rId9"/>
    <p:sldId id="281" r:id="rId10"/>
    <p:sldId id="290" r:id="rId11"/>
    <p:sldId id="292" r:id="rId12"/>
    <p:sldId id="282" r:id="rId13"/>
    <p:sldId id="271" r:id="rId14"/>
    <p:sldId id="283" r:id="rId15"/>
    <p:sldId id="284" r:id="rId16"/>
    <p:sldId id="285" r:id="rId17"/>
    <p:sldId id="291" r:id="rId18"/>
    <p:sldId id="286" r:id="rId19"/>
    <p:sldId id="287" r:id="rId20"/>
    <p:sldId id="293" r:id="rId21"/>
    <p:sldId id="289" r:id="rId22"/>
    <p:sldId id="27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71" autoAdjust="0"/>
    <p:restoredTop sz="94516" autoAdjust="0"/>
  </p:normalViewPr>
  <p:slideViewPr>
    <p:cSldViewPr>
      <p:cViewPr>
        <p:scale>
          <a:sx n="66" d="100"/>
          <a:sy n="66" d="100"/>
        </p:scale>
        <p:origin x="-1470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461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BB94E9-1670-400A-9C0F-514C84FD5A23}" type="doc">
      <dgm:prSet loTypeId="urn:microsoft.com/office/officeart/2005/8/layout/process3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F53079C5-79FF-43DF-8CF1-BF2E6B70A64C}">
      <dgm:prSet phldrT="[Text]"/>
      <dgm:spPr/>
      <dgm:t>
        <a:bodyPr/>
        <a:lstStyle/>
        <a:p>
          <a:r>
            <a:rPr lang="en-US" dirty="0" smtClean="0"/>
            <a:t>Initial System</a:t>
          </a:r>
          <a:endParaRPr lang="en-US" dirty="0"/>
        </a:p>
      </dgm:t>
    </dgm:pt>
    <dgm:pt modelId="{6689A252-980A-4FFA-B399-323EB2569CAD}" type="parTrans" cxnId="{91DFD0A3-75B8-4B0A-B7A5-4E41549DC2A3}">
      <dgm:prSet/>
      <dgm:spPr/>
      <dgm:t>
        <a:bodyPr/>
        <a:lstStyle/>
        <a:p>
          <a:endParaRPr lang="en-US"/>
        </a:p>
      </dgm:t>
    </dgm:pt>
    <dgm:pt modelId="{985252E5-39FD-429D-B6E1-E8F69298D824}" type="sibTrans" cxnId="{91DFD0A3-75B8-4B0A-B7A5-4E41549DC2A3}">
      <dgm:prSet/>
      <dgm:spPr/>
      <dgm:t>
        <a:bodyPr/>
        <a:lstStyle/>
        <a:p>
          <a:endParaRPr lang="en-US"/>
        </a:p>
      </dgm:t>
    </dgm:pt>
    <dgm:pt modelId="{45735F1E-1673-49FC-9731-8283C89B87B4}">
      <dgm:prSet phldrT="[Text]"/>
      <dgm:spPr/>
      <dgm:t>
        <a:bodyPr/>
        <a:lstStyle/>
        <a:p>
          <a:r>
            <a:rPr lang="en-US" dirty="0" smtClean="0"/>
            <a:t>Developed using traditional programming techniques</a:t>
          </a:r>
          <a:endParaRPr lang="en-US" dirty="0"/>
        </a:p>
      </dgm:t>
    </dgm:pt>
    <dgm:pt modelId="{F9746030-12C9-4C78-8950-E593E1505A68}" type="parTrans" cxnId="{19BB0710-F876-485F-9699-0ABC88109EFF}">
      <dgm:prSet/>
      <dgm:spPr/>
      <dgm:t>
        <a:bodyPr/>
        <a:lstStyle/>
        <a:p>
          <a:endParaRPr lang="en-US"/>
        </a:p>
      </dgm:t>
    </dgm:pt>
    <dgm:pt modelId="{CCF4F956-F9D3-4293-B3B8-0A77DFFD59E8}" type="sibTrans" cxnId="{19BB0710-F876-485F-9699-0ABC88109EFF}">
      <dgm:prSet/>
      <dgm:spPr/>
      <dgm:t>
        <a:bodyPr/>
        <a:lstStyle/>
        <a:p>
          <a:endParaRPr lang="en-US"/>
        </a:p>
      </dgm:t>
    </dgm:pt>
    <dgm:pt modelId="{1CF4BE0A-0227-44C3-99FC-1293E17C25D0}">
      <dgm:prSet phldrT="[Text]"/>
      <dgm:spPr/>
      <dgm:t>
        <a:bodyPr/>
        <a:lstStyle/>
        <a:p>
          <a:r>
            <a:rPr lang="en-US" dirty="0" smtClean="0"/>
            <a:t>Neural Network</a:t>
          </a:r>
          <a:endParaRPr lang="en-US" dirty="0"/>
        </a:p>
      </dgm:t>
    </dgm:pt>
    <dgm:pt modelId="{C8B0C316-9E81-4489-AEA8-F6FE74E8745C}" type="parTrans" cxnId="{3A606EC0-A2DA-4D20-924F-7AFCD4214527}">
      <dgm:prSet/>
      <dgm:spPr/>
      <dgm:t>
        <a:bodyPr/>
        <a:lstStyle/>
        <a:p>
          <a:endParaRPr lang="en-US"/>
        </a:p>
      </dgm:t>
    </dgm:pt>
    <dgm:pt modelId="{E6921051-1351-4A67-8A32-92181D646155}" type="sibTrans" cxnId="{3A606EC0-A2DA-4D20-924F-7AFCD4214527}">
      <dgm:prSet/>
      <dgm:spPr/>
      <dgm:t>
        <a:bodyPr/>
        <a:lstStyle/>
        <a:p>
          <a:endParaRPr lang="en-US"/>
        </a:p>
      </dgm:t>
    </dgm:pt>
    <dgm:pt modelId="{A2900B1E-A694-4243-8813-B96CF26CEA95}">
      <dgm:prSet phldrT="[Text]"/>
      <dgm:spPr/>
      <dgm:t>
        <a:bodyPr/>
        <a:lstStyle/>
        <a:p>
          <a:r>
            <a:rPr lang="en-US" dirty="0" smtClean="0"/>
            <a:t>GDS Network</a:t>
          </a:r>
          <a:endParaRPr lang="en-US" dirty="0"/>
        </a:p>
      </dgm:t>
    </dgm:pt>
    <dgm:pt modelId="{97D648E6-7ABD-4576-BB7F-21643DB6908F}" type="parTrans" cxnId="{E07BCBAD-76C8-4711-A71A-675B4606D37E}">
      <dgm:prSet/>
      <dgm:spPr/>
      <dgm:t>
        <a:bodyPr/>
        <a:lstStyle/>
        <a:p>
          <a:endParaRPr lang="en-US"/>
        </a:p>
      </dgm:t>
    </dgm:pt>
    <dgm:pt modelId="{059DA537-8610-46C9-9478-BC0929720202}" type="sibTrans" cxnId="{E07BCBAD-76C8-4711-A71A-675B4606D37E}">
      <dgm:prSet/>
      <dgm:spPr/>
      <dgm:t>
        <a:bodyPr/>
        <a:lstStyle/>
        <a:p>
          <a:endParaRPr lang="en-US"/>
        </a:p>
      </dgm:t>
    </dgm:pt>
    <dgm:pt modelId="{593B536B-014B-46CD-BF6A-B87F0B37B9C5}">
      <dgm:prSet phldrT="[Text]"/>
      <dgm:spPr/>
      <dgm:t>
        <a:bodyPr/>
        <a:lstStyle/>
        <a:p>
          <a:r>
            <a:rPr lang="en-US" dirty="0" smtClean="0"/>
            <a:t>Hopfield Network</a:t>
          </a:r>
          <a:endParaRPr lang="en-US" dirty="0"/>
        </a:p>
      </dgm:t>
    </dgm:pt>
    <dgm:pt modelId="{84DE5C47-EFB5-453F-A5B9-0261FB475692}" type="parTrans" cxnId="{F47FE19F-7FE0-4CB6-B55F-C993D3AF891C}">
      <dgm:prSet/>
      <dgm:spPr/>
      <dgm:t>
        <a:bodyPr/>
        <a:lstStyle/>
        <a:p>
          <a:endParaRPr lang="en-US"/>
        </a:p>
      </dgm:t>
    </dgm:pt>
    <dgm:pt modelId="{0ECB156F-2433-4732-9D81-627FD8405137}" type="sibTrans" cxnId="{F47FE19F-7FE0-4CB6-B55F-C993D3AF891C}">
      <dgm:prSet/>
      <dgm:spPr/>
      <dgm:t>
        <a:bodyPr/>
        <a:lstStyle/>
        <a:p>
          <a:endParaRPr lang="en-US"/>
        </a:p>
      </dgm:t>
    </dgm:pt>
    <dgm:pt modelId="{A4F8E513-C37A-4778-B383-561B05571D4D}">
      <dgm:prSet phldrT="[Text]"/>
      <dgm:spPr/>
      <dgm:t>
        <a:bodyPr/>
        <a:lstStyle/>
        <a:p>
          <a:r>
            <a:rPr lang="en-US" dirty="0" smtClean="0"/>
            <a:t>Major modification is the addition of a network of guard neurons that restrict the configurations the network can assume</a:t>
          </a:r>
          <a:endParaRPr lang="en-US" dirty="0"/>
        </a:p>
      </dgm:t>
    </dgm:pt>
    <dgm:pt modelId="{4D621CDC-EBC4-40AB-895C-EF2C89538AF5}" type="parTrans" cxnId="{1E7E43AE-73FE-4149-825B-8C80C0096313}">
      <dgm:prSet/>
      <dgm:spPr/>
      <dgm:t>
        <a:bodyPr/>
        <a:lstStyle/>
        <a:p>
          <a:endParaRPr lang="en-US"/>
        </a:p>
      </dgm:t>
    </dgm:pt>
    <dgm:pt modelId="{041EF471-EC98-407C-BF54-5E49A9568F84}" type="sibTrans" cxnId="{1E7E43AE-73FE-4149-825B-8C80C0096313}">
      <dgm:prSet/>
      <dgm:spPr/>
      <dgm:t>
        <a:bodyPr/>
        <a:lstStyle/>
        <a:p>
          <a:endParaRPr lang="en-US"/>
        </a:p>
      </dgm:t>
    </dgm:pt>
    <dgm:pt modelId="{00D705BC-CF60-4162-AB2C-48BE53A8848D}">
      <dgm:prSet phldrT="[Text]"/>
      <dgm:spPr/>
      <dgm:t>
        <a:bodyPr/>
        <a:lstStyle/>
        <a:p>
          <a:r>
            <a:rPr lang="en-US" dirty="0" smtClean="0"/>
            <a:t>3 weeks for the system to schedule 1 week of observations</a:t>
          </a:r>
          <a:endParaRPr lang="en-US" dirty="0"/>
        </a:p>
      </dgm:t>
    </dgm:pt>
    <dgm:pt modelId="{CF36D261-68CD-4F05-B447-2CB9D4C552F2}" type="parTrans" cxnId="{65E7C367-2BFB-4CFB-84FA-7D7EA3E1840A}">
      <dgm:prSet/>
      <dgm:spPr/>
      <dgm:t>
        <a:bodyPr/>
        <a:lstStyle/>
        <a:p>
          <a:endParaRPr lang="en-US"/>
        </a:p>
      </dgm:t>
    </dgm:pt>
    <dgm:pt modelId="{A52FF248-5A4A-4746-85D7-C9545EDC5F00}" type="sibTrans" cxnId="{65E7C367-2BFB-4CFB-84FA-7D7EA3E1840A}">
      <dgm:prSet/>
      <dgm:spPr/>
      <dgm:t>
        <a:bodyPr/>
        <a:lstStyle/>
        <a:p>
          <a:endParaRPr lang="en-US"/>
        </a:p>
      </dgm:t>
    </dgm:pt>
    <dgm:pt modelId="{1B2E2841-8D8A-49D6-9164-1C45E3B5B0E0}">
      <dgm:prSet phldrT="[Text]"/>
      <dgm:spPr/>
      <dgm:t>
        <a:bodyPr/>
        <a:lstStyle/>
        <a:p>
          <a:r>
            <a:rPr lang="en-US" dirty="0" smtClean="0"/>
            <a:t>Performed well on a variety of other tasks </a:t>
          </a:r>
          <a:endParaRPr lang="en-US" dirty="0"/>
        </a:p>
      </dgm:t>
    </dgm:pt>
    <dgm:pt modelId="{68D7807C-5AD2-4AE7-91AC-D24B8A38878E}" type="parTrans" cxnId="{945E1EDA-A826-4215-9D75-C6FDDA833B35}">
      <dgm:prSet/>
      <dgm:spPr/>
      <dgm:t>
        <a:bodyPr/>
        <a:lstStyle/>
        <a:p>
          <a:endParaRPr lang="en-US"/>
        </a:p>
      </dgm:t>
    </dgm:pt>
    <dgm:pt modelId="{F889DC22-EBC8-4236-95B7-0D17F11491E7}" type="sibTrans" cxnId="{945E1EDA-A826-4215-9D75-C6FDDA833B35}">
      <dgm:prSet/>
      <dgm:spPr/>
      <dgm:t>
        <a:bodyPr/>
        <a:lstStyle/>
        <a:p>
          <a:endParaRPr lang="en-US"/>
        </a:p>
      </dgm:t>
    </dgm:pt>
    <dgm:pt modelId="{497BCB5E-370B-4629-90F4-C326D74DB7E1}">
      <dgm:prSet phldrT="[Text]"/>
      <dgm:spPr/>
      <dgm:t>
        <a:bodyPr/>
        <a:lstStyle/>
        <a:p>
          <a:r>
            <a:rPr lang="en-US" dirty="0" smtClean="0"/>
            <a:t>searches for a schedule</a:t>
          </a:r>
          <a:endParaRPr lang="en-US" dirty="0"/>
        </a:p>
      </dgm:t>
    </dgm:pt>
    <dgm:pt modelId="{DB5D25E7-A98C-4CE7-B75F-32BAB70D4CBD}" type="parTrans" cxnId="{F09E1B58-4580-4B88-B6AC-249E720C33F2}">
      <dgm:prSet/>
      <dgm:spPr/>
      <dgm:t>
        <a:bodyPr/>
        <a:lstStyle/>
        <a:p>
          <a:endParaRPr lang="en-US"/>
        </a:p>
      </dgm:t>
    </dgm:pt>
    <dgm:pt modelId="{44F287F4-DA64-48C0-BC30-6206FFC2D7B2}" type="sibTrans" cxnId="{F09E1B58-4580-4B88-B6AC-249E720C33F2}">
      <dgm:prSet/>
      <dgm:spPr/>
      <dgm:t>
        <a:bodyPr/>
        <a:lstStyle/>
        <a:p>
          <a:endParaRPr lang="en-US"/>
        </a:p>
      </dgm:t>
    </dgm:pt>
    <dgm:pt modelId="{B2D71E94-34E7-4A57-B2FC-0B273257392F}" type="pres">
      <dgm:prSet presAssocID="{CBBB94E9-1670-400A-9C0F-514C84FD5A2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9C57B20-4B60-457F-8BEE-DA0BC1B0D4F0}" type="pres">
      <dgm:prSet presAssocID="{F53079C5-79FF-43DF-8CF1-BF2E6B70A64C}" presName="composite" presStyleCnt="0"/>
      <dgm:spPr/>
    </dgm:pt>
    <dgm:pt modelId="{92E2BBF0-A0E5-455A-8804-65CA62C07561}" type="pres">
      <dgm:prSet presAssocID="{F53079C5-79FF-43DF-8CF1-BF2E6B70A64C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7DF219-5EDD-4D08-960F-CC617CB11102}" type="pres">
      <dgm:prSet presAssocID="{F53079C5-79FF-43DF-8CF1-BF2E6B70A64C}" presName="parSh" presStyleLbl="node1" presStyleIdx="0" presStyleCnt="3"/>
      <dgm:spPr/>
      <dgm:t>
        <a:bodyPr/>
        <a:lstStyle/>
        <a:p>
          <a:endParaRPr lang="en-US"/>
        </a:p>
      </dgm:t>
    </dgm:pt>
    <dgm:pt modelId="{04DDF4F2-3A4F-42BE-A352-1EAEE857B82F}" type="pres">
      <dgm:prSet presAssocID="{F53079C5-79FF-43DF-8CF1-BF2E6B70A64C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6CBAF3-D374-4697-A6CB-BA4FEE73789A}" type="pres">
      <dgm:prSet presAssocID="{985252E5-39FD-429D-B6E1-E8F69298D824}" presName="sibTrans" presStyleLbl="sibTrans2D1" presStyleIdx="0" presStyleCnt="2"/>
      <dgm:spPr/>
      <dgm:t>
        <a:bodyPr/>
        <a:lstStyle/>
        <a:p>
          <a:endParaRPr lang="en-US"/>
        </a:p>
      </dgm:t>
    </dgm:pt>
    <dgm:pt modelId="{833A69D1-DEF7-4232-AB04-03CC662A21B0}" type="pres">
      <dgm:prSet presAssocID="{985252E5-39FD-429D-B6E1-E8F69298D824}" presName="connTx" presStyleLbl="sibTrans2D1" presStyleIdx="0" presStyleCnt="2"/>
      <dgm:spPr/>
      <dgm:t>
        <a:bodyPr/>
        <a:lstStyle/>
        <a:p>
          <a:endParaRPr lang="en-US"/>
        </a:p>
      </dgm:t>
    </dgm:pt>
    <dgm:pt modelId="{2DCAA196-84DB-458B-9934-60AA560F0C52}" type="pres">
      <dgm:prSet presAssocID="{1CF4BE0A-0227-44C3-99FC-1293E17C25D0}" presName="composite" presStyleCnt="0"/>
      <dgm:spPr/>
    </dgm:pt>
    <dgm:pt modelId="{30BFA6B5-8BE4-4744-A4E5-72DCB005FC47}" type="pres">
      <dgm:prSet presAssocID="{1CF4BE0A-0227-44C3-99FC-1293E17C25D0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5A0DA-7B66-4395-A0BF-B7C786D2B442}" type="pres">
      <dgm:prSet presAssocID="{1CF4BE0A-0227-44C3-99FC-1293E17C25D0}" presName="parSh" presStyleLbl="node1" presStyleIdx="1" presStyleCnt="3"/>
      <dgm:spPr/>
      <dgm:t>
        <a:bodyPr/>
        <a:lstStyle/>
        <a:p>
          <a:endParaRPr lang="en-US"/>
        </a:p>
      </dgm:t>
    </dgm:pt>
    <dgm:pt modelId="{9D1ADB0C-E29E-4BE8-94F4-D9D94F77C97B}" type="pres">
      <dgm:prSet presAssocID="{1CF4BE0A-0227-44C3-99FC-1293E17C25D0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471A5A-9B0A-4228-A52C-4E0C62E71F1F}" type="pres">
      <dgm:prSet presAssocID="{E6921051-1351-4A67-8A32-92181D646155}" presName="sibTrans" presStyleLbl="sibTrans2D1" presStyleIdx="1" presStyleCnt="2"/>
      <dgm:spPr/>
      <dgm:t>
        <a:bodyPr/>
        <a:lstStyle/>
        <a:p>
          <a:endParaRPr lang="en-US"/>
        </a:p>
      </dgm:t>
    </dgm:pt>
    <dgm:pt modelId="{5C27CE87-B450-4202-BA68-FDBA32168C47}" type="pres">
      <dgm:prSet presAssocID="{E6921051-1351-4A67-8A32-92181D646155}" presName="connTx" presStyleLbl="sibTrans2D1" presStyleIdx="1" presStyleCnt="2"/>
      <dgm:spPr/>
      <dgm:t>
        <a:bodyPr/>
        <a:lstStyle/>
        <a:p>
          <a:endParaRPr lang="en-US"/>
        </a:p>
      </dgm:t>
    </dgm:pt>
    <dgm:pt modelId="{55BB1CA4-6FDD-40CA-A161-6D2181AAB976}" type="pres">
      <dgm:prSet presAssocID="{593B536B-014B-46CD-BF6A-B87F0B37B9C5}" presName="composite" presStyleCnt="0"/>
      <dgm:spPr/>
    </dgm:pt>
    <dgm:pt modelId="{39B09ED6-1101-444C-A5CC-A32BF6771E45}" type="pres">
      <dgm:prSet presAssocID="{593B536B-014B-46CD-BF6A-B87F0B37B9C5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6740F1-3C0B-4D60-AEBD-C5F0D33432CE}" type="pres">
      <dgm:prSet presAssocID="{593B536B-014B-46CD-BF6A-B87F0B37B9C5}" presName="parSh" presStyleLbl="node1" presStyleIdx="2" presStyleCnt="3" custScaleX="117501"/>
      <dgm:spPr/>
      <dgm:t>
        <a:bodyPr/>
        <a:lstStyle/>
        <a:p>
          <a:endParaRPr lang="en-US"/>
        </a:p>
      </dgm:t>
    </dgm:pt>
    <dgm:pt modelId="{D21F4DFE-C7AB-48EE-895B-B61D449F766C}" type="pres">
      <dgm:prSet presAssocID="{593B536B-014B-46CD-BF6A-B87F0B37B9C5}" presName="desTx" presStyleLbl="fgAcc1" presStyleIdx="2" presStyleCnt="3" custScaleX="1107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88771DC-D27C-4D2B-8814-7D40E2873C3A}" type="presOf" srcId="{1CF4BE0A-0227-44C3-99FC-1293E17C25D0}" destId="{0E95A0DA-7B66-4395-A0BF-B7C786D2B442}" srcOrd="1" destOrd="0" presId="urn:microsoft.com/office/officeart/2005/8/layout/process3"/>
    <dgm:cxn modelId="{65E7C367-2BFB-4CFB-84FA-7D7EA3E1840A}" srcId="{F53079C5-79FF-43DF-8CF1-BF2E6B70A64C}" destId="{00D705BC-CF60-4162-AB2C-48BE53A8848D}" srcOrd="1" destOrd="0" parTransId="{CF36D261-68CD-4F05-B447-2CB9D4C552F2}" sibTransId="{A52FF248-5A4A-4746-85D7-C9545EDC5F00}"/>
    <dgm:cxn modelId="{1E7E43AE-73FE-4149-825B-8C80C0096313}" srcId="{593B536B-014B-46CD-BF6A-B87F0B37B9C5}" destId="{A4F8E513-C37A-4778-B383-561B05571D4D}" srcOrd="0" destOrd="0" parTransId="{4D621CDC-EBC4-40AB-895C-EF2C89538AF5}" sibTransId="{041EF471-EC98-407C-BF54-5E49A9568F84}"/>
    <dgm:cxn modelId="{4EFDABB2-E791-4869-AFCA-825D828E9348}" type="presOf" srcId="{F53079C5-79FF-43DF-8CF1-BF2E6B70A64C}" destId="{147DF219-5EDD-4D08-960F-CC617CB11102}" srcOrd="1" destOrd="0" presId="urn:microsoft.com/office/officeart/2005/8/layout/process3"/>
    <dgm:cxn modelId="{F62E6ED0-9AAD-4202-BB06-431DE458A728}" type="presOf" srcId="{497BCB5E-370B-4629-90F4-C326D74DB7E1}" destId="{9D1ADB0C-E29E-4BE8-94F4-D9D94F77C97B}" srcOrd="0" destOrd="1" presId="urn:microsoft.com/office/officeart/2005/8/layout/process3"/>
    <dgm:cxn modelId="{E63FFBA7-B13F-42D4-98FF-782469AE025E}" type="presOf" srcId="{1B2E2841-8D8A-49D6-9164-1C45E3B5B0E0}" destId="{9D1ADB0C-E29E-4BE8-94F4-D9D94F77C97B}" srcOrd="0" destOrd="2" presId="urn:microsoft.com/office/officeart/2005/8/layout/process3"/>
    <dgm:cxn modelId="{E07BCBAD-76C8-4711-A71A-675B4606D37E}" srcId="{1CF4BE0A-0227-44C3-99FC-1293E17C25D0}" destId="{A2900B1E-A694-4243-8813-B96CF26CEA95}" srcOrd="0" destOrd="0" parTransId="{97D648E6-7ABD-4576-BB7F-21643DB6908F}" sibTransId="{059DA537-8610-46C9-9478-BC0929720202}"/>
    <dgm:cxn modelId="{3726254D-BC68-43EA-8C85-B112DD923FBE}" type="presOf" srcId="{CBBB94E9-1670-400A-9C0F-514C84FD5A23}" destId="{B2D71E94-34E7-4A57-B2FC-0B273257392F}" srcOrd="0" destOrd="0" presId="urn:microsoft.com/office/officeart/2005/8/layout/process3"/>
    <dgm:cxn modelId="{619DCE69-6C1B-4448-91DA-5085D9FBDCEC}" type="presOf" srcId="{F53079C5-79FF-43DF-8CF1-BF2E6B70A64C}" destId="{92E2BBF0-A0E5-455A-8804-65CA62C07561}" srcOrd="0" destOrd="0" presId="urn:microsoft.com/office/officeart/2005/8/layout/process3"/>
    <dgm:cxn modelId="{3A606EC0-A2DA-4D20-924F-7AFCD4214527}" srcId="{CBBB94E9-1670-400A-9C0F-514C84FD5A23}" destId="{1CF4BE0A-0227-44C3-99FC-1293E17C25D0}" srcOrd="1" destOrd="0" parTransId="{C8B0C316-9E81-4489-AEA8-F6FE74E8745C}" sibTransId="{E6921051-1351-4A67-8A32-92181D646155}"/>
    <dgm:cxn modelId="{0FCADF27-BAD2-48A1-A1CF-878634082C2C}" type="presOf" srcId="{593B536B-014B-46CD-BF6A-B87F0B37B9C5}" destId="{39B09ED6-1101-444C-A5CC-A32BF6771E45}" srcOrd="0" destOrd="0" presId="urn:microsoft.com/office/officeart/2005/8/layout/process3"/>
    <dgm:cxn modelId="{8015C00F-A3DA-4DEB-B938-AD4AFF1C10E4}" type="presOf" srcId="{45735F1E-1673-49FC-9731-8283C89B87B4}" destId="{04DDF4F2-3A4F-42BE-A352-1EAEE857B82F}" srcOrd="0" destOrd="0" presId="urn:microsoft.com/office/officeart/2005/8/layout/process3"/>
    <dgm:cxn modelId="{52423BEA-4667-4E35-B84E-90ADF98101C2}" type="presOf" srcId="{A4F8E513-C37A-4778-B383-561B05571D4D}" destId="{D21F4DFE-C7AB-48EE-895B-B61D449F766C}" srcOrd="0" destOrd="0" presId="urn:microsoft.com/office/officeart/2005/8/layout/process3"/>
    <dgm:cxn modelId="{21026C18-F4C3-42C7-9454-E68FC03D0146}" type="presOf" srcId="{E6921051-1351-4A67-8A32-92181D646155}" destId="{5C27CE87-B450-4202-BA68-FDBA32168C47}" srcOrd="1" destOrd="0" presId="urn:microsoft.com/office/officeart/2005/8/layout/process3"/>
    <dgm:cxn modelId="{9914C5E7-6ED9-4A29-9BFF-EF7D66F2F24F}" type="presOf" srcId="{985252E5-39FD-429D-B6E1-E8F69298D824}" destId="{9B6CBAF3-D374-4697-A6CB-BA4FEE73789A}" srcOrd="0" destOrd="0" presId="urn:microsoft.com/office/officeart/2005/8/layout/process3"/>
    <dgm:cxn modelId="{F47FE19F-7FE0-4CB6-B55F-C993D3AF891C}" srcId="{CBBB94E9-1670-400A-9C0F-514C84FD5A23}" destId="{593B536B-014B-46CD-BF6A-B87F0B37B9C5}" srcOrd="2" destOrd="0" parTransId="{84DE5C47-EFB5-453F-A5B9-0261FB475692}" sibTransId="{0ECB156F-2433-4732-9D81-627FD8405137}"/>
    <dgm:cxn modelId="{A9641A02-3E31-48D0-BA2E-FC154FA8F2AD}" type="presOf" srcId="{985252E5-39FD-429D-B6E1-E8F69298D824}" destId="{833A69D1-DEF7-4232-AB04-03CC662A21B0}" srcOrd="1" destOrd="0" presId="urn:microsoft.com/office/officeart/2005/8/layout/process3"/>
    <dgm:cxn modelId="{DB345DAC-EAEC-4F3D-9AC2-A6FEC2962761}" type="presOf" srcId="{00D705BC-CF60-4162-AB2C-48BE53A8848D}" destId="{04DDF4F2-3A4F-42BE-A352-1EAEE857B82F}" srcOrd="0" destOrd="1" presId="urn:microsoft.com/office/officeart/2005/8/layout/process3"/>
    <dgm:cxn modelId="{19BB0710-F876-485F-9699-0ABC88109EFF}" srcId="{F53079C5-79FF-43DF-8CF1-BF2E6B70A64C}" destId="{45735F1E-1673-49FC-9731-8283C89B87B4}" srcOrd="0" destOrd="0" parTransId="{F9746030-12C9-4C78-8950-E593E1505A68}" sibTransId="{CCF4F956-F9D3-4293-B3B8-0A77DFFD59E8}"/>
    <dgm:cxn modelId="{30320B1B-4551-460B-84DA-2AD256027658}" type="presOf" srcId="{E6921051-1351-4A67-8A32-92181D646155}" destId="{30471A5A-9B0A-4228-A52C-4E0C62E71F1F}" srcOrd="0" destOrd="0" presId="urn:microsoft.com/office/officeart/2005/8/layout/process3"/>
    <dgm:cxn modelId="{F09E1B58-4580-4B88-B6AC-249E720C33F2}" srcId="{1CF4BE0A-0227-44C3-99FC-1293E17C25D0}" destId="{497BCB5E-370B-4629-90F4-C326D74DB7E1}" srcOrd="1" destOrd="0" parTransId="{DB5D25E7-A98C-4CE7-B75F-32BAB70D4CBD}" sibTransId="{44F287F4-DA64-48C0-BC30-6206FFC2D7B2}"/>
    <dgm:cxn modelId="{14CE1B1D-7ECE-40F9-AFC9-2F6013D44470}" type="presOf" srcId="{1CF4BE0A-0227-44C3-99FC-1293E17C25D0}" destId="{30BFA6B5-8BE4-4744-A4E5-72DCB005FC47}" srcOrd="0" destOrd="0" presId="urn:microsoft.com/office/officeart/2005/8/layout/process3"/>
    <dgm:cxn modelId="{91DFD0A3-75B8-4B0A-B7A5-4E41549DC2A3}" srcId="{CBBB94E9-1670-400A-9C0F-514C84FD5A23}" destId="{F53079C5-79FF-43DF-8CF1-BF2E6B70A64C}" srcOrd="0" destOrd="0" parTransId="{6689A252-980A-4FFA-B399-323EB2569CAD}" sibTransId="{985252E5-39FD-429D-B6E1-E8F69298D824}"/>
    <dgm:cxn modelId="{945E1EDA-A826-4215-9D75-C6FDDA833B35}" srcId="{1CF4BE0A-0227-44C3-99FC-1293E17C25D0}" destId="{1B2E2841-8D8A-49D6-9164-1C45E3B5B0E0}" srcOrd="2" destOrd="0" parTransId="{68D7807C-5AD2-4AE7-91AC-D24B8A38878E}" sibTransId="{F889DC22-EBC8-4236-95B7-0D17F11491E7}"/>
    <dgm:cxn modelId="{3F63F983-B816-4FC4-BBF1-2BF9B6345FD7}" type="presOf" srcId="{593B536B-014B-46CD-BF6A-B87F0B37B9C5}" destId="{DD6740F1-3C0B-4D60-AEBD-C5F0D33432CE}" srcOrd="1" destOrd="0" presId="urn:microsoft.com/office/officeart/2005/8/layout/process3"/>
    <dgm:cxn modelId="{3A201CB0-DA4B-493A-93C3-E5B11807847F}" type="presOf" srcId="{A2900B1E-A694-4243-8813-B96CF26CEA95}" destId="{9D1ADB0C-E29E-4BE8-94F4-D9D94F77C97B}" srcOrd="0" destOrd="0" presId="urn:microsoft.com/office/officeart/2005/8/layout/process3"/>
    <dgm:cxn modelId="{712CB369-C506-4B1C-B39E-F0BD8A98190A}" type="presParOf" srcId="{B2D71E94-34E7-4A57-B2FC-0B273257392F}" destId="{C9C57B20-4B60-457F-8BEE-DA0BC1B0D4F0}" srcOrd="0" destOrd="0" presId="urn:microsoft.com/office/officeart/2005/8/layout/process3"/>
    <dgm:cxn modelId="{1D625561-182F-402C-BC50-D486B6FF95F9}" type="presParOf" srcId="{C9C57B20-4B60-457F-8BEE-DA0BC1B0D4F0}" destId="{92E2BBF0-A0E5-455A-8804-65CA62C07561}" srcOrd="0" destOrd="0" presId="urn:microsoft.com/office/officeart/2005/8/layout/process3"/>
    <dgm:cxn modelId="{EF38CAB8-FB5F-4D45-822D-C7927AC08E0A}" type="presParOf" srcId="{C9C57B20-4B60-457F-8BEE-DA0BC1B0D4F0}" destId="{147DF219-5EDD-4D08-960F-CC617CB11102}" srcOrd="1" destOrd="0" presId="urn:microsoft.com/office/officeart/2005/8/layout/process3"/>
    <dgm:cxn modelId="{F43496EA-3A26-42EB-8B5D-02C93851BCF1}" type="presParOf" srcId="{C9C57B20-4B60-457F-8BEE-DA0BC1B0D4F0}" destId="{04DDF4F2-3A4F-42BE-A352-1EAEE857B82F}" srcOrd="2" destOrd="0" presId="urn:microsoft.com/office/officeart/2005/8/layout/process3"/>
    <dgm:cxn modelId="{150FE394-6FE3-4F19-B549-75AAE9D9ACBA}" type="presParOf" srcId="{B2D71E94-34E7-4A57-B2FC-0B273257392F}" destId="{9B6CBAF3-D374-4697-A6CB-BA4FEE73789A}" srcOrd="1" destOrd="0" presId="urn:microsoft.com/office/officeart/2005/8/layout/process3"/>
    <dgm:cxn modelId="{4C8E6BA2-351C-44E1-8EDD-8E0873557C0A}" type="presParOf" srcId="{9B6CBAF3-D374-4697-A6CB-BA4FEE73789A}" destId="{833A69D1-DEF7-4232-AB04-03CC662A21B0}" srcOrd="0" destOrd="0" presId="urn:microsoft.com/office/officeart/2005/8/layout/process3"/>
    <dgm:cxn modelId="{666E4768-E35B-4348-BC80-10BDE5672493}" type="presParOf" srcId="{B2D71E94-34E7-4A57-B2FC-0B273257392F}" destId="{2DCAA196-84DB-458B-9934-60AA560F0C52}" srcOrd="2" destOrd="0" presId="urn:microsoft.com/office/officeart/2005/8/layout/process3"/>
    <dgm:cxn modelId="{38F79E63-FD4E-4BFE-80C0-ADABB256452E}" type="presParOf" srcId="{2DCAA196-84DB-458B-9934-60AA560F0C52}" destId="{30BFA6B5-8BE4-4744-A4E5-72DCB005FC47}" srcOrd="0" destOrd="0" presId="urn:microsoft.com/office/officeart/2005/8/layout/process3"/>
    <dgm:cxn modelId="{3569C892-3D71-4F8A-A9A7-A8F486EEF05E}" type="presParOf" srcId="{2DCAA196-84DB-458B-9934-60AA560F0C52}" destId="{0E95A0DA-7B66-4395-A0BF-B7C786D2B442}" srcOrd="1" destOrd="0" presId="urn:microsoft.com/office/officeart/2005/8/layout/process3"/>
    <dgm:cxn modelId="{AC90A27A-D93B-4277-9455-6BB8CBE342BE}" type="presParOf" srcId="{2DCAA196-84DB-458B-9934-60AA560F0C52}" destId="{9D1ADB0C-E29E-4BE8-94F4-D9D94F77C97B}" srcOrd="2" destOrd="0" presId="urn:microsoft.com/office/officeart/2005/8/layout/process3"/>
    <dgm:cxn modelId="{B7DB55CC-28C7-4629-8DC2-589AE52DDD40}" type="presParOf" srcId="{B2D71E94-34E7-4A57-B2FC-0B273257392F}" destId="{30471A5A-9B0A-4228-A52C-4E0C62E71F1F}" srcOrd="3" destOrd="0" presId="urn:microsoft.com/office/officeart/2005/8/layout/process3"/>
    <dgm:cxn modelId="{89C2BAC3-21DF-41C3-B102-9F7E0118AF4B}" type="presParOf" srcId="{30471A5A-9B0A-4228-A52C-4E0C62E71F1F}" destId="{5C27CE87-B450-4202-BA68-FDBA32168C47}" srcOrd="0" destOrd="0" presId="urn:microsoft.com/office/officeart/2005/8/layout/process3"/>
    <dgm:cxn modelId="{B60798AA-FB6A-4D54-ACE9-C646C4B6B348}" type="presParOf" srcId="{B2D71E94-34E7-4A57-B2FC-0B273257392F}" destId="{55BB1CA4-6FDD-40CA-A161-6D2181AAB976}" srcOrd="4" destOrd="0" presId="urn:microsoft.com/office/officeart/2005/8/layout/process3"/>
    <dgm:cxn modelId="{A15B32FF-F8E8-46BD-9B70-748BEF0C8E97}" type="presParOf" srcId="{55BB1CA4-6FDD-40CA-A161-6D2181AAB976}" destId="{39B09ED6-1101-444C-A5CC-A32BF6771E45}" srcOrd="0" destOrd="0" presId="urn:microsoft.com/office/officeart/2005/8/layout/process3"/>
    <dgm:cxn modelId="{09154092-0667-4BF1-B8A5-4B0CED451D4F}" type="presParOf" srcId="{55BB1CA4-6FDD-40CA-A161-6D2181AAB976}" destId="{DD6740F1-3C0B-4D60-AEBD-C5F0D33432CE}" srcOrd="1" destOrd="0" presId="urn:microsoft.com/office/officeart/2005/8/layout/process3"/>
    <dgm:cxn modelId="{F9B9B7B3-57DE-44A5-9779-E52299883FCB}" type="presParOf" srcId="{55BB1CA4-6FDD-40CA-A161-6D2181AAB976}" destId="{D21F4DFE-C7AB-48EE-895B-B61D449F766C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82DBFA1-3EC7-41FF-8BF5-345E3832C080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2A578058-4702-4A99-80AB-C13D8D2408BD}">
      <dgm:prSet phldrT="[Text]"/>
      <dgm:spPr/>
      <dgm:t>
        <a:bodyPr/>
        <a:lstStyle/>
        <a:p>
          <a:r>
            <a:rPr lang="en-US" dirty="0" smtClean="0"/>
            <a:t>Preprocessing phase (initial assignment)</a:t>
          </a:r>
          <a:endParaRPr lang="en-US" dirty="0"/>
        </a:p>
      </dgm:t>
    </dgm:pt>
    <dgm:pt modelId="{D3C4815F-AD98-4695-81B4-120DC7F9A970}" type="parTrans" cxnId="{01F77B0A-9E6D-412B-93B6-E4DCD2640190}">
      <dgm:prSet/>
      <dgm:spPr/>
      <dgm:t>
        <a:bodyPr/>
        <a:lstStyle/>
        <a:p>
          <a:endParaRPr lang="en-US"/>
        </a:p>
      </dgm:t>
    </dgm:pt>
    <dgm:pt modelId="{206276E2-7182-433C-AF93-9A05D454CF5E}" type="sibTrans" cxnId="{01F77B0A-9E6D-412B-93B6-E4DCD2640190}">
      <dgm:prSet/>
      <dgm:spPr/>
      <dgm:t>
        <a:bodyPr/>
        <a:lstStyle/>
        <a:p>
          <a:endParaRPr lang="en-US"/>
        </a:p>
      </dgm:t>
    </dgm:pt>
    <dgm:pt modelId="{BBE2CDF3-7EBB-4065-BDAB-1EE1857BB6EC}">
      <dgm:prSet phldrT="[Text]"/>
      <dgm:spPr/>
      <dgm:t>
        <a:bodyPr/>
        <a:lstStyle/>
        <a:p>
          <a:r>
            <a:rPr lang="en-US" dirty="0" smtClean="0"/>
            <a:t>Choice point (choose variable and reassign value until a solution) </a:t>
          </a:r>
          <a:endParaRPr lang="en-US" dirty="0"/>
        </a:p>
      </dgm:t>
    </dgm:pt>
    <dgm:pt modelId="{DDDC34CB-72CF-45D5-B0C8-37FEC9243278}" type="parTrans" cxnId="{9D6460D1-A4A6-4559-A822-9A26DF80C791}">
      <dgm:prSet/>
      <dgm:spPr/>
      <dgm:t>
        <a:bodyPr/>
        <a:lstStyle/>
        <a:p>
          <a:endParaRPr lang="en-US"/>
        </a:p>
      </dgm:t>
    </dgm:pt>
    <dgm:pt modelId="{ED5CBA26-F4D4-46AF-9128-460B573882B5}" type="sibTrans" cxnId="{9D6460D1-A4A6-4559-A822-9A26DF80C791}">
      <dgm:prSet/>
      <dgm:spPr/>
      <dgm:t>
        <a:bodyPr/>
        <a:lstStyle/>
        <a:p>
          <a:endParaRPr lang="en-US"/>
        </a:p>
      </dgm:t>
    </dgm:pt>
    <dgm:pt modelId="{08D1ACBF-5357-424E-B174-B0459365D7DF}">
      <dgm:prSet phldrT="[Text]"/>
      <dgm:spPr/>
      <dgm:t>
        <a:bodyPr/>
        <a:lstStyle/>
        <a:p>
          <a:r>
            <a:rPr lang="en-US" dirty="0" smtClean="0"/>
            <a:t>System searches the space, favors assignments with fewer total conflicts</a:t>
          </a:r>
          <a:endParaRPr lang="en-US" dirty="0"/>
        </a:p>
      </dgm:t>
    </dgm:pt>
    <dgm:pt modelId="{B8A73D58-3247-4F76-ADE5-03F109BD8087}" type="parTrans" cxnId="{6BC9C4E4-B59F-4CC9-9074-9A8A601307DD}">
      <dgm:prSet/>
      <dgm:spPr/>
      <dgm:t>
        <a:bodyPr/>
        <a:lstStyle/>
        <a:p>
          <a:endParaRPr lang="en-US"/>
        </a:p>
      </dgm:t>
    </dgm:pt>
    <dgm:pt modelId="{FB872580-5509-4BB2-9320-6AA0FA9846F9}" type="sibTrans" cxnId="{6BC9C4E4-B59F-4CC9-9074-9A8A601307DD}">
      <dgm:prSet/>
      <dgm:spPr/>
      <dgm:t>
        <a:bodyPr/>
        <a:lstStyle/>
        <a:p>
          <a:endParaRPr lang="en-US"/>
        </a:p>
      </dgm:t>
    </dgm:pt>
    <dgm:pt modelId="{9722259B-EEB6-4F0B-BADF-E2B00898F2BB}" type="pres">
      <dgm:prSet presAssocID="{382DBFA1-3EC7-41FF-8BF5-345E3832C080}" presName="Name0" presStyleCnt="0">
        <dgm:presLayoutVars>
          <dgm:dir/>
          <dgm:resizeHandles val="exact"/>
        </dgm:presLayoutVars>
      </dgm:prSet>
      <dgm:spPr/>
    </dgm:pt>
    <dgm:pt modelId="{830D662E-4A21-4CE4-9CE6-94524469D3EB}" type="pres">
      <dgm:prSet presAssocID="{2A578058-4702-4A99-80AB-C13D8D2408B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FCF447-FBC3-41B5-B01A-40E7CAA90925}" type="pres">
      <dgm:prSet presAssocID="{206276E2-7182-433C-AF93-9A05D454CF5E}" presName="sibTrans" presStyleLbl="sibTrans2D1" presStyleIdx="0" presStyleCnt="2"/>
      <dgm:spPr/>
      <dgm:t>
        <a:bodyPr/>
        <a:lstStyle/>
        <a:p>
          <a:endParaRPr lang="en-US"/>
        </a:p>
      </dgm:t>
    </dgm:pt>
    <dgm:pt modelId="{A82EB366-8927-4EDF-8F4F-1EFC12183675}" type="pres">
      <dgm:prSet presAssocID="{206276E2-7182-433C-AF93-9A05D454CF5E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59FF57A3-CDE9-4F88-9F16-791FCB8ECC68}" type="pres">
      <dgm:prSet presAssocID="{BBE2CDF3-7EBB-4065-BDAB-1EE1857BB6E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79B993-F385-45B7-8208-53A77486DC0B}" type="pres">
      <dgm:prSet presAssocID="{ED5CBA26-F4D4-46AF-9128-460B573882B5}" presName="sibTrans" presStyleLbl="sibTrans2D1" presStyleIdx="1" presStyleCnt="2"/>
      <dgm:spPr/>
      <dgm:t>
        <a:bodyPr/>
        <a:lstStyle/>
        <a:p>
          <a:endParaRPr lang="en-US"/>
        </a:p>
      </dgm:t>
    </dgm:pt>
    <dgm:pt modelId="{DEE69700-7539-46B8-93FC-7ADE8C6A4A92}" type="pres">
      <dgm:prSet presAssocID="{ED5CBA26-F4D4-46AF-9128-460B573882B5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3DAE8F98-D959-47AB-9465-229C7AA29CA9}" type="pres">
      <dgm:prSet presAssocID="{08D1ACBF-5357-424E-B174-B0459365D7D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F043A02-A3F2-4E82-82B2-EDA56551717F}" type="presOf" srcId="{206276E2-7182-433C-AF93-9A05D454CF5E}" destId="{A82EB366-8927-4EDF-8F4F-1EFC12183675}" srcOrd="1" destOrd="0" presId="urn:microsoft.com/office/officeart/2005/8/layout/process1"/>
    <dgm:cxn modelId="{89BAA774-B625-4530-AAF8-1392E99EBA66}" type="presOf" srcId="{BBE2CDF3-7EBB-4065-BDAB-1EE1857BB6EC}" destId="{59FF57A3-CDE9-4F88-9F16-791FCB8ECC68}" srcOrd="0" destOrd="0" presId="urn:microsoft.com/office/officeart/2005/8/layout/process1"/>
    <dgm:cxn modelId="{6BC9C4E4-B59F-4CC9-9074-9A8A601307DD}" srcId="{382DBFA1-3EC7-41FF-8BF5-345E3832C080}" destId="{08D1ACBF-5357-424E-B174-B0459365D7DF}" srcOrd="2" destOrd="0" parTransId="{B8A73D58-3247-4F76-ADE5-03F109BD8087}" sibTransId="{FB872580-5509-4BB2-9320-6AA0FA9846F9}"/>
    <dgm:cxn modelId="{9D6460D1-A4A6-4559-A822-9A26DF80C791}" srcId="{382DBFA1-3EC7-41FF-8BF5-345E3832C080}" destId="{BBE2CDF3-7EBB-4065-BDAB-1EE1857BB6EC}" srcOrd="1" destOrd="0" parTransId="{DDDC34CB-72CF-45D5-B0C8-37FEC9243278}" sibTransId="{ED5CBA26-F4D4-46AF-9128-460B573882B5}"/>
    <dgm:cxn modelId="{9B27CC70-968F-4963-A30C-ACEB95E6C4D4}" type="presOf" srcId="{ED5CBA26-F4D4-46AF-9128-460B573882B5}" destId="{0779B993-F385-45B7-8208-53A77486DC0B}" srcOrd="0" destOrd="0" presId="urn:microsoft.com/office/officeart/2005/8/layout/process1"/>
    <dgm:cxn modelId="{93D25738-1DD4-4CEE-8293-12324A754488}" type="presOf" srcId="{206276E2-7182-433C-AF93-9A05D454CF5E}" destId="{DFFCF447-FBC3-41B5-B01A-40E7CAA90925}" srcOrd="0" destOrd="0" presId="urn:microsoft.com/office/officeart/2005/8/layout/process1"/>
    <dgm:cxn modelId="{A3FB370C-7D3A-4F04-AD2E-7A31F1B3CDAC}" type="presOf" srcId="{ED5CBA26-F4D4-46AF-9128-460B573882B5}" destId="{DEE69700-7539-46B8-93FC-7ADE8C6A4A92}" srcOrd="1" destOrd="0" presId="urn:microsoft.com/office/officeart/2005/8/layout/process1"/>
    <dgm:cxn modelId="{7F753AD4-790E-4789-9E18-3111F00B345E}" type="presOf" srcId="{2A578058-4702-4A99-80AB-C13D8D2408BD}" destId="{830D662E-4A21-4CE4-9CE6-94524469D3EB}" srcOrd="0" destOrd="0" presId="urn:microsoft.com/office/officeart/2005/8/layout/process1"/>
    <dgm:cxn modelId="{01F77B0A-9E6D-412B-93B6-E4DCD2640190}" srcId="{382DBFA1-3EC7-41FF-8BF5-345E3832C080}" destId="{2A578058-4702-4A99-80AB-C13D8D2408BD}" srcOrd="0" destOrd="0" parTransId="{D3C4815F-AD98-4695-81B4-120DC7F9A970}" sibTransId="{206276E2-7182-433C-AF93-9A05D454CF5E}"/>
    <dgm:cxn modelId="{154D386A-0626-4FF7-AC73-5077A6E5DEBF}" type="presOf" srcId="{382DBFA1-3EC7-41FF-8BF5-345E3832C080}" destId="{9722259B-EEB6-4F0B-BADF-E2B00898F2BB}" srcOrd="0" destOrd="0" presId="urn:microsoft.com/office/officeart/2005/8/layout/process1"/>
    <dgm:cxn modelId="{2408F3CC-E4E2-4204-8ABE-2EF63161C19B}" type="presOf" srcId="{08D1ACBF-5357-424E-B174-B0459365D7DF}" destId="{3DAE8F98-D959-47AB-9465-229C7AA29CA9}" srcOrd="0" destOrd="0" presId="urn:microsoft.com/office/officeart/2005/8/layout/process1"/>
    <dgm:cxn modelId="{93347F8F-912E-4CD9-AD97-4456DFF16A84}" type="presParOf" srcId="{9722259B-EEB6-4F0B-BADF-E2B00898F2BB}" destId="{830D662E-4A21-4CE4-9CE6-94524469D3EB}" srcOrd="0" destOrd="0" presId="urn:microsoft.com/office/officeart/2005/8/layout/process1"/>
    <dgm:cxn modelId="{6A7C8042-01A3-490D-8886-16CE02BFD3D1}" type="presParOf" srcId="{9722259B-EEB6-4F0B-BADF-E2B00898F2BB}" destId="{DFFCF447-FBC3-41B5-B01A-40E7CAA90925}" srcOrd="1" destOrd="0" presId="urn:microsoft.com/office/officeart/2005/8/layout/process1"/>
    <dgm:cxn modelId="{2A7E047A-795A-42C2-A97F-31B37D931A45}" type="presParOf" srcId="{DFFCF447-FBC3-41B5-B01A-40E7CAA90925}" destId="{A82EB366-8927-4EDF-8F4F-1EFC12183675}" srcOrd="0" destOrd="0" presId="urn:microsoft.com/office/officeart/2005/8/layout/process1"/>
    <dgm:cxn modelId="{AE5B43CB-82E8-40C1-B165-3B304F5603DB}" type="presParOf" srcId="{9722259B-EEB6-4F0B-BADF-E2B00898F2BB}" destId="{59FF57A3-CDE9-4F88-9F16-791FCB8ECC68}" srcOrd="2" destOrd="0" presId="urn:microsoft.com/office/officeart/2005/8/layout/process1"/>
    <dgm:cxn modelId="{8E5128BB-FC9D-4C34-BE7F-FC8BD28FB2CA}" type="presParOf" srcId="{9722259B-EEB6-4F0B-BADF-E2B00898F2BB}" destId="{0779B993-F385-45B7-8208-53A77486DC0B}" srcOrd="3" destOrd="0" presId="urn:microsoft.com/office/officeart/2005/8/layout/process1"/>
    <dgm:cxn modelId="{CE32C873-AC3E-4526-987A-FB9FE1C6D41E}" type="presParOf" srcId="{0779B993-F385-45B7-8208-53A77486DC0B}" destId="{DEE69700-7539-46B8-93FC-7ADE8C6A4A92}" srcOrd="0" destOrd="0" presId="urn:microsoft.com/office/officeart/2005/8/layout/process1"/>
    <dgm:cxn modelId="{FF624BF0-3884-4095-826C-2ABB45330F7B}" type="presParOf" srcId="{9722259B-EEB6-4F0B-BADF-E2B00898F2BB}" destId="{3DAE8F98-D959-47AB-9465-229C7AA29CA9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3B52E92-3291-4DDC-BC25-BC5EEA3C5C2E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DB8277-A490-45DD-967D-F30B3AA4EDC5}">
      <dgm:prSet phldrT="[Text]"/>
      <dgm:spPr/>
      <dgm:t>
        <a:bodyPr/>
        <a:lstStyle/>
        <a:p>
          <a:r>
            <a:rPr lang="en-US" dirty="0" smtClean="0"/>
            <a:t>Preprocessing Phase</a:t>
          </a:r>
          <a:endParaRPr lang="en-US" dirty="0"/>
        </a:p>
      </dgm:t>
    </dgm:pt>
    <dgm:pt modelId="{451D2854-B1E8-4DBB-9BA2-2EF80FE8FB5A}" type="parTrans" cxnId="{44153EF9-64BE-4A15-971F-CD622E6489E9}">
      <dgm:prSet/>
      <dgm:spPr/>
      <dgm:t>
        <a:bodyPr/>
        <a:lstStyle/>
        <a:p>
          <a:endParaRPr lang="en-US"/>
        </a:p>
      </dgm:t>
    </dgm:pt>
    <dgm:pt modelId="{6FF7DD00-95EC-4E22-9884-44EDDE602A9A}" type="sibTrans" cxnId="{44153EF9-64BE-4A15-971F-CD622E6489E9}">
      <dgm:prSet/>
      <dgm:spPr/>
      <dgm:t>
        <a:bodyPr/>
        <a:lstStyle/>
        <a:p>
          <a:endParaRPr lang="en-US"/>
        </a:p>
      </dgm:t>
    </dgm:pt>
    <dgm:pt modelId="{10CE32C5-2384-4E5A-9BB1-2556A61BE956}">
      <dgm:prSet phldrT="[Text]"/>
      <dgm:spPr/>
      <dgm:t>
        <a:bodyPr/>
        <a:lstStyle/>
        <a:p>
          <a:r>
            <a:rPr lang="en-US" dirty="0" smtClean="0"/>
            <a:t>Initial assignment uses a greedy algorithm that places each queen in a column where it conflicts with the fewest previously placed  queens</a:t>
          </a:r>
          <a:endParaRPr lang="en-US" dirty="0"/>
        </a:p>
      </dgm:t>
    </dgm:pt>
    <dgm:pt modelId="{82368D7C-D4D9-4FAB-8C47-A56406212978}" type="parTrans" cxnId="{9522B5D8-64E6-4EEE-91F7-8327A7F04D8B}">
      <dgm:prSet/>
      <dgm:spPr/>
      <dgm:t>
        <a:bodyPr/>
        <a:lstStyle/>
        <a:p>
          <a:endParaRPr lang="en-US"/>
        </a:p>
      </dgm:t>
    </dgm:pt>
    <dgm:pt modelId="{90DD035C-24BD-4B06-BC2D-AB5DAE1311E9}" type="sibTrans" cxnId="{9522B5D8-64E6-4EEE-91F7-8327A7F04D8B}">
      <dgm:prSet/>
      <dgm:spPr/>
      <dgm:t>
        <a:bodyPr/>
        <a:lstStyle/>
        <a:p>
          <a:endParaRPr lang="en-US"/>
        </a:p>
      </dgm:t>
    </dgm:pt>
    <dgm:pt modelId="{9162DBF3-06CA-42E6-8EB3-8CA35E1074E2}">
      <dgm:prSet phldrT="[Text]"/>
      <dgm:spPr/>
      <dgm:t>
        <a:bodyPr/>
        <a:lstStyle/>
        <a:p>
          <a:r>
            <a:rPr lang="en-US" dirty="0" smtClean="0"/>
            <a:t>Repair Phase</a:t>
          </a:r>
          <a:endParaRPr lang="en-US" dirty="0"/>
        </a:p>
      </dgm:t>
    </dgm:pt>
    <dgm:pt modelId="{4B96A9BF-074E-4DBF-804B-CDAD86F90B80}" type="parTrans" cxnId="{7F3BA6C9-431A-448E-BC3A-F11BE2C5D447}">
      <dgm:prSet/>
      <dgm:spPr/>
      <dgm:t>
        <a:bodyPr/>
        <a:lstStyle/>
        <a:p>
          <a:endParaRPr lang="en-US"/>
        </a:p>
      </dgm:t>
    </dgm:pt>
    <dgm:pt modelId="{3695F822-6AD3-44BB-B6D8-62730BBF3812}" type="sibTrans" cxnId="{7F3BA6C9-431A-448E-BC3A-F11BE2C5D447}">
      <dgm:prSet/>
      <dgm:spPr/>
      <dgm:t>
        <a:bodyPr/>
        <a:lstStyle/>
        <a:p>
          <a:endParaRPr lang="en-US"/>
        </a:p>
      </dgm:t>
    </dgm:pt>
    <dgm:pt modelId="{971AFFFC-4766-4DD7-8831-F590CDCC330C}">
      <dgm:prSet phldrT="[Text]"/>
      <dgm:spPr/>
      <dgm:t>
        <a:bodyPr/>
        <a:lstStyle/>
        <a:p>
          <a:r>
            <a:rPr lang="en-US" dirty="0" smtClean="0"/>
            <a:t>Keep repairing until a solution is found</a:t>
          </a:r>
          <a:endParaRPr lang="en-US" dirty="0"/>
        </a:p>
      </dgm:t>
    </dgm:pt>
    <dgm:pt modelId="{A14AFAC5-4481-4ABB-92E2-419EC6A5133F}" type="parTrans" cxnId="{2F1554DC-F409-49E5-8D7C-85A0CCFAF121}">
      <dgm:prSet/>
      <dgm:spPr/>
      <dgm:t>
        <a:bodyPr/>
        <a:lstStyle/>
        <a:p>
          <a:endParaRPr lang="en-US"/>
        </a:p>
      </dgm:t>
    </dgm:pt>
    <dgm:pt modelId="{B77AD2D5-7DBE-44E1-978E-4C1629DB2887}" type="sibTrans" cxnId="{2F1554DC-F409-49E5-8D7C-85A0CCFAF121}">
      <dgm:prSet/>
      <dgm:spPr/>
      <dgm:t>
        <a:bodyPr/>
        <a:lstStyle/>
        <a:p>
          <a:endParaRPr lang="en-US"/>
        </a:p>
      </dgm:t>
    </dgm:pt>
    <dgm:pt modelId="{2AEDCF51-73C1-4F2C-8052-3F382E77C809}">
      <dgm:prSet phldrT="[Text]"/>
      <dgm:spPr/>
      <dgm:t>
        <a:bodyPr/>
        <a:lstStyle/>
        <a:p>
          <a:r>
            <a:rPr lang="en-US" dirty="0" smtClean="0"/>
            <a:t>Select a queen that is in conflict and move it to a different column where it conflicts with fewer queens</a:t>
          </a:r>
          <a:endParaRPr lang="en-US" dirty="0"/>
        </a:p>
      </dgm:t>
    </dgm:pt>
    <dgm:pt modelId="{679D5C60-495F-4184-9045-358C62C4F8DF}" type="parTrans" cxnId="{BF79FBCF-BA7D-4A52-BD5D-D6883B987EB3}">
      <dgm:prSet/>
      <dgm:spPr/>
      <dgm:t>
        <a:bodyPr/>
        <a:lstStyle/>
        <a:p>
          <a:endParaRPr lang="en-US"/>
        </a:p>
      </dgm:t>
    </dgm:pt>
    <dgm:pt modelId="{F1194BC8-B0A5-49F5-B7AE-E7F36D6473D4}" type="sibTrans" cxnId="{BF79FBCF-BA7D-4A52-BD5D-D6883B987EB3}">
      <dgm:prSet/>
      <dgm:spPr/>
      <dgm:t>
        <a:bodyPr/>
        <a:lstStyle/>
        <a:p>
          <a:endParaRPr lang="en-US"/>
        </a:p>
      </dgm:t>
    </dgm:pt>
    <dgm:pt modelId="{D74EA856-5C7B-4948-BFE4-2D1046053017}" type="pres">
      <dgm:prSet presAssocID="{93B52E92-3291-4DDC-BC25-BC5EEA3C5C2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F30C703-E6A2-4CA5-950A-3ABD5AF1789E}" type="pres">
      <dgm:prSet presAssocID="{34DB8277-A490-45DD-967D-F30B3AA4EDC5}" presName="composite" presStyleCnt="0"/>
      <dgm:spPr/>
    </dgm:pt>
    <dgm:pt modelId="{CB5A623A-B999-44BA-9E82-F84042CD55C9}" type="pres">
      <dgm:prSet presAssocID="{34DB8277-A490-45DD-967D-F30B3AA4EDC5}" presName="parTx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01D3BC-19EC-4782-8976-31B37AD2036D}" type="pres">
      <dgm:prSet presAssocID="{34DB8277-A490-45DD-967D-F30B3AA4EDC5}" presName="parSh" presStyleLbl="node1" presStyleIdx="0" presStyleCnt="2"/>
      <dgm:spPr/>
      <dgm:t>
        <a:bodyPr/>
        <a:lstStyle/>
        <a:p>
          <a:endParaRPr lang="en-US"/>
        </a:p>
      </dgm:t>
    </dgm:pt>
    <dgm:pt modelId="{C084B464-47FB-4488-A4F7-B374B65F9084}" type="pres">
      <dgm:prSet presAssocID="{34DB8277-A490-45DD-967D-F30B3AA4EDC5}" presName="desTx" presStyleLbl="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7126B9-E5A7-4096-89F1-B390B7DDA27A}" type="pres">
      <dgm:prSet presAssocID="{6FF7DD00-95EC-4E22-9884-44EDDE602A9A}" presName="sibTrans" presStyleLbl="sibTrans2D1" presStyleIdx="0" presStyleCnt="1"/>
      <dgm:spPr/>
      <dgm:t>
        <a:bodyPr/>
        <a:lstStyle/>
        <a:p>
          <a:endParaRPr lang="en-US"/>
        </a:p>
      </dgm:t>
    </dgm:pt>
    <dgm:pt modelId="{CD6489C2-1374-44CC-A228-6F9A2A41C456}" type="pres">
      <dgm:prSet presAssocID="{6FF7DD00-95EC-4E22-9884-44EDDE602A9A}" presName="connTx" presStyleLbl="sibTrans2D1" presStyleIdx="0" presStyleCnt="1"/>
      <dgm:spPr/>
      <dgm:t>
        <a:bodyPr/>
        <a:lstStyle/>
        <a:p>
          <a:endParaRPr lang="en-US"/>
        </a:p>
      </dgm:t>
    </dgm:pt>
    <dgm:pt modelId="{C5C1830A-732D-4EBE-9AF7-CA9CDA97267E}" type="pres">
      <dgm:prSet presAssocID="{9162DBF3-06CA-42E6-8EB3-8CA35E1074E2}" presName="composite" presStyleCnt="0"/>
      <dgm:spPr/>
    </dgm:pt>
    <dgm:pt modelId="{3CBA9291-A936-4003-9834-1222A7DE6950}" type="pres">
      <dgm:prSet presAssocID="{9162DBF3-06CA-42E6-8EB3-8CA35E1074E2}" presName="parTx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CAAE37-44D4-45CF-A0E1-C6F0957FB116}" type="pres">
      <dgm:prSet presAssocID="{9162DBF3-06CA-42E6-8EB3-8CA35E1074E2}" presName="parSh" presStyleLbl="node1" presStyleIdx="1" presStyleCnt="2"/>
      <dgm:spPr/>
      <dgm:t>
        <a:bodyPr/>
        <a:lstStyle/>
        <a:p>
          <a:endParaRPr lang="en-US"/>
        </a:p>
      </dgm:t>
    </dgm:pt>
    <dgm:pt modelId="{8BC3EA77-E0F0-4AD8-9122-6BBE35176D2F}" type="pres">
      <dgm:prSet presAssocID="{9162DBF3-06CA-42E6-8EB3-8CA35E1074E2}" presName="desTx" presStyleLbl="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823FBF5-AD5B-4279-856A-25EFCCAD6E1E}" type="presOf" srcId="{2AEDCF51-73C1-4F2C-8052-3F382E77C809}" destId="{8BC3EA77-E0F0-4AD8-9122-6BBE35176D2F}" srcOrd="0" destOrd="0" presId="urn:microsoft.com/office/officeart/2005/8/layout/process3"/>
    <dgm:cxn modelId="{9522B5D8-64E6-4EEE-91F7-8327A7F04D8B}" srcId="{34DB8277-A490-45DD-967D-F30B3AA4EDC5}" destId="{10CE32C5-2384-4E5A-9BB1-2556A61BE956}" srcOrd="0" destOrd="0" parTransId="{82368D7C-D4D9-4FAB-8C47-A56406212978}" sibTransId="{90DD035C-24BD-4B06-BC2D-AB5DAE1311E9}"/>
    <dgm:cxn modelId="{18CEDC1A-5CCC-4243-B0B4-480F6EA21207}" type="presOf" srcId="{9162DBF3-06CA-42E6-8EB3-8CA35E1074E2}" destId="{49CAAE37-44D4-45CF-A0E1-C6F0957FB116}" srcOrd="1" destOrd="0" presId="urn:microsoft.com/office/officeart/2005/8/layout/process3"/>
    <dgm:cxn modelId="{44153EF9-64BE-4A15-971F-CD622E6489E9}" srcId="{93B52E92-3291-4DDC-BC25-BC5EEA3C5C2E}" destId="{34DB8277-A490-45DD-967D-F30B3AA4EDC5}" srcOrd="0" destOrd="0" parTransId="{451D2854-B1E8-4DBB-9BA2-2EF80FE8FB5A}" sibTransId="{6FF7DD00-95EC-4E22-9884-44EDDE602A9A}"/>
    <dgm:cxn modelId="{82613A06-9794-4B54-ADB9-0989F72DB801}" type="presOf" srcId="{34DB8277-A490-45DD-967D-F30B3AA4EDC5}" destId="{D101D3BC-19EC-4782-8976-31B37AD2036D}" srcOrd="1" destOrd="0" presId="urn:microsoft.com/office/officeart/2005/8/layout/process3"/>
    <dgm:cxn modelId="{AAC6DF7D-D831-4FA4-9D68-79269B68CD6A}" type="presOf" srcId="{10CE32C5-2384-4E5A-9BB1-2556A61BE956}" destId="{C084B464-47FB-4488-A4F7-B374B65F9084}" srcOrd="0" destOrd="0" presId="urn:microsoft.com/office/officeart/2005/8/layout/process3"/>
    <dgm:cxn modelId="{BC100E41-E068-4B8B-84C3-661E4FD42865}" type="presOf" srcId="{34DB8277-A490-45DD-967D-F30B3AA4EDC5}" destId="{CB5A623A-B999-44BA-9E82-F84042CD55C9}" srcOrd="0" destOrd="0" presId="urn:microsoft.com/office/officeart/2005/8/layout/process3"/>
    <dgm:cxn modelId="{0225B144-7239-43CF-A08A-CD528E4A662F}" type="presOf" srcId="{971AFFFC-4766-4DD7-8831-F590CDCC330C}" destId="{8BC3EA77-E0F0-4AD8-9122-6BBE35176D2F}" srcOrd="0" destOrd="1" presId="urn:microsoft.com/office/officeart/2005/8/layout/process3"/>
    <dgm:cxn modelId="{2F1554DC-F409-49E5-8D7C-85A0CCFAF121}" srcId="{9162DBF3-06CA-42E6-8EB3-8CA35E1074E2}" destId="{971AFFFC-4766-4DD7-8831-F590CDCC330C}" srcOrd="1" destOrd="0" parTransId="{A14AFAC5-4481-4ABB-92E2-419EC6A5133F}" sibTransId="{B77AD2D5-7DBE-44E1-978E-4C1629DB2887}"/>
    <dgm:cxn modelId="{6634A28E-0A3A-4A92-9A18-4AD1BB5BE2C0}" type="presOf" srcId="{6FF7DD00-95EC-4E22-9884-44EDDE602A9A}" destId="{667126B9-E5A7-4096-89F1-B390B7DDA27A}" srcOrd="0" destOrd="0" presId="urn:microsoft.com/office/officeart/2005/8/layout/process3"/>
    <dgm:cxn modelId="{9F425BE8-B886-4348-994D-23D77AB0B197}" type="presOf" srcId="{9162DBF3-06CA-42E6-8EB3-8CA35E1074E2}" destId="{3CBA9291-A936-4003-9834-1222A7DE6950}" srcOrd="0" destOrd="0" presId="urn:microsoft.com/office/officeart/2005/8/layout/process3"/>
    <dgm:cxn modelId="{7F3BA6C9-431A-448E-BC3A-F11BE2C5D447}" srcId="{93B52E92-3291-4DDC-BC25-BC5EEA3C5C2E}" destId="{9162DBF3-06CA-42E6-8EB3-8CA35E1074E2}" srcOrd="1" destOrd="0" parTransId="{4B96A9BF-074E-4DBF-804B-CDAD86F90B80}" sibTransId="{3695F822-6AD3-44BB-B6D8-62730BBF3812}"/>
    <dgm:cxn modelId="{EE0382A7-72B3-4BD3-A988-2EDFC1C40874}" type="presOf" srcId="{93B52E92-3291-4DDC-BC25-BC5EEA3C5C2E}" destId="{D74EA856-5C7B-4948-BFE4-2D1046053017}" srcOrd="0" destOrd="0" presId="urn:microsoft.com/office/officeart/2005/8/layout/process3"/>
    <dgm:cxn modelId="{BF39B2E7-3A26-4DE8-B1ED-7199A2EDD047}" type="presOf" srcId="{6FF7DD00-95EC-4E22-9884-44EDDE602A9A}" destId="{CD6489C2-1374-44CC-A228-6F9A2A41C456}" srcOrd="1" destOrd="0" presId="urn:microsoft.com/office/officeart/2005/8/layout/process3"/>
    <dgm:cxn modelId="{BF79FBCF-BA7D-4A52-BD5D-D6883B987EB3}" srcId="{9162DBF3-06CA-42E6-8EB3-8CA35E1074E2}" destId="{2AEDCF51-73C1-4F2C-8052-3F382E77C809}" srcOrd="0" destOrd="0" parTransId="{679D5C60-495F-4184-9045-358C62C4F8DF}" sibTransId="{F1194BC8-B0A5-49F5-B7AE-E7F36D6473D4}"/>
    <dgm:cxn modelId="{C1AEE8E4-378F-4137-99D9-3BC427D1C75F}" type="presParOf" srcId="{D74EA856-5C7B-4948-BFE4-2D1046053017}" destId="{CF30C703-E6A2-4CA5-950A-3ABD5AF1789E}" srcOrd="0" destOrd="0" presId="urn:microsoft.com/office/officeart/2005/8/layout/process3"/>
    <dgm:cxn modelId="{7A53321E-0C13-4B29-AE45-C3AE7C6FAB5D}" type="presParOf" srcId="{CF30C703-E6A2-4CA5-950A-3ABD5AF1789E}" destId="{CB5A623A-B999-44BA-9E82-F84042CD55C9}" srcOrd="0" destOrd="0" presId="urn:microsoft.com/office/officeart/2005/8/layout/process3"/>
    <dgm:cxn modelId="{EFD68443-DAE6-433B-A922-3C90EAADF6DA}" type="presParOf" srcId="{CF30C703-E6A2-4CA5-950A-3ABD5AF1789E}" destId="{D101D3BC-19EC-4782-8976-31B37AD2036D}" srcOrd="1" destOrd="0" presId="urn:microsoft.com/office/officeart/2005/8/layout/process3"/>
    <dgm:cxn modelId="{64EE71D3-520E-4099-97FA-DB388769A828}" type="presParOf" srcId="{CF30C703-E6A2-4CA5-950A-3ABD5AF1789E}" destId="{C084B464-47FB-4488-A4F7-B374B65F9084}" srcOrd="2" destOrd="0" presId="urn:microsoft.com/office/officeart/2005/8/layout/process3"/>
    <dgm:cxn modelId="{22EEC320-429B-4CFE-AF48-BEF8D0F590BA}" type="presParOf" srcId="{D74EA856-5C7B-4948-BFE4-2D1046053017}" destId="{667126B9-E5A7-4096-89F1-B390B7DDA27A}" srcOrd="1" destOrd="0" presId="urn:microsoft.com/office/officeart/2005/8/layout/process3"/>
    <dgm:cxn modelId="{DBF87CBB-5D32-4E5C-AFBA-B6A741072905}" type="presParOf" srcId="{667126B9-E5A7-4096-89F1-B390B7DDA27A}" destId="{CD6489C2-1374-44CC-A228-6F9A2A41C456}" srcOrd="0" destOrd="0" presId="urn:microsoft.com/office/officeart/2005/8/layout/process3"/>
    <dgm:cxn modelId="{DFD91698-D4A9-4A4D-A910-A510AC8523DC}" type="presParOf" srcId="{D74EA856-5C7B-4948-BFE4-2D1046053017}" destId="{C5C1830A-732D-4EBE-9AF7-CA9CDA97267E}" srcOrd="2" destOrd="0" presId="urn:microsoft.com/office/officeart/2005/8/layout/process3"/>
    <dgm:cxn modelId="{C1C81F6C-5AB9-4093-9C80-7B0197518725}" type="presParOf" srcId="{C5C1830A-732D-4EBE-9AF7-CA9CDA97267E}" destId="{3CBA9291-A936-4003-9834-1222A7DE6950}" srcOrd="0" destOrd="0" presId="urn:microsoft.com/office/officeart/2005/8/layout/process3"/>
    <dgm:cxn modelId="{09A62BF6-5978-417E-8017-38F0C7BC729A}" type="presParOf" srcId="{C5C1830A-732D-4EBE-9AF7-CA9CDA97267E}" destId="{49CAAE37-44D4-45CF-A0E1-C6F0957FB116}" srcOrd="1" destOrd="0" presId="urn:microsoft.com/office/officeart/2005/8/layout/process3"/>
    <dgm:cxn modelId="{94E9E883-D5DC-4776-BC07-A89941AD699B}" type="presParOf" srcId="{C5C1830A-732D-4EBE-9AF7-CA9CDA97267E}" destId="{8BC3EA77-E0F0-4AD8-9122-6BBE35176D2F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7DF219-5EDD-4D08-960F-CC617CB11102}">
      <dsp:nvSpPr>
        <dsp:cNvPr id="0" name=""/>
        <dsp:cNvSpPr/>
      </dsp:nvSpPr>
      <dsp:spPr>
        <a:xfrm>
          <a:off x="1990" y="1541100"/>
          <a:ext cx="1854485" cy="6912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Initial System</a:t>
          </a:r>
          <a:endParaRPr lang="en-US" sz="1600" kern="1200" dirty="0"/>
        </a:p>
      </dsp:txBody>
      <dsp:txXfrm>
        <a:off x="1990" y="1541100"/>
        <a:ext cx="1854485" cy="460800"/>
      </dsp:txXfrm>
    </dsp:sp>
    <dsp:sp modelId="{04DDF4F2-3A4F-42BE-A352-1EAEE857B82F}">
      <dsp:nvSpPr>
        <dsp:cNvPr id="0" name=""/>
        <dsp:cNvSpPr/>
      </dsp:nvSpPr>
      <dsp:spPr>
        <a:xfrm>
          <a:off x="381825" y="2001899"/>
          <a:ext cx="1854485" cy="24768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Developed using traditional programming techniques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3 weeks for the system to schedule 1 week of observations</a:t>
          </a:r>
          <a:endParaRPr lang="en-US" sz="1600" kern="1200" dirty="0"/>
        </a:p>
      </dsp:txBody>
      <dsp:txXfrm>
        <a:off x="436141" y="2056215"/>
        <a:ext cx="1745853" cy="2368168"/>
      </dsp:txXfrm>
    </dsp:sp>
    <dsp:sp modelId="{9B6CBAF3-D374-4697-A6CB-BA4FEE73789A}">
      <dsp:nvSpPr>
        <dsp:cNvPr id="0" name=""/>
        <dsp:cNvSpPr/>
      </dsp:nvSpPr>
      <dsp:spPr>
        <a:xfrm>
          <a:off x="2137609" y="1540643"/>
          <a:ext cx="596002" cy="4617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2137609" y="1632986"/>
        <a:ext cx="457488" cy="277027"/>
      </dsp:txXfrm>
    </dsp:sp>
    <dsp:sp modelId="{0E95A0DA-7B66-4395-A0BF-B7C786D2B442}">
      <dsp:nvSpPr>
        <dsp:cNvPr id="0" name=""/>
        <dsp:cNvSpPr/>
      </dsp:nvSpPr>
      <dsp:spPr>
        <a:xfrm>
          <a:off x="2981008" y="1541100"/>
          <a:ext cx="1854485" cy="6912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Neural Network</a:t>
          </a:r>
          <a:endParaRPr lang="en-US" sz="1600" kern="1200" dirty="0"/>
        </a:p>
      </dsp:txBody>
      <dsp:txXfrm>
        <a:off x="2981008" y="1541100"/>
        <a:ext cx="1854485" cy="460800"/>
      </dsp:txXfrm>
    </dsp:sp>
    <dsp:sp modelId="{9D1ADB0C-E29E-4BE8-94F4-D9D94F77C97B}">
      <dsp:nvSpPr>
        <dsp:cNvPr id="0" name=""/>
        <dsp:cNvSpPr/>
      </dsp:nvSpPr>
      <dsp:spPr>
        <a:xfrm>
          <a:off x="3360843" y="2001899"/>
          <a:ext cx="1854485" cy="24768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GDS Network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searches for a schedule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Performed well on a variety of other tasks </a:t>
          </a:r>
          <a:endParaRPr lang="en-US" sz="1600" kern="1200" dirty="0"/>
        </a:p>
      </dsp:txBody>
      <dsp:txXfrm>
        <a:off x="3415159" y="2056215"/>
        <a:ext cx="1745853" cy="2368168"/>
      </dsp:txXfrm>
    </dsp:sp>
    <dsp:sp modelId="{30471A5A-9B0A-4228-A52C-4E0C62E71F1F}">
      <dsp:nvSpPr>
        <dsp:cNvPr id="0" name=""/>
        <dsp:cNvSpPr/>
      </dsp:nvSpPr>
      <dsp:spPr>
        <a:xfrm>
          <a:off x="5116627" y="1540643"/>
          <a:ext cx="596002" cy="4617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5116627" y="1632986"/>
        <a:ext cx="457488" cy="277027"/>
      </dsp:txXfrm>
    </dsp:sp>
    <dsp:sp modelId="{DD6740F1-3C0B-4D60-AEBD-C5F0D33432CE}">
      <dsp:nvSpPr>
        <dsp:cNvPr id="0" name=""/>
        <dsp:cNvSpPr/>
      </dsp:nvSpPr>
      <dsp:spPr>
        <a:xfrm>
          <a:off x="5960027" y="1541100"/>
          <a:ext cx="2179038" cy="6912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Hopfield Network</a:t>
          </a:r>
          <a:endParaRPr lang="en-US" sz="1600" kern="1200" dirty="0"/>
        </a:p>
      </dsp:txBody>
      <dsp:txXfrm>
        <a:off x="5960027" y="1541100"/>
        <a:ext cx="2179038" cy="460800"/>
      </dsp:txXfrm>
    </dsp:sp>
    <dsp:sp modelId="{D21F4DFE-C7AB-48EE-895B-B61D449F766C}">
      <dsp:nvSpPr>
        <dsp:cNvPr id="0" name=""/>
        <dsp:cNvSpPr/>
      </dsp:nvSpPr>
      <dsp:spPr>
        <a:xfrm>
          <a:off x="6402552" y="2001899"/>
          <a:ext cx="2053656" cy="24768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Major modification is the addition of a network of guard neurons that restrict the configurations the network can assume</a:t>
          </a:r>
          <a:endParaRPr lang="en-US" sz="1600" kern="1200" dirty="0"/>
        </a:p>
      </dsp:txBody>
      <dsp:txXfrm>
        <a:off x="6462702" y="2062049"/>
        <a:ext cx="1933356" cy="2356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01D3BC-19EC-4782-8976-31B37AD2036D}">
      <dsp:nvSpPr>
        <dsp:cNvPr id="0" name=""/>
        <dsp:cNvSpPr/>
      </dsp:nvSpPr>
      <dsp:spPr>
        <a:xfrm>
          <a:off x="3407" y="142575"/>
          <a:ext cx="2925003" cy="950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Preprocessing Phase</a:t>
          </a:r>
          <a:endParaRPr lang="en-US" sz="2200" kern="1200" dirty="0"/>
        </a:p>
      </dsp:txBody>
      <dsp:txXfrm>
        <a:off x="3407" y="142575"/>
        <a:ext cx="2925003" cy="633600"/>
      </dsp:txXfrm>
    </dsp:sp>
    <dsp:sp modelId="{C084B464-47FB-4488-A4F7-B374B65F9084}">
      <dsp:nvSpPr>
        <dsp:cNvPr id="0" name=""/>
        <dsp:cNvSpPr/>
      </dsp:nvSpPr>
      <dsp:spPr>
        <a:xfrm>
          <a:off x="602504" y="776174"/>
          <a:ext cx="2925003" cy="3405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Initial assignment uses a greedy algorithm that places each queen in a column where it conflicts with the fewest previously placed  queens</a:t>
          </a:r>
          <a:endParaRPr lang="en-US" sz="2200" kern="1200" dirty="0"/>
        </a:p>
      </dsp:txBody>
      <dsp:txXfrm>
        <a:off x="688174" y="861844"/>
        <a:ext cx="2753663" cy="3234260"/>
      </dsp:txXfrm>
    </dsp:sp>
    <dsp:sp modelId="{667126B9-E5A7-4096-89F1-B390B7DDA27A}">
      <dsp:nvSpPr>
        <dsp:cNvPr id="0" name=""/>
        <dsp:cNvSpPr/>
      </dsp:nvSpPr>
      <dsp:spPr>
        <a:xfrm>
          <a:off x="3371831" y="95254"/>
          <a:ext cx="940050" cy="7282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3371831" y="240902"/>
        <a:ext cx="721578" cy="436945"/>
      </dsp:txXfrm>
    </dsp:sp>
    <dsp:sp modelId="{49CAAE37-44D4-45CF-A0E1-C6F0957FB116}">
      <dsp:nvSpPr>
        <dsp:cNvPr id="0" name=""/>
        <dsp:cNvSpPr/>
      </dsp:nvSpPr>
      <dsp:spPr>
        <a:xfrm>
          <a:off x="4702091" y="142575"/>
          <a:ext cx="2925003" cy="950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Repair Phase</a:t>
          </a:r>
          <a:endParaRPr lang="en-US" sz="2200" kern="1200" dirty="0"/>
        </a:p>
      </dsp:txBody>
      <dsp:txXfrm>
        <a:off x="4702091" y="142575"/>
        <a:ext cx="2925003" cy="633600"/>
      </dsp:txXfrm>
    </dsp:sp>
    <dsp:sp modelId="{8BC3EA77-E0F0-4AD8-9122-6BBE35176D2F}">
      <dsp:nvSpPr>
        <dsp:cNvPr id="0" name=""/>
        <dsp:cNvSpPr/>
      </dsp:nvSpPr>
      <dsp:spPr>
        <a:xfrm>
          <a:off x="5301188" y="776174"/>
          <a:ext cx="2925003" cy="3405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Select a queen that is in conflict and move it to a different column where it conflicts with fewer queens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Keep repairing until a solution is found</a:t>
          </a:r>
          <a:endParaRPr lang="en-US" sz="2200" kern="1200" dirty="0"/>
        </a:p>
      </dsp:txBody>
      <dsp:txXfrm>
        <a:off x="5386858" y="861844"/>
        <a:ext cx="2753663" cy="32342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157B19-2CFA-4B56-BBFB-1E516413C1AB}" type="datetimeFigureOut">
              <a:rPr lang="en-US" smtClean="0"/>
              <a:t>12/12/2012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CD20DC-2527-455A-9819-2803CAF93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9182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52E4E-7496-4317-B595-47DF9EC07C72}" type="datetimeFigureOut">
              <a:rPr lang="en-US" smtClean="0"/>
              <a:t>12/12/2012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A4D27-B789-4490-800A-94439B65C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29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3A4D27-B789-4490-800A-94439B65C83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720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3A4D27-B789-4490-800A-94439B65C83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845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965A41E-C7EC-45E6-9C29-DBAF5BC17FDB}" type="datetime1">
              <a:rPr lang="en-US" smtClean="0"/>
              <a:t>12/12/2012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2D863C1-BF50-4F35-B9FA-F18EFA1D0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A554-8892-4665-9774-C3C50D3E6724}" type="datetime1">
              <a:rPr lang="en-US" smtClean="0"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63C1-BF50-4F35-B9FA-F18EFA1D0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1E03-F504-49F5-8BCC-B922E6AC6F1F}" type="datetime1">
              <a:rPr lang="en-US" smtClean="0"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63C1-BF50-4F35-B9FA-F18EFA1D0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F0B4F-1EBB-42B8-AFFA-956CD91CAA0B}" type="datetime1">
              <a:rPr lang="en-US" smtClean="0"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63C1-BF50-4F35-B9FA-F18EFA1D0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F6E8F-ED16-4F60-9F47-CFD6BA18453C}" type="datetime1">
              <a:rPr lang="en-US" smtClean="0"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63C1-BF50-4F35-B9FA-F18EFA1D0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75E0-5313-4873-A34D-E01EAF541772}" type="datetime1">
              <a:rPr lang="en-US" smtClean="0"/>
              <a:t>12/12/2012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63C1-BF50-4F35-B9FA-F18EFA1D0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8B7C82B-AB7A-45BF-8F13-05DCC8BCCECA}" type="datetime1">
              <a:rPr lang="en-US" smtClean="0"/>
              <a:t>12/12/2012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2D863C1-BF50-4F35-B9FA-F18EFA1D0B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BD9A851-CCFD-4513-A8CD-9A5DA3C57F12}" type="datetime1">
              <a:rPr lang="en-US" smtClean="0"/>
              <a:t>12/12/2012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2D863C1-BF50-4F35-B9FA-F18EFA1D0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DA24D-38A3-4CAD-8CE5-BEC88F72CBD4}" type="datetime1">
              <a:rPr lang="en-US" smtClean="0"/>
              <a:t>12/12/2012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63C1-BF50-4F35-B9FA-F18EFA1D0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6F2C9-7FBA-4611-9E7B-0B1C25D52772}" type="datetime1">
              <a:rPr lang="en-US" smtClean="0"/>
              <a:t>12/12/2012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63C1-BF50-4F35-B9FA-F18EFA1D0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99DB-DFF7-4C62-A577-9CD44A7C6C12}" type="datetime1">
              <a:rPr lang="en-US" smtClean="0"/>
              <a:t>12/12/2012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63C1-BF50-4F35-B9FA-F18EFA1D0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3A93361-DA97-4C13-9CB1-250B3C32E5BD}" type="datetime1">
              <a:rPr lang="en-US" smtClean="0"/>
              <a:t>12/12/2012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2D863C1-BF50-4F35-B9FA-F18EFA1D0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84582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Min-Conflicts Heuristic for Solving Constraint Satisfaction Problems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191000"/>
            <a:ext cx="4953000" cy="1752600"/>
          </a:xfrm>
        </p:spPr>
        <p:txBody>
          <a:bodyPr/>
          <a:lstStyle/>
          <a:p>
            <a:r>
              <a:rPr lang="en-US" dirty="0" smtClean="0"/>
              <a:t>Rhea </a:t>
            </a:r>
            <a:r>
              <a:rPr lang="en-US" dirty="0" err="1" smtClean="0"/>
              <a:t>McCaslin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33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Imitating the Network’s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 that uses the min-conflicts heuristic for hill-climbing</a:t>
            </a:r>
          </a:p>
          <a:p>
            <a:r>
              <a:rPr lang="en-US" dirty="0" smtClean="0"/>
              <a:t>Can become “stuck” in a local maximum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63C1-BF50-4F35-B9FA-F18EFA1D0BFD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162383157"/>
              </p:ext>
            </p:extLst>
          </p:nvPr>
        </p:nvGraphicFramePr>
        <p:xfrm>
          <a:off x="381000" y="3200400"/>
          <a:ext cx="83820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621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Imitating the Network’s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Backtracking with Min-Conflicts</a:t>
            </a:r>
          </a:p>
          <a:p>
            <a:pPr lvl="1"/>
            <a:r>
              <a:rPr lang="en-US" dirty="0" smtClean="0"/>
              <a:t>All variables start on a list of VARS-LEFT, when repaired they are pushed onto list of VARS-DONE</a:t>
            </a:r>
          </a:p>
          <a:p>
            <a:pPr lvl="1"/>
            <a:r>
              <a:rPr lang="en-US" dirty="0" smtClean="0"/>
              <a:t>Attempts to find a sequence of repairs so that no variable is repaired more than once</a:t>
            </a:r>
          </a:p>
          <a:p>
            <a:pPr lvl="1"/>
            <a:r>
              <a:rPr lang="en-US" dirty="0" smtClean="0"/>
              <a:t>Program backtracks if there is no way to repair a variable without violating a previously repaired variable</a:t>
            </a:r>
          </a:p>
          <a:p>
            <a:pPr lvl="1"/>
            <a:r>
              <a:rPr lang="en-US" dirty="0" smtClean="0"/>
              <a:t>Can be augmented with a pruning heuristic that initiates a backtrack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63C1-BF50-4F35-B9FA-F18EFA1D0BF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13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Applications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N-Queens Problem</a:t>
            </a:r>
          </a:p>
          <a:p>
            <a:r>
              <a:rPr lang="en-US" dirty="0" smtClean="0"/>
              <a:t>Scheduling Applications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63C1-BF50-4F35-B9FA-F18EFA1D0BF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29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N-Queens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 smtClean="0"/>
              <a:t>Problem</a:t>
            </a:r>
            <a:r>
              <a:rPr lang="en-US" sz="2400" dirty="0"/>
              <a:t>: place n queens on an n x n chessboard so that no two queens attack each </a:t>
            </a:r>
            <a:r>
              <a:rPr lang="en-US" sz="2400" dirty="0" smtClean="0"/>
              <a:t>other</a:t>
            </a:r>
          </a:p>
          <a:p>
            <a:r>
              <a:rPr lang="en-US" sz="2400" dirty="0"/>
              <a:t>No previous heuristic search method had been able to solve problems involving hundreds of queens in a reasonable amount of time (1990)</a:t>
            </a:r>
          </a:p>
          <a:p>
            <a:endParaRPr lang="en-US" b="1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63C1-BF50-4F35-B9FA-F18EFA1D0BFD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2362200"/>
            <a:ext cx="1905000" cy="1905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7143" y="4648200"/>
            <a:ext cx="1905000" cy="1905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76162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N-Queens : GDS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Solve problem size of 1024 queens in 11 minutes.</a:t>
            </a:r>
          </a:p>
          <a:p>
            <a:r>
              <a:rPr lang="en-US" dirty="0" smtClean="0"/>
              <a:t>Probability of GDS network converging increases with the size of the problem</a:t>
            </a:r>
          </a:p>
          <a:p>
            <a:r>
              <a:rPr lang="en-US" dirty="0" smtClean="0"/>
              <a:t>Memory becomes a limiting factor (requires O(n</a:t>
            </a:r>
            <a:r>
              <a:rPr lang="en-US" baseline="30000" dirty="0" smtClean="0"/>
              <a:t>2</a:t>
            </a:r>
            <a:r>
              <a:rPr lang="en-US" dirty="0" smtClean="0"/>
              <a:t>) space)</a:t>
            </a:r>
          </a:p>
          <a:p>
            <a:r>
              <a:rPr lang="en-US" dirty="0" smtClean="0"/>
              <a:t>Expected time to solve problem is also approximately O 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63C1-BF50-4F35-B9FA-F18EFA1D0BF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91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N-Queens : Hill-climbing approach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0229037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63C1-BF50-4F35-B9FA-F18EFA1D0BF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68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N-Queens : Hill-climbing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 never fails to find a solution for n &gt; 100</a:t>
            </a:r>
          </a:p>
          <a:p>
            <a:r>
              <a:rPr lang="en-US" dirty="0" smtClean="0"/>
              <a:t>Number of required repairs remains constant as n increases</a:t>
            </a:r>
          </a:p>
          <a:p>
            <a:r>
              <a:rPr lang="en-US" dirty="0" smtClean="0"/>
              <a:t>Preprocessing phase produces an initial assignment that is “close” to a solution</a:t>
            </a:r>
          </a:p>
          <a:p>
            <a:r>
              <a:rPr lang="en-US" dirty="0" smtClean="0"/>
              <a:t>Requires O(n) space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63C1-BF50-4F35-B9FA-F18EFA1D0BFD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89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3450336"/>
          </a:xfrm>
        </p:spPr>
        <p:txBody>
          <a:bodyPr/>
          <a:lstStyle/>
          <a:p>
            <a:r>
              <a:rPr lang="en-US" dirty="0" smtClean="0"/>
              <a:t>Each program was run 100 times</a:t>
            </a:r>
          </a:p>
          <a:p>
            <a:r>
              <a:rPr lang="en-US" dirty="0" smtClean="0"/>
              <a:t>Bound of n x 100 queen movements was used</a:t>
            </a:r>
          </a:p>
          <a:p>
            <a:r>
              <a:rPr lang="en-US" dirty="0" smtClean="0"/>
              <a:t>Most Constrained Backtrack – selects the row that is most constrained when placing a queen</a:t>
            </a:r>
          </a:p>
          <a:p>
            <a:pPr lvl="1"/>
            <a:r>
              <a:rPr lang="en-US" dirty="0" smtClean="0"/>
              <a:t>Variable behavior (found solution 81%  but ¾ of the time was in fewer than 100 backtracks)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63C1-BF50-4F35-B9FA-F18EFA1D0BFD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25" t="41667" r="22973" b="38095"/>
          <a:stretch/>
        </p:blipFill>
        <p:spPr bwMode="auto">
          <a:xfrm>
            <a:off x="152400" y="1219200"/>
            <a:ext cx="8751795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81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Problem: Placing a set of tasks on a time line</a:t>
            </a:r>
          </a:p>
          <a:p>
            <a:r>
              <a:rPr lang="en-US" dirty="0" smtClean="0"/>
              <a:t>Constraints: Temporal, resources, preferences</a:t>
            </a:r>
          </a:p>
          <a:p>
            <a:r>
              <a:rPr lang="en-US" dirty="0" smtClean="0"/>
              <a:t>Telescope scheduling problem </a:t>
            </a:r>
            <a:endParaRPr lang="en-US" dirty="0"/>
          </a:p>
          <a:p>
            <a:pPr lvl="1"/>
            <a:r>
              <a:rPr lang="en-US" dirty="0" smtClean="0"/>
              <a:t>traditional backtracking techniques have performed poorly</a:t>
            </a:r>
          </a:p>
          <a:p>
            <a:pPr lvl="1"/>
            <a:r>
              <a:rPr lang="en-US" dirty="0" smtClean="0"/>
              <a:t>Constraint optimization – maximize both the number and the importance of the constraints that are satisfied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63C1-BF50-4F35-B9FA-F18EFA1D0BF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16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Problem : Min-Conflicts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Satisfy as many “important” constraints as possible and break ties using less important or preference constraints</a:t>
            </a:r>
          </a:p>
          <a:p>
            <a:r>
              <a:rPr lang="en-US" dirty="0" smtClean="0"/>
              <a:t>Tested with data provided from the Space Telescope Sciences Institute and just as effective as the GDS network</a:t>
            </a:r>
          </a:p>
          <a:p>
            <a:r>
              <a:rPr lang="en-US" dirty="0" smtClean="0"/>
              <a:t>Future Work – experimenting with different search strategies</a:t>
            </a:r>
          </a:p>
          <a:p>
            <a:pPr lvl="1"/>
            <a:r>
              <a:rPr lang="en-US" dirty="0" smtClean="0"/>
              <a:t>Expect improvements in speed to improve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63C1-BF50-4F35-B9FA-F18EFA1D0BF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39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The GDS Network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Guarded Discrete Stochastic – neural network developed by Johnston and </a:t>
            </a:r>
            <a:r>
              <a:rPr lang="en-US" dirty="0" err="1" smtClean="0"/>
              <a:t>Adorf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63C1-BF50-4F35-B9FA-F18EFA1D0BF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22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 Problem : Min-Conflicts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Space Shuttle Payload Scheduling problem</a:t>
            </a:r>
          </a:p>
          <a:p>
            <a:r>
              <a:rPr lang="en-US" dirty="0" smtClean="0"/>
              <a:t>Preliminary results show that it performed better than the backtracking CSP program designed for the task</a:t>
            </a:r>
          </a:p>
          <a:p>
            <a:pPr lvl="1"/>
            <a:r>
              <a:rPr lang="en-US" dirty="0" smtClean="0"/>
              <a:t>Appears that repair-based methods can be quite successful with scheduling problems</a:t>
            </a:r>
          </a:p>
          <a:p>
            <a:pPr lvl="1"/>
            <a:r>
              <a:rPr lang="en-US" dirty="0" smtClean="0"/>
              <a:t>Also could allow dynamic rescheduling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63C1-BF50-4F35-B9FA-F18EFA1D0BF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56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Behavior of GDS network can by approximated by hill-climbing with min-conflicts heuristic</a:t>
            </a:r>
          </a:p>
          <a:p>
            <a:r>
              <a:rPr lang="en-US" dirty="0" smtClean="0"/>
              <a:t>Extracting the heuristic has advantages</a:t>
            </a:r>
          </a:p>
          <a:p>
            <a:pPr lvl="1"/>
            <a:r>
              <a:rPr lang="en-US" dirty="0" smtClean="0"/>
              <a:t>Heuristic is simple and can be programed efficiently</a:t>
            </a:r>
          </a:p>
          <a:p>
            <a:pPr lvl="1"/>
            <a:r>
              <a:rPr lang="en-US" dirty="0" smtClean="0"/>
              <a:t>Can be used in combination with other heuristics and search strategies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63C1-BF50-4F35-B9FA-F18EFA1D0BF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30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R. </a:t>
            </a:r>
            <a:r>
              <a:rPr lang="en-US" dirty="0" err="1" smtClean="0"/>
              <a:t>Sosic</a:t>
            </a:r>
            <a:r>
              <a:rPr lang="en-US" dirty="0" smtClean="0"/>
              <a:t>, J. </a:t>
            </a:r>
            <a:r>
              <a:rPr lang="en-US" dirty="0" err="1" smtClean="0"/>
              <a:t>Gu</a:t>
            </a:r>
            <a:r>
              <a:rPr lang="en-US" dirty="0" smtClean="0"/>
              <a:t>. “3,000,000 </a:t>
            </a:r>
            <a:r>
              <a:rPr lang="en-US" dirty="0" smtClean="0"/>
              <a:t>Queens in Less than One </a:t>
            </a:r>
            <a:r>
              <a:rPr lang="en-US" dirty="0" smtClean="0"/>
              <a:t>Minute” </a:t>
            </a:r>
            <a:r>
              <a:rPr lang="en-US" i="1" dirty="0" smtClean="0"/>
              <a:t>ACM SIGART Bulletin</a:t>
            </a:r>
            <a:r>
              <a:rPr lang="en-US" dirty="0"/>
              <a:t> </a:t>
            </a:r>
            <a:r>
              <a:rPr lang="en-US" dirty="0" smtClean="0"/>
              <a:t>(Volume 2, Issue 2, April 1991), pp. 22-24.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R. </a:t>
            </a:r>
            <a:r>
              <a:rPr lang="en-US" dirty="0" err="1" smtClean="0"/>
              <a:t>Sosic</a:t>
            </a:r>
            <a:r>
              <a:rPr lang="en-US" dirty="0" smtClean="0"/>
              <a:t>, J. </a:t>
            </a:r>
            <a:r>
              <a:rPr lang="en-US" dirty="0" err="1" smtClean="0"/>
              <a:t>Gu</a:t>
            </a:r>
            <a:r>
              <a:rPr lang="en-US" dirty="0" smtClean="0"/>
              <a:t>. “A </a:t>
            </a:r>
            <a:r>
              <a:rPr lang="en-US" dirty="0" smtClean="0"/>
              <a:t>Polynomial Time Algorithm for the N-queens </a:t>
            </a:r>
            <a:r>
              <a:rPr lang="en-US" dirty="0" smtClean="0"/>
              <a:t>Problem”</a:t>
            </a:r>
            <a:r>
              <a:rPr lang="en-US" dirty="0"/>
              <a:t> </a:t>
            </a:r>
            <a:r>
              <a:rPr lang="en-US" i="1" dirty="0" smtClean="0"/>
              <a:t>ACM SIGART Bulletin </a:t>
            </a:r>
            <a:r>
              <a:rPr lang="en-US" dirty="0" smtClean="0"/>
              <a:t>(Volume 1, Issue 3, Oct. 1990), pp. 7-11.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S. Minton, M.D. Johnston, A.B. Philips, P. Laird. “Solving </a:t>
            </a:r>
            <a:r>
              <a:rPr lang="en-US" dirty="0" smtClean="0"/>
              <a:t>Large-Scale Constraint Satisfaction and Scheduling Problems Using A Heuristic Repair </a:t>
            </a:r>
            <a:r>
              <a:rPr lang="en-US" dirty="0" smtClean="0"/>
              <a:t>Method”</a:t>
            </a:r>
            <a:r>
              <a:rPr lang="en-US" dirty="0"/>
              <a:t> </a:t>
            </a:r>
            <a:r>
              <a:rPr lang="en-US" i="1" dirty="0" smtClean="0"/>
              <a:t>Proceedings of the Eighth National Conference on Artificial Intelligence</a:t>
            </a:r>
            <a:r>
              <a:rPr lang="en-US" dirty="0" smtClean="0"/>
              <a:t> (AAAI-90), pp. 17-24.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63C1-BF50-4F35-B9FA-F18EFA1D0BF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56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Hubble Space Telescope</a:t>
            </a:r>
            <a:br>
              <a:rPr lang="en-US" dirty="0" smtClean="0"/>
            </a:br>
            <a:r>
              <a:rPr lang="en-US" dirty="0" smtClean="0"/>
              <a:t>Scheduling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PROBLEM: Between 10,000 – 30,000 astronomical observations per year 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CONSTRAINTS: priorities, time-dependent characteristics, movement of astronomical bodies, power restrictions, etc.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63C1-BF50-4F35-B9FA-F18EFA1D0BF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90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System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896040968"/>
              </p:ext>
            </p:extLst>
          </p:nvPr>
        </p:nvGraphicFramePr>
        <p:xfrm>
          <a:off x="381000" y="1143000"/>
          <a:ext cx="845820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63C1-BF50-4F35-B9FA-F18EFA1D0BF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29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CSPs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consists of n variables, X</a:t>
            </a:r>
            <a:r>
              <a:rPr lang="en-US" baseline="-25000" dirty="0" smtClean="0"/>
              <a:t>1</a:t>
            </a:r>
            <a:r>
              <a:rPr lang="en-US" dirty="0" smtClean="0"/>
              <a:t> …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, with domains D</a:t>
            </a:r>
            <a:r>
              <a:rPr lang="en-US" baseline="-25000" dirty="0" smtClean="0"/>
              <a:t>1</a:t>
            </a:r>
            <a:r>
              <a:rPr lang="en-US" dirty="0" smtClean="0"/>
              <a:t> … </a:t>
            </a:r>
            <a:r>
              <a:rPr lang="en-US" dirty="0" err="1" smtClean="0"/>
              <a:t>D</a:t>
            </a:r>
            <a:r>
              <a:rPr lang="en-US" baseline="-25000" dirty="0" err="1" smtClean="0"/>
              <a:t>n</a:t>
            </a:r>
            <a:r>
              <a:rPr lang="en-US" dirty="0" smtClean="0"/>
              <a:t>, and a set of binary constraints</a:t>
            </a:r>
          </a:p>
          <a:p>
            <a:endParaRPr lang="en-US" dirty="0"/>
          </a:p>
          <a:p>
            <a:r>
              <a:rPr lang="en-US" dirty="0" smtClean="0"/>
              <a:t>Each constraint C</a:t>
            </a:r>
            <a:r>
              <a:rPr lang="el-GR" baseline="-25000" dirty="0" smtClean="0">
                <a:latin typeface="Times New Roman"/>
                <a:cs typeface="Times New Roman"/>
              </a:rPr>
              <a:t>α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dirty="0" err="1" smtClean="0">
                <a:latin typeface="Times New Roman"/>
                <a:cs typeface="Times New Roman"/>
              </a:rPr>
              <a:t>X</a:t>
            </a:r>
            <a:r>
              <a:rPr lang="en-US" baseline="-25000" dirty="0" err="1" smtClean="0">
                <a:latin typeface="Times New Roman"/>
                <a:cs typeface="Times New Roman"/>
              </a:rPr>
              <a:t>j</a:t>
            </a:r>
            <a:r>
              <a:rPr lang="en-US" dirty="0" err="1" smtClean="0">
                <a:latin typeface="Times New Roman"/>
                <a:cs typeface="Times New Roman"/>
              </a:rPr>
              <a:t>,X</a:t>
            </a:r>
            <a:r>
              <a:rPr lang="en-US" baseline="-25000" dirty="0" err="1" smtClean="0">
                <a:latin typeface="Times New Roman"/>
                <a:cs typeface="Times New Roman"/>
              </a:rPr>
              <a:t>k</a:t>
            </a:r>
            <a:r>
              <a:rPr lang="en-US" dirty="0" smtClean="0">
                <a:latin typeface="Times New Roman"/>
                <a:cs typeface="Times New Roman"/>
              </a:rPr>
              <a:t>) is a subset of incompatible values for a pair of variables, represented by </a:t>
            </a:r>
            <a:r>
              <a:rPr lang="en-US" dirty="0" err="1">
                <a:latin typeface="Times New Roman"/>
                <a:cs typeface="Times New Roman"/>
              </a:rPr>
              <a:t>D</a:t>
            </a:r>
            <a:r>
              <a:rPr lang="en-US" baseline="-25000" dirty="0" err="1">
                <a:latin typeface="Times New Roman"/>
                <a:cs typeface="Times New Roman"/>
              </a:rPr>
              <a:t>j</a:t>
            </a:r>
            <a:r>
              <a:rPr lang="en-US" dirty="0">
                <a:latin typeface="Times New Roman"/>
                <a:cs typeface="Times New Roman"/>
              </a:rPr>
              <a:t> x </a:t>
            </a:r>
            <a:r>
              <a:rPr lang="en-US" dirty="0" err="1">
                <a:latin typeface="Times New Roman"/>
                <a:cs typeface="Times New Roman"/>
              </a:rPr>
              <a:t>D</a:t>
            </a:r>
            <a:r>
              <a:rPr lang="en-US" baseline="-25000" dirty="0" err="1">
                <a:latin typeface="Times New Roman"/>
                <a:cs typeface="Times New Roman"/>
              </a:rPr>
              <a:t>k</a:t>
            </a:r>
            <a:r>
              <a:rPr lang="en-US" dirty="0">
                <a:latin typeface="Times New Roman"/>
                <a:cs typeface="Times New Roman"/>
              </a:rPr>
              <a:t> </a:t>
            </a:r>
            <a:endParaRPr lang="en-US" baseline="-25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63C1-BF50-4F35-B9FA-F18EFA1D0BF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54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CSPs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Constraints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Represented by negatively weighted connections between the neurons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Each cycle,  a set of neurons is picked, the state of the neuron whose input is most inconsistent with its current output is flipped</a:t>
            </a:r>
          </a:p>
          <a:p>
            <a:r>
              <a:rPr lang="en-US" dirty="0" smtClean="0"/>
              <a:t>Solution: all neuron’s states are consistent with their input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D863C1-BF50-4F35-B9FA-F18EFA1D0BF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Each variable represented by a set of neurons</a:t>
            </a:r>
          </a:p>
          <a:p>
            <a:r>
              <a:rPr lang="en-US" dirty="0" smtClean="0"/>
              <a:t>A neuron is either “on” or “off”</a:t>
            </a:r>
          </a:p>
          <a:p>
            <a:r>
              <a:rPr lang="en-US" dirty="0" smtClean="0"/>
              <a:t>Guard neurons insure that every variable is assigned a value (if no neuron in the set is on, the guard neuron provides an excitatory input large enough to turn it on)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4724400" y="4016829"/>
            <a:ext cx="4041775" cy="457200"/>
          </a:xfrm>
          <a:prstGeom prst="rect">
            <a:avLst/>
          </a:prstGeo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vert="horz" anchor="ctr">
            <a:noAutofit/>
          </a:bodyPr>
          <a:lstStyle>
            <a:lvl1pPr marL="45720" indent="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900" b="1" kern="1200">
                <a:solidFill>
                  <a:schemeClr val="tx1">
                    <a:tint val="9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None/>
              <a:defRPr kumimoji="0" sz="20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18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16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b="1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20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Min-Conflicts Heuristic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63C1-BF50-4F35-B9FA-F18EFA1D0BF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91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GDS Network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is it successful?</a:t>
            </a:r>
          </a:p>
          <a:p>
            <a:pPr lvl="1"/>
            <a:r>
              <a:rPr lang="en-US" dirty="0" smtClean="0"/>
              <a:t>When updating a neuron, the network chooses the neuron whose state is most inconsistent with its input</a:t>
            </a:r>
          </a:p>
          <a:p>
            <a:pPr lvl="2"/>
            <a:r>
              <a:rPr lang="en-US" dirty="0" smtClean="0"/>
              <a:t>Only “</a:t>
            </a:r>
            <a:r>
              <a:rPr lang="en-US" dirty="0" err="1" smtClean="0"/>
              <a:t>deassign</a:t>
            </a:r>
            <a:r>
              <a:rPr lang="en-US" dirty="0" smtClean="0"/>
              <a:t>” a variable’s current value if it is inconsistent with other variables</a:t>
            </a:r>
          </a:p>
          <a:p>
            <a:pPr lvl="2"/>
            <a:r>
              <a:rPr lang="en-US" dirty="0" smtClean="0"/>
              <a:t>When a new value is later assigned, the value that minimizes the number of inconsistent variables is chosen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63C1-BF50-4F35-B9FA-F18EFA1D0BF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8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Min-Conflicts Heuristic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Given: a set of variables, binary constraints, and an assignment specifying a value for each variable.  Two variables conflict if their values violate a constraint</a:t>
            </a:r>
          </a:p>
          <a:p>
            <a:endParaRPr lang="en-US" dirty="0"/>
          </a:p>
          <a:p>
            <a:r>
              <a:rPr lang="en-US" dirty="0" smtClean="0"/>
              <a:t>Procedure: select a variable that is in conflict and assign it a value that minimizes the number of conflicts (Break ties randomly)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63C1-BF50-4F35-B9FA-F18EFA1D0BF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31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3439</TotalTime>
  <Words>1062</Words>
  <Application>Microsoft Office PowerPoint</Application>
  <PresentationFormat>On-screen Show (4:3)</PresentationFormat>
  <Paragraphs>134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Urban</vt:lpstr>
      <vt:lpstr>Min-Conflicts Heuristic for Solving Constraint Satisfaction Problems</vt:lpstr>
      <vt:lpstr>The GDS Network</vt:lpstr>
      <vt:lpstr>Hubble Space Telescope Scheduling Problem</vt:lpstr>
      <vt:lpstr>System</vt:lpstr>
      <vt:lpstr>Solving CSPs</vt:lpstr>
      <vt:lpstr>Solving CSPs</vt:lpstr>
      <vt:lpstr>Min-Conflicts Heuristic</vt:lpstr>
      <vt:lpstr>GDS Network Performance</vt:lpstr>
      <vt:lpstr>Min-Conflicts Heuristic</vt:lpstr>
      <vt:lpstr>Imitating the Network’s behavior</vt:lpstr>
      <vt:lpstr>Imitating the Network’s behavior</vt:lpstr>
      <vt:lpstr>Applications</vt:lpstr>
      <vt:lpstr>N-Queens Problem</vt:lpstr>
      <vt:lpstr>N-Queens : GDS network</vt:lpstr>
      <vt:lpstr>N-Queens : Hill-climbing approach</vt:lpstr>
      <vt:lpstr>N-Queens : Hill-climbing approach</vt:lpstr>
      <vt:lpstr>PowerPoint Presentation</vt:lpstr>
      <vt:lpstr>Scheduling Problem</vt:lpstr>
      <vt:lpstr>Scheduling Problem : Min-Conflicts</vt:lpstr>
      <vt:lpstr>Scheduling Problem : Min-Conflicts</vt:lpstr>
      <vt:lpstr>Summary of Results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mccaslin</dc:creator>
  <cp:lastModifiedBy>Rhea</cp:lastModifiedBy>
  <cp:revision>54</cp:revision>
  <dcterms:created xsi:type="dcterms:W3CDTF">2010-11-21T17:03:26Z</dcterms:created>
  <dcterms:modified xsi:type="dcterms:W3CDTF">2012-12-12T17:30:25Z</dcterms:modified>
</cp:coreProperties>
</file>