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0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2012-11-08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2012-11-08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2012-11-08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2012-11-08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2012-11-08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2012-11-08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2012-11-08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2012-11-08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2012-11-08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2012-11-08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2012-11-08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2012-11-08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SP Applet Version 4.6.1 --- cross2cn.xml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784" y="94784"/>
            <a:ext cx="6668431" cy="666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632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mgv</dc:creator>
  <cp:lastModifiedBy>mgv</cp:lastModifiedBy>
  <cp:revision>1</cp:revision>
  <dcterms:created xsi:type="dcterms:W3CDTF">2006-08-16T00:00:00Z</dcterms:created>
  <dcterms:modified xsi:type="dcterms:W3CDTF">2012-11-08T17:15:12Z</dcterms:modified>
</cp:coreProperties>
</file>