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ink/ink1.xml" ContentType="application/inkml+xml"/>
  <Override PartName="/ppt/notesSlides/notesSlide4.xml" ContentType="application/vnd.openxmlformats-officedocument.presentationml.notesSlide+xml"/>
  <Override PartName="/ppt/notesSlides/notesSlide5.xml" ContentType="application/vnd.openxmlformats-officedocument.presentationml.notesSlide+xml"/>
  <Override PartName="/ppt/ink/ink2.xml" ContentType="application/inkml+xml"/>
  <Override PartName="/ppt/notesSlides/notesSlide6.xml" ContentType="application/vnd.openxmlformats-officedocument.presentationml.notesSlide+xml"/>
  <Override PartName="/ppt/ink/ink3.xml" ContentType="application/inkml+xml"/>
  <Override PartName="/ppt/ink/ink4.xml" ContentType="application/inkml+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trictFirstAndLastChars="0" saveSubsetFonts="1" autoCompressPictures="0">
  <p:sldMasterIdLst>
    <p:sldMasterId id="2147483669" r:id="rId1"/>
  </p:sldMasterIdLst>
  <p:notesMasterIdLst>
    <p:notesMasterId r:id="rId27"/>
  </p:notesMasterIdLst>
  <p:handoutMasterIdLst>
    <p:handoutMasterId r:id="rId28"/>
  </p:handoutMasterIdLst>
  <p:sldIdLst>
    <p:sldId id="345" r:id="rId2"/>
    <p:sldId id="379" r:id="rId3"/>
    <p:sldId id="389" r:id="rId4"/>
    <p:sldId id="388" r:id="rId5"/>
    <p:sldId id="391" r:id="rId6"/>
    <p:sldId id="390" r:id="rId7"/>
    <p:sldId id="392" r:id="rId8"/>
    <p:sldId id="393" r:id="rId9"/>
    <p:sldId id="380" r:id="rId10"/>
    <p:sldId id="381" r:id="rId11"/>
    <p:sldId id="382" r:id="rId12"/>
    <p:sldId id="383" r:id="rId13"/>
    <p:sldId id="384" r:id="rId14"/>
    <p:sldId id="385" r:id="rId15"/>
    <p:sldId id="386" r:id="rId16"/>
    <p:sldId id="387" r:id="rId17"/>
    <p:sldId id="394" r:id="rId18"/>
    <p:sldId id="395" r:id="rId19"/>
    <p:sldId id="396" r:id="rId20"/>
    <p:sldId id="397" r:id="rId21"/>
    <p:sldId id="398" r:id="rId22"/>
    <p:sldId id="399" r:id="rId23"/>
    <p:sldId id="400" r:id="rId24"/>
    <p:sldId id="401" r:id="rId25"/>
    <p:sldId id="402" r:id="rId26"/>
  </p:sldIdLst>
  <p:sldSz cx="9144000" cy="6858000" type="screen4x3"/>
  <p:notesSz cx="7010400" cy="9296400"/>
  <p:defaultTextStyle>
    <a:defPPr>
      <a:defRPr lang="en-US"/>
    </a:defPPr>
    <a:lvl1pPr algn="l" rtl="0" eaLnBrk="0" fontAlgn="base" hangingPunct="0">
      <a:spcBef>
        <a:spcPct val="0"/>
      </a:spcBef>
      <a:spcAft>
        <a:spcPct val="0"/>
      </a:spcAft>
      <a:defRPr sz="2800" kern="1200">
        <a:solidFill>
          <a:schemeClr val="tx1"/>
        </a:solidFill>
        <a:latin typeface="Tahoma" charset="0"/>
        <a:ea typeface="ＭＳ Ｐゴシック" charset="0"/>
        <a:cs typeface="ＭＳ Ｐゴシック" charset="0"/>
      </a:defRPr>
    </a:lvl1pPr>
    <a:lvl2pPr marL="457200" algn="l" rtl="0" eaLnBrk="0" fontAlgn="base" hangingPunct="0">
      <a:spcBef>
        <a:spcPct val="0"/>
      </a:spcBef>
      <a:spcAft>
        <a:spcPct val="0"/>
      </a:spcAft>
      <a:defRPr sz="2800" kern="1200">
        <a:solidFill>
          <a:schemeClr val="tx1"/>
        </a:solidFill>
        <a:latin typeface="Tahoma" charset="0"/>
        <a:ea typeface="ＭＳ Ｐゴシック" charset="0"/>
        <a:cs typeface="ＭＳ Ｐゴシック" charset="0"/>
      </a:defRPr>
    </a:lvl2pPr>
    <a:lvl3pPr marL="914400" algn="l" rtl="0" eaLnBrk="0" fontAlgn="base" hangingPunct="0">
      <a:spcBef>
        <a:spcPct val="0"/>
      </a:spcBef>
      <a:spcAft>
        <a:spcPct val="0"/>
      </a:spcAft>
      <a:defRPr sz="2800" kern="1200">
        <a:solidFill>
          <a:schemeClr val="tx1"/>
        </a:solidFill>
        <a:latin typeface="Tahoma" charset="0"/>
        <a:ea typeface="ＭＳ Ｐゴシック" charset="0"/>
        <a:cs typeface="ＭＳ Ｐゴシック" charset="0"/>
      </a:defRPr>
    </a:lvl3pPr>
    <a:lvl4pPr marL="1371600" algn="l" rtl="0" eaLnBrk="0" fontAlgn="base" hangingPunct="0">
      <a:spcBef>
        <a:spcPct val="0"/>
      </a:spcBef>
      <a:spcAft>
        <a:spcPct val="0"/>
      </a:spcAft>
      <a:defRPr sz="2800" kern="1200">
        <a:solidFill>
          <a:schemeClr val="tx1"/>
        </a:solidFill>
        <a:latin typeface="Tahoma" charset="0"/>
        <a:ea typeface="ＭＳ Ｐゴシック" charset="0"/>
        <a:cs typeface="ＭＳ Ｐゴシック" charset="0"/>
      </a:defRPr>
    </a:lvl4pPr>
    <a:lvl5pPr marL="1828800" algn="l" rtl="0" eaLnBrk="0" fontAlgn="base" hangingPunct="0">
      <a:spcBef>
        <a:spcPct val="0"/>
      </a:spcBef>
      <a:spcAft>
        <a:spcPct val="0"/>
      </a:spcAft>
      <a:defRPr sz="2800" kern="1200">
        <a:solidFill>
          <a:schemeClr val="tx1"/>
        </a:solidFill>
        <a:latin typeface="Tahoma" charset="0"/>
        <a:ea typeface="ＭＳ Ｐゴシック" charset="0"/>
        <a:cs typeface="ＭＳ Ｐゴシック" charset="0"/>
      </a:defRPr>
    </a:lvl5pPr>
    <a:lvl6pPr marL="2286000" algn="l" defTabSz="457200" rtl="0" eaLnBrk="1" latinLnBrk="0" hangingPunct="1">
      <a:defRPr sz="2800" kern="1200">
        <a:solidFill>
          <a:schemeClr val="tx1"/>
        </a:solidFill>
        <a:latin typeface="Tahoma" charset="0"/>
        <a:ea typeface="ＭＳ Ｐゴシック" charset="0"/>
        <a:cs typeface="ＭＳ Ｐゴシック" charset="0"/>
      </a:defRPr>
    </a:lvl6pPr>
    <a:lvl7pPr marL="2743200" algn="l" defTabSz="457200" rtl="0" eaLnBrk="1" latinLnBrk="0" hangingPunct="1">
      <a:defRPr sz="2800" kern="1200">
        <a:solidFill>
          <a:schemeClr val="tx1"/>
        </a:solidFill>
        <a:latin typeface="Tahoma" charset="0"/>
        <a:ea typeface="ＭＳ Ｐゴシック" charset="0"/>
        <a:cs typeface="ＭＳ Ｐゴシック" charset="0"/>
      </a:defRPr>
    </a:lvl7pPr>
    <a:lvl8pPr marL="3200400" algn="l" defTabSz="457200" rtl="0" eaLnBrk="1" latinLnBrk="0" hangingPunct="1">
      <a:defRPr sz="2800" kern="1200">
        <a:solidFill>
          <a:schemeClr val="tx1"/>
        </a:solidFill>
        <a:latin typeface="Tahoma" charset="0"/>
        <a:ea typeface="ＭＳ Ｐゴシック" charset="0"/>
        <a:cs typeface="ＭＳ Ｐゴシック" charset="0"/>
      </a:defRPr>
    </a:lvl8pPr>
    <a:lvl9pPr marL="3657600" algn="l" defTabSz="457200" rtl="0" eaLnBrk="1" latinLnBrk="0" hangingPunct="1">
      <a:defRPr sz="2800" kern="1200">
        <a:solidFill>
          <a:schemeClr val="tx1"/>
        </a:solidFill>
        <a:latin typeface="Tahoma" charset="0"/>
        <a:ea typeface="ＭＳ Ｐゴシック" charset="0"/>
        <a:cs typeface="ＭＳ Ｐゴシック"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9" userDrawn="1">
          <p15:clr>
            <a:srgbClr val="A4A3A4"/>
          </p15:clr>
        </p15:guide>
        <p15:guide id="2" pos="2208"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6" clrMode="bw" frameSlides="1"/>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8000"/>
    <a:srgbClr val="FF0000"/>
    <a:srgbClr val="99FFCC"/>
  </p:clrMru>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7378"/>
    <p:restoredTop sz="90436" autoAdjust="0"/>
  </p:normalViewPr>
  <p:slideViewPr>
    <p:cSldViewPr snapToGrid="0">
      <p:cViewPr varScale="1">
        <p:scale>
          <a:sx n="45" d="100"/>
          <a:sy n="45" d="100"/>
        </p:scale>
        <p:origin x="246" y="27"/>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52" d="100"/>
          <a:sy n="52" d="100"/>
        </p:scale>
        <p:origin x="-1866" y="-78"/>
      </p:cViewPr>
      <p:guideLst>
        <p:guide orient="horz" pos="2929"/>
        <p:guide pos="2208"/>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6562" name="Rectangle 2"/>
          <p:cNvSpPr>
            <a:spLocks noGrp="1" noChangeArrowheads="1"/>
          </p:cNvSpPr>
          <p:nvPr>
            <p:ph type="hdr" sz="quarter"/>
          </p:nvPr>
        </p:nvSpPr>
        <p:spPr bwMode="auto">
          <a:xfrm>
            <a:off x="0" y="0"/>
            <a:ext cx="3037422" cy="465037"/>
          </a:xfrm>
          <a:prstGeom prst="rect">
            <a:avLst/>
          </a:prstGeom>
          <a:noFill/>
          <a:ln w="12700" cap="sq">
            <a:noFill/>
            <a:miter lim="800000"/>
            <a:headEnd type="none" w="sm" len="sm"/>
            <a:tailEnd type="none" w="sm" len="sm"/>
          </a:ln>
          <a:effectLst/>
        </p:spPr>
        <p:txBody>
          <a:bodyPr vert="horz" wrap="square" lIns="95319" tIns="47659" rIns="95319" bIns="47659" numCol="1" anchor="t" anchorCtr="0" compatLnSpc="1">
            <a:prstTxWarp prst="textNoShape">
              <a:avLst/>
            </a:prstTxWarp>
          </a:bodyPr>
          <a:lstStyle>
            <a:lvl1pPr defTabSz="953187">
              <a:defRPr sz="1300">
                <a:latin typeface="Tahoma" pitchFamily="-1" charset="0"/>
                <a:ea typeface="+mn-ea"/>
                <a:cs typeface="+mn-cs"/>
              </a:defRPr>
            </a:lvl1pPr>
          </a:lstStyle>
          <a:p>
            <a:pPr>
              <a:defRPr/>
            </a:pPr>
            <a:endParaRPr lang="en-US"/>
          </a:p>
        </p:txBody>
      </p:sp>
      <p:sp>
        <p:nvSpPr>
          <p:cNvPr id="66563" name="Rectangle 3"/>
          <p:cNvSpPr>
            <a:spLocks noGrp="1" noChangeArrowheads="1"/>
          </p:cNvSpPr>
          <p:nvPr>
            <p:ph type="dt" sz="quarter" idx="1"/>
          </p:nvPr>
        </p:nvSpPr>
        <p:spPr bwMode="auto">
          <a:xfrm>
            <a:off x="3972979" y="0"/>
            <a:ext cx="3037421" cy="465037"/>
          </a:xfrm>
          <a:prstGeom prst="rect">
            <a:avLst/>
          </a:prstGeom>
          <a:noFill/>
          <a:ln w="12700" cap="sq">
            <a:noFill/>
            <a:miter lim="800000"/>
            <a:headEnd type="none" w="sm" len="sm"/>
            <a:tailEnd type="none" w="sm" len="sm"/>
          </a:ln>
          <a:effectLst/>
        </p:spPr>
        <p:txBody>
          <a:bodyPr vert="horz" wrap="square" lIns="95319" tIns="47659" rIns="95319" bIns="47659" numCol="1" anchor="t" anchorCtr="0" compatLnSpc="1">
            <a:prstTxWarp prst="textNoShape">
              <a:avLst/>
            </a:prstTxWarp>
          </a:bodyPr>
          <a:lstStyle>
            <a:lvl1pPr algn="r" defTabSz="953187">
              <a:defRPr sz="1300">
                <a:latin typeface="Tahoma" pitchFamily="-1" charset="0"/>
                <a:ea typeface="+mn-ea"/>
                <a:cs typeface="+mn-cs"/>
              </a:defRPr>
            </a:lvl1pPr>
          </a:lstStyle>
          <a:p>
            <a:pPr>
              <a:defRPr/>
            </a:pPr>
            <a:endParaRPr lang="en-US"/>
          </a:p>
        </p:txBody>
      </p:sp>
      <p:sp>
        <p:nvSpPr>
          <p:cNvPr id="66564" name="Rectangle 4"/>
          <p:cNvSpPr>
            <a:spLocks noGrp="1" noChangeArrowheads="1"/>
          </p:cNvSpPr>
          <p:nvPr>
            <p:ph type="ftr" sz="quarter" idx="2"/>
          </p:nvPr>
        </p:nvSpPr>
        <p:spPr bwMode="auto">
          <a:xfrm>
            <a:off x="0" y="8831364"/>
            <a:ext cx="3037422" cy="465037"/>
          </a:xfrm>
          <a:prstGeom prst="rect">
            <a:avLst/>
          </a:prstGeom>
          <a:noFill/>
          <a:ln w="12700" cap="sq">
            <a:noFill/>
            <a:miter lim="800000"/>
            <a:headEnd type="none" w="sm" len="sm"/>
            <a:tailEnd type="none" w="sm" len="sm"/>
          </a:ln>
          <a:effectLst/>
        </p:spPr>
        <p:txBody>
          <a:bodyPr vert="horz" wrap="square" lIns="95319" tIns="47659" rIns="95319" bIns="47659" numCol="1" anchor="b" anchorCtr="0" compatLnSpc="1">
            <a:prstTxWarp prst="textNoShape">
              <a:avLst/>
            </a:prstTxWarp>
          </a:bodyPr>
          <a:lstStyle>
            <a:lvl1pPr defTabSz="953187">
              <a:defRPr sz="1300">
                <a:latin typeface="Tahoma" pitchFamily="-1" charset="0"/>
                <a:ea typeface="+mn-ea"/>
                <a:cs typeface="+mn-cs"/>
              </a:defRPr>
            </a:lvl1pPr>
          </a:lstStyle>
          <a:p>
            <a:pPr>
              <a:defRPr/>
            </a:pPr>
            <a:endParaRPr lang="en-US"/>
          </a:p>
        </p:txBody>
      </p:sp>
      <p:sp>
        <p:nvSpPr>
          <p:cNvPr id="66565" name="Rectangle 5"/>
          <p:cNvSpPr>
            <a:spLocks noGrp="1" noChangeArrowheads="1"/>
          </p:cNvSpPr>
          <p:nvPr>
            <p:ph type="sldNum" sz="quarter" idx="3"/>
          </p:nvPr>
        </p:nvSpPr>
        <p:spPr bwMode="auto">
          <a:xfrm>
            <a:off x="3972979" y="8831364"/>
            <a:ext cx="3037421" cy="465037"/>
          </a:xfrm>
          <a:prstGeom prst="rect">
            <a:avLst/>
          </a:prstGeom>
          <a:noFill/>
          <a:ln w="12700" cap="sq">
            <a:noFill/>
            <a:miter lim="800000"/>
            <a:headEnd type="none" w="sm" len="sm"/>
            <a:tailEnd type="none" w="sm" len="sm"/>
          </a:ln>
          <a:effectLst/>
        </p:spPr>
        <p:txBody>
          <a:bodyPr vert="horz" wrap="square" lIns="95319" tIns="47659" rIns="95319" bIns="47659" numCol="1" anchor="b" anchorCtr="0" compatLnSpc="1">
            <a:prstTxWarp prst="textNoShape">
              <a:avLst/>
            </a:prstTxWarp>
          </a:bodyPr>
          <a:lstStyle>
            <a:lvl1pPr algn="r" defTabSz="953187">
              <a:defRPr sz="1300"/>
            </a:lvl1pPr>
          </a:lstStyle>
          <a:p>
            <a:pPr>
              <a:defRPr/>
            </a:pPr>
            <a:fld id="{CA88B19E-DFE5-DB48-8DDE-DFD83750254F}" type="slidenum">
              <a:rPr lang="en-US"/>
              <a:pPr>
                <a:defRPr/>
              </a:pPr>
              <a:t>‹#›</a:t>
            </a:fld>
            <a:endParaRPr lang="en-US"/>
          </a:p>
        </p:txBody>
      </p:sp>
    </p:spTree>
    <p:extLst>
      <p:ext uri="{BB962C8B-B14F-4D97-AF65-F5344CB8AC3E}">
        <p14:creationId xmlns:p14="http://schemas.microsoft.com/office/powerpoint/2010/main" val="68962949"/>
      </p:ext>
    </p:extLst>
  </p:cSld>
  <p:clrMap bg1="lt1" tx1="dk1" bg2="lt2" tx2="dk2" accent1="accent1" accent2="accent2" accent3="accent3" accent4="accent4" accent5="accent5" accent6="accent6" hlink="hlink" folHlink="folHlink"/>
</p:handoutMaster>
</file>

<file path=ppt/ink/ink1.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24-01-11T20:17:53.200"/>
    </inkml:context>
    <inkml:brush xml:id="br0">
      <inkml:brushProperty name="width" value="0.05292" units="cm"/>
      <inkml:brushProperty name="height" value="0.05292" units="cm"/>
      <inkml:brushProperty name="color" value="#FFFFFF"/>
    </inkml:brush>
    <inkml:context xml:id="ctx1">
      <inkml:inkSource xml:id="inkSrc48">
        <inkml:traceFormat>
          <inkml:channel name="X" type="integer" max="9600" units="cm"/>
          <inkml:channel name="Y" type="integer" max="7200" units="cm"/>
          <inkml:channel name="T" type="integer" max="2.14748E9" units="dev"/>
        </inkml:traceFormat>
        <inkml:channelProperties>
          <inkml:channelProperty channel="X" name="resolution" value="369.51501" units="1/cm"/>
          <inkml:channelProperty channel="Y" name="resolution" value="415.70438" units="1/cm"/>
          <inkml:channelProperty channel="T" name="resolution" value="1" units="1/dev"/>
        </inkml:channelProperties>
      </inkml:inkSource>
      <inkml:timestamp xml:id="ts1" timeString="2024-01-11T20:19:05.868"/>
    </inkml:context>
  </inkml:definitions>
  <inkml:trace contextRef="#ctx0" brushRef="#br0">343 5209 158 0,'13'12'14'0,"-13"-12"-14"0,-13 0 0 0,13 0 0 0,0 0 14 0,-5 7 0 15,-8 1 0-15,0 4 0 0,13-5 2 0,0-7 0 16,-13 8 0-16,9 4 0 0,8 7 0 0,5-11 0 15,-9-8 0-15,-9 15 0 0,22 1 4 0,-8-5 2 16,-5-3 0-16,8 0 0 0,10 3 1 0,-5-3 0 16,0 0 0-16,4 0 0 0,1 3 15 0,-1-7 3 15,5-4 1-15,-5 8 0 0,14-8-24 0,-5 0-5 16,-9 0-1-16,9-12 0 0,5 8 2 0,-10-3 0 16,6-1 0-16,-10-4 0 0,9 5 6 0,5-5 0 15,-5-3 1-15,-9 3 0 0,9 0-3 0,-8-3-1 16,-1-4 0-16,0 3 0 0,5 1 1 0,-5-1 0 15,-12-3 0-15,4 3 0 0,4 1-4 0,-9-4-1 16,-4 3 0-16,0 1 0 0,4 3-1 0,5-3 0 16,-22-1 0-16,9 4 0 0,4 5 7 0,-13 3 1 15,-1-4 0-15,1 0 0 0,13 8-9 0,-17 0-2 0,-9-3 0 0,9 6 0 16,-1 5 4-16,-4 4 1 0,5-1 0 16,0 1 0-16,4 0 2 0,-5 3 0 0,1 0 0 0,-5 1 0 15,5-1 1-15,4 5 1 0,8-5 0 0,-8 5 0 16,13-1-5-16,0 4-1 0,0-7 0 0,0 7 0 15,13 0 2-15,-8-4 0 0,3 1 0 0,1-5 0 16,4 4-3-16,9-3-1 0,-14-8 0 0,14 7 0 16,-4-3-10-16,8-1 10 0,-9-7-10 0,14 4 10 15,-1 0-10-15,0-5 12 0,-3-6-12 0,3 3 12 16,0 0-36-16,1 0-6 16,-18-8-2-16,9-4-384 0,8 8-76 15</inkml:trace>
  <inkml:trace contextRef="#ctx0" brushRef="#br0" timeOffset="698.85">1382 5070 187 0,'0'0'16'0,"0"0"-16"16,-4-8 0-16,4 0 0 0,0 8 24 0,0-7 2 16,-4-1 0-16,-5 0 0 15,9 8-4-15,0 0-1 0,-4-8 0 0,4 8 0 0,0 0 7 0,0 0 0 16,0 0 1-16,4 12 0 0,5 4-6 0,-5-1-2 16,-4 0 0-16,4 5 0 0,5 11 6 0,-4-12 1 15,3 4 0-15,-3 8 0 0,8 0-3 0,-9 0 0 16,5 0 0-16,-5 0 0 0,5 4-3 0,-5-8-1 15,9 0 0-15,-9-8 0 0,10 4-2 0,-10 1-1 16,5-13 0-16,-9 1 0 0,13-1 0 0,-9 1 0 16,-4-12 0-16,9 0 0 0,-1 4 8 15,5-8 2-15,1-8 0 0,-1 5 0 0,0-5 0 16,0-7 0-16,-9-4 0 0,9-1 0 0,4 1-6 0,1 0-1 0,-5-4 0 0,4-4 0 16,5 4 2-16,-13 0 0 0,4-8 0 0,4 4 0 15,5 8-6-15,-5-4-1 0,-4 0 0 0,0 4 0 16,-8 3 4-16,8 1 0 0,-13 3 0 15,13 5 0-15,-13-1-5 0,4 4-1 0,-4 8 0 0,0 0 0 16,13 0-23-16,-13 0-5 0,0 0-1 0,13 8-412 16,0 4-82-1</inkml:trace>
  <inkml:trace contextRef="#ctx0" brushRef="#br0" timeOffset="1103.7">2087 5163 158 0,'0'15'14'0,"0"-15"-14"0,0 8 0 0,-8 7 0 0,8 1 21 0,0-1 2 16,0 1 0-16,-5-1 0 0,5 8-7 0,0-3-2 15,0-1 0-15,0 0 0 0,0 5 22 0,0-9 5 16,5 1 1-16,3 3 0 0,-3-8-14 0,3 1-2 16,1 0-1-16,4-5 0 0,9 5 5 0,-5-8 1 15,-4-8 0-15,5 0 0 0,8 0-6 0,-9-3-1 16,5-9 0-16,0 1 0 0,-5 7 0 0,0-8 0 15,-3-3 0-15,3 4 0 0,9 3 0 0,-13-3 0 16,-13-5 0-16,4 9 0 0,-4-1 0 0,0 0 0 16,-13 1 0-16,5-1 0 0,-5 1 5 0,4 7 1 15,5-4 0-15,-9 8 0 0,-1 0-6 0,1 4-2 16,-4-4 0-16,0 0 0 0,4 8 0 0,8-5 0 16,-8 5 0-16,0 4 0 0,13-8 6 0,0-4 2 15,-4 7 0-15,8 5 0 0,0 0-14 0,5 3-2 0,4-7-1 0,5 3 0 16,-1 1-1-16,-4-4-1 15,0-1 0-15,5 1 0 0,8 4 14 0,4-4 3 0,-8-1 1 0,4-3 0 16,0 4-14-16,4 0-3 0,-12-8-1 0,12 0 0 16,-4 3-1-16,5-3 0 0,-14-3 0 0,9-1 0 15,-4 4-23-15,0-4-5 0,-5-15-1 0,9 7-453 16,-4 0-90-16</inkml:trace>
  <inkml:trace contextRef="#ctx0" brushRef="#br0" timeOffset="1382.71">3023 4757 187 0,'0'0'16'0,"4"-8"-16"16,-4 4 0-16,0 4 0 0,0 0 29 0,-4-8 3 16,-1 4 0-16,5 4 0 0,0 0 13 0,0 0 3 15,-8 4 1-15,3 8 0 0,10-1-7 16,-5 1-2-16,-5 0 0 0,-4 7 0 0,9 8-7 0,-4 8-1 15,0-4-1-15,-5 4 0 0,9 7 1 0,-4 5 0 16,4-5 0-16,0 8 0 0,0-3-4 0,0-1-1 16,-9-3 0-16,5 3 0 0,4 1 1 0,0-5 0 15,0-3 0-15,0-4 0 0,13-1-6 0,0 5-1 16,-13-8 0-16,4-8 0 0,0-4 4 0,5 1 1 16,-4-5 0-16,3-7 0 0,10 4-12 0,-5-9-2 15,4-10-1-15,9 3-379 0,-8-4-75 0</inkml:trace>
  <inkml:trace contextRef="#ctx0" brushRef="#br0" timeOffset="7583.76">4158 5511 165 0,'9'7'15'0,"-1"1"-15"0,-8-8 0 0,0 0 0 15,5 12-8-15,-5-12-5 0,0 0-1 0,0 0 0 16,0 0 42-16,0 0 9 0,0 0 2 0,0 0 0 15,13 0-11-15,-13 0-3 0,4-8 0 0,5 0 0 0,4 4-13 0,0-11-2 16,-13-8-1 0,9 3 0-16,4 5 14 0,0-8 2 0,-9-8 1 0,9 0 0 15,9 4 1-15,8-4 0 0,-12-4 0 0,-1-4 0 0,9-3 4 0,5-1 1 16,-14 1 0-16,9-8 0 16,5 11-16-16,-10-4-2 0,1 5-1 0,-4-1 0 0,8 12 8 15,-13-12 2-15,4 8 0 0,-4 8 0 16,-4 0-1-16,4 7 0 0,-4 5 0 0,-5-5 0 0,5 12-5 0,8 4-1 15,-17 0 0-15,0 0 0 0,4 4 4 0,5 4 0 16,-9-8 0-16,0 16 0 0,9 7-8 0,0-4-2 16,-9 0 0-16,4 5 0 0,9 10 0 0,-4 5 0 15,-1 0 0-15,1 3 0 0,4 1 6 0,-4-4 2 16,-9-1 0-16,9 5 0 0,-5-8-3 0,5 3-1 0,-9-7 0 16,4 0 0-16,0 0-1 0,1 0 0 15,-5-4 0-15,4 4 0 0,9-8-1 0,-13 0 0 0,0-3 0 0,4-5 0 16,5 4-12-16,-9-3-12 0,0-16 3 0,0 12 0 15,0 3 35-15,0-7 7 0,0-8 2 0,0 0 0 32,9 7-64-32,-9-7-13 0,-9-3-2 0,9 3-342 0,0 0-68 15</inkml:trace>
  <inkml:trace contextRef="#ctx0" brushRef="#br0" timeOffset="7785.03">4132 5433 208 0,'0'0'19'0,"0"0"-19"0,-13-4 0 0,9 1 0 0,4 3 19 0,0-8 0 0,0-11 0 0,0 3 0 0,17 1 8 0,0-5 1 16,1 1 1-16,8 0 0 0,13 3 7 0,-9-11 2 15,-8 4 0-15,22 4 0 0,8 3-8 16,9 1-2-16,-13-1 0 0,8 5 0 0,-4 7-8 0,1-4-3 16,-10 4 0-16,1 4 0 0,8 0-2 0,-9 0-1 15,-4 0 0-15,-4 0 0 16,9 0-35-16,-14 0-7 0,-8 0-2 0,8 0-169 15,1 0-33-15</inkml:trace>
  <inkml:trace contextRef="#ctx0" brushRef="#br0" timeOffset="8171.14">5137 5298 64 0,'13'8'0'0,"-13"-8"0"15,0 0 0-15,0 0 0 0,0 0 28 0,0 0-1 0,0 0 0 0,0 0 0 16,4 11-12-16,1-3-3 0,-5-8 0 0,0 0 0 15,8 16 7-15,-8-1 1 0,0-15 0 0,0 12 0 16,0 7-1-16,0-4 0 16,0 1 0-16,5-5 0 0,3 1-1 0,-3 4 0 0,-1-9 0 0,5 5 0 15,4 3 4-15,-9-7 1 0,9 0 0 0,0 0 0 16,0-1-2-16,5 1 0 0,-5-12 0 0,0 0 0 16,9 4 4-16,-5-4 1 0,-4-11 0 0,0-1 0 15,13 1-6-15,-13-4 0 0,-4-1-1 0,4-3 0 0,9 4-7 16,-5-4-2-16,-17-8 0 0,4 4 0 15,14 11 16-15,-5-3 3 0,-13-12 1 0,9 12 0 16,-9-1-12-16,0-3-2 0,-9 4-1 0,5 7 0 16,-5-3 11-16,0 3 2 0,-4-3 1 0,-4 7 0 0,8 0-5 15,-8 4-2-15,-1 4 0 0,-4 4 0 0,9 8-14 0,-4-5-8 16,-5 5 10-16,1 3-10 0,3-3 16 0,1 4-4 16,-9-5 0-16,8 5 0 0,10-5 0 0,-1 1 0 15,-4-4 0-15,4 3 0 0,5 1-12 0,4-12-12 16,0 0 3-16,0 0 0 0,13 0-13 0,0-4-2 15,-9-8-1-15,14-3 0 0,3-1 25 0</inkml:trace>
  <inkml:trace contextRef="#ctx0" brushRef="#br0" timeOffset="8401.61">5589 4672 205 0,'22'0'18'0,"-9"-4"-18"16,-13 4 0-16,0 0 0 0,0 0 18 0,0 0 0 15,0 0 0-15,4 15 0 0,9 4-9 0,-13 1-1 0,-8 3-8 16,-1 8 12-1,0 0 16-15,-4 8 4 0,5 3 0 0,-1 5 0 0,5 7-7 16,-9-12-1-16,-1 12 0 0,10 0 0 16,-5-7 12-16,5-1 3 0,-5 1 0 0,9-5 0 15,0-3-13-15,9-4-2 0,-9-8-1 0,13 0 0 0,5 0-7 0,-1-8 0 0,-13-11-1 16,18 0 0-16,-5-1 9 0,10-10 1 16,-14-5 1-16,8-4 0 15,10 8-45-15,-5-7-9 0,-9-9-1 0,1 5-1 0,8 3 8 0</inkml:trace>
  <inkml:trace contextRef="#ctx0" brushRef="#br0" timeOffset="8729.19">5820 5352 169 0,'0'12'15'0,"0"-5"-15"0,-9 1 0 0,5 4 0 0,8 3 21 0,-4 1 2 15,-4-5 0-15,-1 5 0 0,14-1-5 0,-4 5-1 16,-1-5 0-16,9 1 0 16,0-5 7-16,-4 1 2 0,-1-5 0 0,5 1 0 0,9 0-8 0,-4-4-2 15,3-8 0-15,1 4 0 0,4-8 1 0,0-7 0 16,-13-5 0-16,18-3 0 0,-9 4 18 0,4-4 3 15,0-4 1-15,-5-4 0 0,1 4-18 0,0 3-3 16,-5-7-1-16,5 4 0 0,-9 4 3 0,-4 4 0 16,-9-8 0-16,0 7 0 0,0 5 11 0,-4 0 2 15,-1 3 1-15,-8 0 0 0,-4 8 1 0,4 1 0 16,-9-1 0-16,0 8 0 0,0 11-11 0,1-11-1 16,-10 4-1-16,5 7 0 0,4 4 2 0,1 1 0 15,-5-5 0-15,8 5 0 0,1 3-4 0,4-12-1 16,0 1 0-16,8 0 0 0,10 7 0 0,-5-11 0 0,0-8 0 15,8 4 0-15,5-1-7 0,0-3 0 0,5-11-1 0,4-1 0 16,4 1-11-16,0-5-16 16,-4-15 4-16,4 0 1 15,4 4-26-15,1-8-6 0,-10-3-1 0,5-5-329 0,-4 5-67 0</inkml:trace>
  <inkml:trace contextRef="#ctx0" brushRef="#br0" timeOffset="8890.56">6351 4559 1123 0,'13'-11'100'0,"-5"-1"-80"0,-8 1-20 16,0 3 0-16,9 8 12 0,-5 0 0 0,-4 0-1 0,0 0 0 15,0 19 1-15,0 4 0 0,-4 4 0 0,4 8 0 16,0 4 3-16,-9 3 1 0,1 1 0 0,-1 15 0 16,13 4 8-16,-4-4 1 0,0 8 1 0,-8 7 0 0,-1-3-3 15,5-12-1-15,-14 4 0 0,18-4 0 16,0 0-7-16,0-8-2 0,-9-15 0 0,9-4 0 16,9 0 7-16,-4-12 0 0,-1-4 1 0,5-3 0 0,-5 0-37 0,5-9-7 15,-9-3-1-15,8-7-423 16,14-1-84-16</inkml:trace>
  <inkml:trace contextRef="#ctx0" brushRef="#br0" timeOffset="26800.84">7547 4764 172 0,'39'8'16'0,"-30"-12"-16"16,-18-7 0-16,9-1 0 0,9 4 10 0,-5 4-1 15,-8-3 0-15,4 3 0 0,4 4 3 0,-4-8 1 16,-4 0 0-16,4 8 0 0,0 0-1 0,-13 16 0 15,0-8 0-15,8 11 0 0,-12 4 16 0,4 4 2 0,-9-8 1 0,0 16 0 16,9 0-18-16,-4 8-3 0,-5 3-1 0,5 8 0 16,4 0 12-16,-9 0 3 15,9 1 0-15,-13 3 0 0,13 7 6 0,-9-7 2 16,0-4 0-16,1 1 0 0,12 3-8 0,-4-8-2 16,-5-8 0-16,14-3 0 0,-5-4-6 0,9 0 0 15,-4-12-1-15,8 0 0 0,5 0 5 0,4-7 2 16,-13-16 0-16,13 11 0 0,9 5-2 0,4-8-1 15,-13-5 0-15,17-3 0 0,-8 0-19 0,4-7 0 0,0-5-11 0,-4 1-259 16,9-1-52-16</inkml:trace>
  <inkml:trace contextRef="#ctx0" brushRef="#br0" timeOffset="27380.21">7895 5027 140 0,'9'-4'12'0,"-9"-3"-12"0,-5-1 0 0,5-4 0 16,5 5 17-16,-5-5 1 0,0 0 0 15,0 9 0-15,0 3 2 0,0 0 1 0,-5-12 0 0,5 12 0 16,0 0-1-16,0 12 0 0,-4-5 0 0,4 13 0 16,4-1 0-16,-4-4 0 0,5 5 0 0,-1 3 0 15,9 12-1-15,-9-4-1 0,-4-8 0 0,9 12 0 16,-5 7 14-16,5 1 4 0,-4-12 0 0,8 15 0 15,-5 8-14-15,-3-3-2 0,3-5-1 0,1 0 0 16,0 5-4-16,-5-5-1 0,0-11 0 16,5 0 0-16,9-4 2 0,-18-12 1 0,8-4 0 0,1 1 0 15,4-5-1-15,0-3 0 0,-4-8 0 0,4 0 0 16,9-4 3-16,-5-3 0 0,-13-13 0 0,14 1 0 16,8 0 2-16,0-8 1 0,-17-12 0 0,8 4 0 0,9 8 5 0,0-8 1 15,-4-11 0-15,4-1 0 0,5 9-12 0,3-5-3 16,-12 1 0-16,0-1 0 0,8 12 3 0,-8-8 1 15,-5 1 0-15,1 7 0 0,-1 0 3 0,-4 8 0 16,-4-8 0-16,0 8 0 0,-5 11-4 0,0-3 0 16,-4 3 0-16,0 4 0 0,0 8-1 0,0 0-1 15,-4 0 0-15,0 8 0 0,4 4-14 0,0 3-16 16,-13 0 3-16,8 5 1 16,5-1-21-16,0 0-4 0,-13 1-1 0,13-5-339 15,5 5-68-15</inkml:trace>
  <inkml:trace contextRef="#ctx0" brushRef="#br0" timeOffset="27740.65">8630 5460 194 0,'0'16'17'0,"0"-1"-17"16,0 1 0-16,0-1 0 0,0 12 19 0,0-7 0 0,0-1 0 0,5 4 0 16,3-3 5-16,1-5 0 0,-9-15 1 0,9 12 0 15,12 3 4-15,-8-11 1 16,0-4 0-16,14-4 0 0,-6 4-1 0,1-12 0 0,0 1 0 0,0-5 0 15,8 1 1-15,1-4 0 0,-10-5 0 0,1 9 0 16,8-4-4-16,-16 3-1 0,-6-7 0 0,5 7 0 16,5 5 5-16,-14-5 1 0,-8-3 0 0,-5 7 0 15,5 5-12-15,-1 3-3 0,-3-8 0 16,3 8 0-16,5 4 10 0,-8-3 2 0,-6-1 0 0,-3 4 0 16,8 0 0-16,1 4 0 0,-5-4 0 0,4 3 0 0,0 5-13 0,1 0-3 15,-1-8 0-15,9 0 0 0,0 0 4 0,9 11 0 16,-9-11 0-16,8 12 0 0,5 4 15 15,5-1 3-15,-5-7 1 0,8 3 0 16,1 1-23-16,0 0-12 0,8-5 12 0,-12 5-12 0,8 3 22 16,4-3-2-16,-8-4-1 0,4 3 0 0,0 5 10 0,5-9 3 15,-5-7 0-15,4 4 0 16,1-4-58-16,4 0-11 0,-9-7-3 16,9-5-400-16,8 4-80 0</inkml:trace>
  <inkml:trace contextRef="#ctx0" brushRef="#br0" timeOffset="27982.76">10088 4745 216 0,'26'0'19'0,"-22"0"-19"16,-4-8 0-16,0 8 0 0,0 0 32 0,0 0 4 16,0 0 0-16,0 8 0 0,-4 11 2 0,-1 1 1 15,1 3 0-15,-5 16 0 0,5-1 7 0,-9 9 2 0,0-1 0 16,-5 4 0-16,10 8-6 0,-5 0-1 15,-5-7 0-15,1 7 0 0,8 3-33 0,-4-3-8 16,0-3 0-16,4-1 0 0,9 0 40 0,-8-8 5 0,8-11 2 16,-5 4 0-16,10-12-21 0,-5-4-4 15,8-7-1-15,-8-9 0 0,13 5 0 0,-4-4 0 0,-9-8 0 0,18-8-345 16,-1 4-68 0</inkml:trace>
  <inkml:trace contextRef="#ctx0" brushRef="#br0" timeOffset="28990.62">10657 5124 172 0,'0'0'16'0,"0"0"-16"0,0-4 0 0,0 4 0 0,0 0 20 0,0 0 0 16,14-11 1-16,-1 7 0 0,4 0-2 0,5 4-1 15,-1-12 0-15,6 8 0 16,3 4 0-16,0 0 0 0,-3-4 0 0,-1 4 0 0,8 0-1 0,-3 4 0 15,-1 0 0-15,1 4 0 0,-5 4 6 0,0-5 1 16,-4 1 0-16,0 4 0 0,-1 3 6 0,-8-7 2 16,-4 0 0-16,0 3 0 0,4 5-17 0,-9-5-3 15,-8-3-1-15,-5 11 0 16,0 1 11-16,-8 3 2 0,-5-12 1 0,0 13 0 16,-8 3-11-16,4-4-2 0,-5 0-1 0,1 0 0 15,4 12 9-15,-5-4 3 0,1 0 0 0,0 4 0 16,3 0-5-16,1-5-1 0,0 1 0 0,9-4 0 0,4 4 5 0,4-7 1 15,-4-5 0-15,4-4 0 16,9 1-5-16,0-4-1 0,0-12 0 0,13 7 0 0,0 1 12 0,5-8 3 16,-1-8 0-16,5 4 0 0,0-3-8 0,4-5 0 15,0-3-1-15,0-1 0 0,5 5 0 0,-1-5 0 0,0 1 0 0,1-1 0 16,4 4-8-16,-1 1-2 0,-7-8 0 0,3 3-429 16,1 4-87-16</inkml:trace>
  <inkml:trace contextRef="#ctx0" brushRef="#br0" timeOffset="29307.06">11458 4803 180 0,'13'-8'16'0,"-4"1"-16"0,-5-9 0 0,0 1 0 0,9 7 20 0,0-4 0 16,1-3 1-16,3-1 0 0,5 5 10 15,-1 3 1-15,-3-4 1 0,4 9 0 0,4 3 0 0,-9 7 0 16,0 1 0-16,1 7 0 0,-1 9 11 16,1-1 3-16,-1 4 0 0,1 12 0 0,-5 11-15 0,0 0-4 15,-5 4 0-15,-3 8 0 16,3 4 9-16,-8 0 2 0,-4-4 0 0,0-1 0 0,4 1-12 0,-5 0-3 16,1 0 0-16,-5-4 0 0,5 4 7 15,-5-8 1-15,-8-4 0 0,-5 1 0 0,5-1-10 16,-1-8-2-16,1-3 0 0,8 4 0 0,0-5 3 0,-8 1 0 15,-9-4 0-15,9 0 0 0,8-5-23 16,-4-6 0-16,-9-5 0 0,9-4-371 16,9-3-76-16</inkml:trace>
  <inkml:trace contextRef="#ctx0" brushRef="#br0" timeOffset="30010.3">13094 4849 140 0,'17'4'12'0,"-17"-4"-12"0,-9-7 0 0,5-5 0 16,4 12 23-16,-13-4 1 0,0-4 1 0,0 8 0 16,4 4-4-16,-13-4-1 0,-4-4 0 0,9 16 0 15,4 7 2-15,0 1 0 0,-9-1 0 0,9 8 0 0,0 8 1 0,-4 4 0 16,-10-1 0-16,6 5 0 0,8 15 3 0,-5-8 1 15,-8 4 0-15,9 8 0 0,4 8 6 0,0-5 2 16,0-3 0-16,4 4 0 0,0 0-10 16,5-12-1-16,-5-8-1 0,9-7 0 15,4 3-8-15,1-3-2 0,-1-16 0 0,1 1 0 16,12-1 9-16,0-4 2 0,-4-7 0 0,5-1 0 0,12 1-14 16,-8-8-2-16,0-8-8 0,-1 0-267 15,10 0-60-15</inkml:trace>
  <inkml:trace contextRef="#ctx0" brushRef="#br0" timeOffset="30396.5">13455 4846 187 0,'0'0'16'0,"0"0"-16"0,-5 0 0 0,1 7 0 15,4 5 25-15,-4 7 2 0,-1 4 0 0,5 5 0 16,0 2 6-16,0 5 2 0,-4-4 0 0,4 8 0 15,4 0-2-15,1 7 0 0,-1-7 0 0,0 7 0 16,9 8-2-16,-8 0-1 0,3 0 0 0,1 4 0 16,4 4-4-16,0-4-1 15,-8-4 0-15,8-7 0 0,4-1-1 0,-4-15-1 0,-4-4 0 0,0-4 0 16,8 1 7-16,-4-9 2 0,-13-15 0 16,13 0 0-16,9 0-8 0,-5-8-2 0,-8-7 0 15,4-4 0-15,17-8 3 0,-3-12 1 16,-6 4 0-16,10-15 0 0,-1 11-2 0,-4-7 0 0,0-12 0 0,0 0 0 0,5 11 5 15,-5-3 1-15,-4-8 0 0,0 8 0 0,-1 7-5 0,1-3-1 16,-13-1 0-16,4 5 0 0,4 11-4 0,-8 4-2 16,-9-8 0-16,4 16 0 0,5 3 5 0,-5 9 1 15,-4 7 0-15,0 0 0 0,0 0-5 0,0 0-1 16,-8 0 0-16,8 0 0 16,-9 11-4-16,0 8-1 0,0 5 0 0,1-1 0 15,3 8-21-15,-3 4-5 0,3-4-1 0,1 11-464 16,4-7-93-16</inkml:trace>
  <inkml:trace contextRef="#ctx0" brushRef="#br0" timeOffset="30740.49">14155 5468 165 0,'0'0'15'0,"0"0"-15"0,0 0 0 0,0 0 0 0,9 19 23 0,-9-7 1 16,-9 0 1-16,5-1 0 0,8 12 14 0,-4 1 2 15,-9-5 1-15,9 4 0 0,5 0-9 0,-5 1-1 16,-5-9-1-16,10 4 0 0,3-3 1 0,-3-1 1 0,-5-15 0 0,13 12 0 15,4 0-5-15,5-12 0 16,-9-4-1-16,9 0 0 0,4-4 2 0,-4-3 1 0,-5-5 0 16,5-7 0-16,4 3-6 0,0 1-2 15,-9-8 0-15,-3 8 0 0,7 7-4 0,-12-3-1 16,-9-5 0-16,4 1 0 0,-4 7 20 0,-4-3 4 16,-9-1 1-16,0 5 0 0,4 11-24 15,-4-4-5-15,-13-4-1 0,4 8 0 0,14 8 24 16,-10-8 4-16,-8 0 0 0,9 4 1 0,8 7-25 0,0 1-4 0,-8-12-2 15,13 12 0-15,8-1 6 0,0-3 2 0,-12 0 0 0,12 3 0 0,18 5 1 0,-5-8 0 16,-4-5 0-16,4 5 0 0,10 4 5 0,3-8 2 16,-8-1 0-16,8-3 0 0,1 8-16 0,-1-8-10 15,-4-8 12-15,0 5-12 0,5-1 0 0,-5 0-16 16,0-12 2-16,0 5-454 16,0-1-92-16</inkml:trace>
  <inkml:trace contextRef="#ctx0" brushRef="#br0" timeOffset="30977.55">15073 4873 244 0,'22'11'22'0,"-22"-11"-22"0,0 0 0 0,0 0 0 0,4 12 44 0,-4-1 4 0,-4 9 0 15,-1 3 1-15,5 4 5 0,-4 8 1 16,-13 0 0-16,4 3 0 0,4 9-3 0,0-5 0 0,-8 5 0 0,4 7 0 15,4 0-27-15,-4 4-5 0,-4-8-2 16,-1 8 0-16,10 0 9 0,-1-8 1 0,0-7 1 0,0 0 0 16,9-5-4-16,0-7-1 15,0-4 0-15,9-7 0 0,0-1-24 0,4-4-20 0,-4-7 3 0,-1-4-288 16,10-4-58-16</inkml:trace>
  <inkml:trace contextRef="#ctx0" brushRef="#br0" timeOffset="31739.47">15769 5051 158 0,'0'0'14'0,"-4"0"-14"0,-9-8 0 0,4 8 0 15,0-4 22-15,5 0 2 0,-5-4 0 0,5 4 0 0,4 4-10 16,0 0-2-16,0-7 0 0,0 7 0 0,9 0 23 0,4 0 4 16,0-4 1-16,8 4 0 0,6 4-18 15,-1 0-3-15,-5-1-1 0,10 5 0 0,-1 4 14 0,-8-4 2 16,0-1 1-16,-5 5 0 0,5 3-14 0,-5 1-2 16,-4-5-1-16,1 9 0 15,3-9 5-15,-8 5 1 0,-1-1 0 0,-3 1 0 0,-1 3-10 0,-8 0-2 16,-1 1 0-16,-3 7 0 0,-5-8 8 0,-9 4 0 15,-9-7 1-15,5 7 0 16,0 4-5-16,0-4 0 0,-4-11-1 0,-1 3 0 16,9 5 9-16,1-1 3 0,3-7 0 0,1-1 0 15,12 5 1-15,1-9 1 0,4-7 0 0,4 8 0 0,5 0-7 0,9-4-2 16,3 0 0-16,1 3 0 0,9-3 2 0,-1 4 0 16,-4-8 0-16,13 4 0 0,0 4 2 0,-4-1 1 0,-13-3 0 0,4 8 0 15,0-1-9-15,-8 5-3 0,-10-8 0 16,1 7 0-16,4 4-1 0,-9-3 0 0,-8 7 0 0,-9-4 0 15,4 8 12-15,-12-3 1 0,-6-1 1 0,-3 0 0 16,0 8-7-16,-5 0-2 16,-9-4 0-16,-4 0 0 0,0 0-5 0,1 0 0 0,3-11-1 0,5 3 0 15,0-7-1-15,8-5 0 16,-3-11 0-16,7 1 0 0,10-5 10 0,4-8 1 0,0-7 1 0,9-4-542 16,12-8-108-16</inkml:trace>
  <inkml:trace contextRef="#ctx0" brushRef="#br0" timeOffset="32012.32">16309 4691 212 0,'21'31'19'0,"-21"-31"-19"0,-4 8 0 0,4 7 0 0,13 12 33 0,0 4 3 16,-4-4 1-16,8 8 0 0,1 4 4 0,3-5 1 15,1 1 0-15,4 4 0 0,0-4 9 0,0-1 1 16,-4 1 1-16,4 0 0 0,-4 0-23 0,0 0-5 15,-5-4-1-15,1 11 0 0,-1-11 10 0,-4 0 2 16,0 0 0-16,-4 4 0 0,-1 0-10 0,-3-1-2 16,-1 5 0-16,-4 0 0 0,0 7 13 0,-9 12 3 15,-8-8 0-15,0 5 0 0,-1-1-20 0,-8-4-4 16,-9-4-1-16,5 8 0 0,-5-3 21 0,0-5 4 16,-4-3 0-16,4-5 1 0,1 1-26 0,3-4-6 15,5-8-1-15,4-8-408 16,0 1-83-16</inkml:trace>
  <inkml:trace contextRef="#ctx0" brushRef="#br0" timeOffset="35959.97">17274 5317 205 0,'0'0'18'0,"0"0"-18"16,5-4 0-16,3 1 0 0,5 6 11 0,-4-3-2 15,-4-7 0-15,8 3 0 0,0 4 11 0,4 0 1 16,-4-4 1-16,9 4 0 0,0-4 5 0,-1 4 1 0,-3-8 0 0,3 5 0 16,10 3-4-16,-5 0-1 15,-4 0 0-15,4 0 0 0,0 0 12 0,0 0 2 0,-9-4 1 0,10 0 0 16,-1 8-12-16,-5-8-2 15,-3 4-1-15,-1 0 0 0,9 4-9 0,-8 0-2 0,-10-8 0 0,1 8 0 16,4 7-12-16,-4-7 0 16,-9-4-9-16,0 0-215 0,0 12-44 0</inkml:trace>
  <inkml:trace contextRef="#ctx0" brushRef="#br0" timeOffset="36123.08">17366 5561 198 0,'0'0'17'0,"0"0"-17"0,0 0 0 0,0 0 0 0,0 0 20 0,0 0 1 16,0 0 0-16,13 8 0 0,4-1 19 0,5-3 4 16,-9-8 1-16,13-3 0 0,9 3-6 0,-5-8-2 15,-4-3 0-15,9 3 0 0,9 4-3 0,-1 5-1 16,-4-9 0-16,1 4 0 0,-1 4-9 0,-4 4-3 16,-5-11 0-16,0 11-237 15,5 0-48-15</inkml:trace>
  <inkml:trace contextRef="#ctx0" brushRef="#br0" timeOffset="49947">4236 8531 205 0,'-4'8'18'0,"4"-12"-18"0,-13-8 0 0,0 8 0 16,4-4 12-16,0 1 0 0,-4-5-1 0,0 8 0 16,0 0 0-16,-4-3 0 0,0-5 0 0,3 4 0 15,-12 1 17-15,9 3 4 0,-9-12 1 0,4 9 0 0,0 3-25 16,1-4-8-16,-10-4 0 0,5 5 0 15,-4 7 10-15,-1-4-2 0,-8-4 0 0,9 4 0 16,-5 8 12-16,-9-4 3 0,1-4 0 0,-1 8 0 16,1 0-15-16,-1 4-8 0,-4-5 10 0,5 5-10 0,-14 4 20 0,9 3-1 15,-12-7-1-15,3 11 0 16,0 1-6-16,1 3-2 0,-5-8 0 0,0 9 0 16,13 6 8-16,-13 5 2 0,5-4 0 0,-1 0 0 0,-4 8-9 0,0-1-2 15,-8-7 0-15,12 4 0 0,9 8-1 0,1-5-8 16,3 1 12-16,-4 0-4 0,-4-1 4 0,8-3 1 15,1-4 0-15,8 4 0 0,-8 8-2 0,12-9-1 16,-12 1 0-16,12 0 0 0,1 0 2 0,-1 0 1 16,1-8 0-16,-1 4 0 0,10 7-5 0,3-7 0 0,1 0-8 15,4 0 12-15,8 0 0 0,-3 0-1 16,3-8 0-16,5 0 0 0,5 4 5 0,3-3 0 0,-8-1 1 0,9 0 0 16,13 4 5-16,-5 0 1 0,1-4 0 0,8 1 0 15,0 6-12-15,4-2-3 16,-8-9 0-16,9 4 0 0,-1 0 2 0,9 0 0 0,-8-7 0 0,8 7 0 15,0 4 2-15,0-4 0 0,-4-7 0 0,8 3 0 16,14 8 1-16,0 0 1 0,-1-7 0 0,-8 3 0 16,8 0-5-16,-3 0-1 0,-1-7 0 0,9-5 0 15,0 9 6-15,0-5 1 0,0-3 0 0,8-1 0 16,5 5-4-16,0-5-1 0,-9-3 0 0,9 4 0 16,0-5 2-16,0 1 1 0,-9-8 0 0,14 4 0 15,8-4-1-15,0 0-1 0,-9-4 0 0,0 0 0 16,5 4 9-16,4-4 1 0,-9-7 1 0,5 3 0 0,8 8-7 15,-4-8-2-15,-8-7 0 0,8 3 0 16,-13 5-1-16,4-5 0 0,5-3 0 0,-1-1 0 0,1 8-4 0,-5-7 0 16,5-4-8-16,-9 7 12 0,0 0-1 0,0 1-1 15,-9-12 0-15,9 7 0 16,9 8-1-16,-9 1 0 0,-9-5 0 0,4 0 0 0,5 1 7 0,-13-1 0 16,5-7 1-16,-1 0 0 15,-4 3-17-15,-5 1 0 0,5-12 0 0,-9 7 0 0,14 1 0 0,-5 0 15 16,-5-5-2-16,-8 5 0 0,8 7-5 0,-8-7-8 15,-4-4 11-15,-1 4-11 0,-8-1 16 0,4 1-3 16,-8-4-1-16,-1-1 0 0,-4 5-12 0,5-4 8 16,-18-4-8-16,4 4 0 0,1-1 12 0,-5 1-3 0,0-8-1 15,-13 8 0-15,4 4 0 0,-4-4-8 0,0-1 12 0,-4-3-4 16,-5-4 12-16,0 0 3 0,-4-3 0 16,0-1 0-16,-9 8-15 0,5-4-8 15,0 0 10-15,-1 0-10 0,1 4 11 0,-5-4-11 0,0 0 12 16,1 0-12-16,-1-4 13 0,-9 0-4 15,1-3-1-15,4-1 0 0,0 4-8 0,-5 0 10 16,-4-7-10-16,5 7 10 0,-5 4 3 0,0 0 1 0,-4-4 0 0,0 5 0 16,-13 2-14-16,8 1 0 0,-8-4 0 15,9 4 0-15,-14 12 0 0,1-8 9 0,-10 0 1 0,1 3 0 16,4 5-10-16,-4-5 0 0,4 1 0 0,-9 0 8 16,9 7-8-16,5-3 0 0,-5-1 9 0,0 1-9 15,-8 7 11-15,3-4-3 0,-8-3 0 0,5 7 0 16,-1 0-8-16,5-3 8 0,4-1-8 0,0 1 8 15,-4 7-8-15,4 0 0 0,0-8 0 0,-9 5 0 0,1 3 10 16,4-4 0-16,-1 0 0 0,5 1 0 0,5 7-10 0,-14 0 12 16,9-8-12-16,-4 4 12 0,8 4-4 0,-16 0 0 15,3-4 0-15,-4 4 0 0,13 4-8 0,-4 0 12 16,-5-4-12-16,1 8 12 0,8-1-12 0,-5 1 0 16,-3 0 0-16,-5 3 8 0,0 9-8 0,4-1 0 15,-8 4 0-15,13 4 0 0,-5 8 0 0,1-4 18 16,3 0-3-16,5 8-1 0,5 15-14 0,-5 4 0 15,0-4 0-15,4 12 0 0,14 19-14 0,12 4-6 16,1 0 0-16,0-4-685 16,8-16-137-16</inkml:trace>
  <inkml:trace contextRef="#ctx0" brushRef="#br0" timeOffset="53524.25">7608 9703 68 0,'0'0'0'0,"0"0"0"15,0 0 0-15,0 0 0 0,0 0 32 0,0 0 0 16,0 0 0-16,0 0 0 0,13 3-32 0,-13-3 0 15,0 0 0-15,0 0 0 0,17 8 0 0,-8 0 0 16,-9-8 0-16,13 11 0 0,0-3 0 0,-13-8 0 16,0 0 0-16,4 12 0 0,5-4 8 0,-9-8 0 0,-4 11-8 0,8-3 12 15,-4-8-4-15,0 0-8 16,-4 11 11-16,8-3-11 0,1 4 16 0,-5-4-4 0,-9-5-1 0,0 5 0 16,9-8-2-16,0 0 0 15,0 0 0-15,-4 0 0 0,4 0 11 0,0 4 1 0,0-8 1 0,0 4 0 16,0 0-3-16,0 0-1 0,0 0 0 0,0 0 0 15,8 0 3-15,6-4 1 0,-6-3 0 0,-8 7 0 16,22 0 5-16,0 0 1 0,-5 0 0 0,9 0 0 16,-4 0-10-16,0 0-2 0,-1 0 0 0,1 3 0 15,0 1 4-15,4 0 1 0,-4-4 0 0,0 0 0 16,-1 8 2-16,1-8 0 0,0 4 0 0,0 0 0 0,4-1 0 16,0 1 0-16,-4-4 0 0,4 4 0 0,8 0-8 15,-3 0-2-15,-9 0 0 0,8 0 0 16,9 0 6-16,0-4 1 0,1 0 0 0,-1 3 0 0,4 5-4 0,1-4-1 15,-9-4 0-15,8 4 0 0,-4 4 5 0,0-5 0 16,-4 1 1-16,4 4 0 0,9 0-6 0,-4 0-2 16,-10-8 0-16,6 3 0 0,7 5 16 0,1-4 3 15,-4-4 1-15,4 4 0 0,-5 4-18 0,5-5-4 16,-9-6-1-16,0 6 0 0,5 5 6 0,4-8 0 16,-5 0 1-16,5 0 0 0,9 0-4 0,-14 0-1 15,1-4 0-15,3-3 0 0,10 3 11 0,-5-4 1 16,0-4 1-16,1 5 0 0,3-1-16 0,-8 0-9 15,-4-3 10-15,8-1-10 0,0 4 8 0,0 1-8 16,-8-5 0-16,8 4 9 0,4 0 5 0,5 1 1 16,-8-1 0-16,3 0 0 0,1 4-15 0,-5 1 11 15,4 3-11-15,-3 0 10 0,-1-4 0 0,0 0 0 0,5 0 0 16,3 4 0-16,-7 0 12 0,8 0 2 0,-9 0 1 0,9 0 0 16,-5 4-25-16,1-4-19 0,-5 0 3 0,9 0 1 15,0 4 15-15,-5-4 8 16,-3-4 0-16,7 0-8 0,6 4 14 0,-10 0-4 0,-3-8-1 0,7 8 0 15,6 0 0-15,-10 0 0 0,-8-8 0 0,4 5 0 16,14 3-9-16,-10-4 0 0,-8 0 9 0,4 0-9 16,-4 4 11-16,0-4-3 0,4 4 0 0,0 0 0 15,0 0-8-15,-4 4 8 0,-9-8-8 0,5 4 8 16,-1 4 2-16,1 0 0 0,-1-4 0 0,5 8 0 16,-9-5-10-16,5 5 0 0,-5-12 0 0,0 4 8 15,0 4 15-15,5-4 2 0,-9 0 1 0,4 8 0 0,4-4-26 0,-3-4 0 16,-10 0 0-16,5 8 0 15,0-8 0-15,-5 7 0 0,1-7 0 0,-1 4-11 0,0-4 22 16,1 0 4-16,-5 4 1 0,0-4 0 0,5 4-16 0,-10-4 0 16,1-4 8-16,-5 4-8 15,1 0 15-15,4 4 0 0,-1 0 0 0,1 0 0 16,-4-4-15-16,3 3 0 0,-3-3 0 0,-1 4 0 0,5 4 16 0,-9-4 0 16,0-4 0-16,-4 0 0 0,4 4 4 15,0-4 2-15,-5-4 0 0,5 4 0 16,1 4-11-16,-1 0-3 0,-5-4 0 0,1 0 0 0,0 4-8 15,-1-1 0-15,-8-3 0 0,13 0 0 0,-4 4 12 0,0-4 0 16,-9 0 0-16,13 0 0 0,-4 4-12 0,-1-4 8 16,5 0-8-16,0 4 8 0,-4 0 4 0,0 0 0 15,-9-4 0-15,13 4 0 0,0 3-12 0,-4-3 0 0,-1 4 0 0,1 0-11 16,0-1 25-16,-1-3 5 0,-8-4 1 0,0 0 0 16,5 12-20-16,-1-4 0 0,-4-8 0 0,-4 15 0 15,4 1-16-15,-9 3-8 16,-4-4 0-16,-9 9-685 0,-4 3-137 0</inkml:trace>
  <inkml:trace contextRef="#ctx0" brushRef="#br0" timeOffset="58046.2">18545 5642 190 0,'0'0'17'0,"0"0"-17"0,0 0 0 0,0 19 0 0,0-3 21 0,-5-1 1 16,5-15 0-16,0 0 0 0,0 16 14 0,0-16 2 15,0 0 1-15,5 15 0 0,3-3-15 0,-8-12-4 16,0 0 0-16,13 4 0 0,5 0 8 15,-1-4 2-15,-8-12 0 0,4 4 0 0,4 1-3 0,-4-5-1 16,0-7 0-16,5 3 0 0,4 1-2 0,-5-5 0 16,-4-3 0-16,4 0 0 0,5 8-10 0,-9-9-2 15,-4 1-1-15,0-4 0 0,4 8 16 16,-5-1 3-16,-8-3 1 0,0 4 0 0,5 7-19 0,-10-3-3 16,-3-5-1-16,3 9 0 15,1 3 18-15,-5 0 3 0,-4 1 1 0,0 3 0 0,13 4-3 0,-13 4-1 16,-4-4 0-16,-1 7 0 0,5 1-6 15,0 4-2-15,-4-1 0 0,4 9 0 0,4 3 12 0,0 0 2 16,-4-4 1-16,9 12 0 0,4 8-14 0,0 0-3 16,-9-5-1-16,9 5 0 0,5 4 0 0,-1-5 0 0,-4-7 0 0,13 0 0 15,0 0 5-15,0 0 2 0,-4-19 0 0,4 7 0 16,9-3-6-16,-1-5 0 16,-3-7-1-16,8 0 0 0,4-4-1 0,1-4 0 0,-9-8 0 15,8-3 0-15,0-1-27 0,1-3-6 0,-5-8-1 16,0-4 0-1,5 4-21-15,-5-8-5 0,-9-3-1 0,5 3 0 0,0 4 19 0,-5-8 3 0,-4 0 1 0,-4 1 0 16,-1 7 15-16,1-4 9 0,-9 4-10 0,5 4 10 16,-5 8 0-16,0-1 18 0,0 1-2 0,-5 7-1 15,5 5-15-15,-4-1 0 0,-1 4 8 0,5 4-8 0,0 0 23 16,0 0 1-16,-4 8 1 0,8 11 0 0,1 4-11 16,-1 1-2-16,1-1-1 0,3 4 0 0,1 0 4 15,0 4 1-15,-1-4 0 0,5 8 0 16,-4 0-8-16,4-5-8 0,-4-2 11 0,4-5-11 0,0 0 15 0,0-8-4 15,-4-3-1-15,4-8 0 0,4 4 6 0,1-12 0 16,-14-4 1-16,9-4 0 0,9 1-8 0,-5-9-1 16,-4-7-8-16,0-4 12 0,9 4 17 0,-5 0 3 15,-12-7 1-15,3-1 0 0,14 8-33 0,-4 0 0 16,-18-4-10-16,8 4 10 0,5 7 0 0,-4 1 12 16,-9 0 0-16,0 7 0 0,13 0-4 0,-13 1 0 15,-4-1 0-15,4 12 0 0,8 0-8 0,-8 0 0 16,0 0-12-16,9 4-531 15,4 8-105-15</inkml:trace>
  <inkml:trace contextRef="#ctx0" brushRef="#br0" timeOffset="58390.67">19793 5383 212 0,'13'23'19'0,"-13"-23"-19"0,-8 12 0 0,8 3 0 15,-5 5 23-15,5-5 1 0,-8 1 0 16,3-1 0-16,1 8 12 0,-1-7 2 0,1-5 1 0,4 5 0 15,9-1-3-15,0 1 0 0,-5-9 0 0,9 5 0 16,0-8-4-16,4 0 0 16,-4-8-1-16,5 0 0 0,4 0-7 0,-1-4 0 0,-3-3-1 0,-1-5 0 15,5 9 4-15,-5-1 1 0,-4-15 0 0,0 7 0 16,0 5-8-16,0-1 0 0,-8-3-1 0,-1-1 0 0,1 5 7 0,-5-1 2 16,0 0 0-16,-5 1 0 15,5 11-8-15,-9-4 0 0,-4-8-1 0,5 5 0 0,8 7 11 0,-13-4 2 16,-5 4 1-16,10 0 0 0,-5 4-2 15,4-1-1-15,-4 1 0 0,4 8 0 0,5-4-3 0,-1 3-1 16,1-3 0-16,4 4 0 0,9-5-8 0,-5 5-2 16,5-4 0-16,-1 3 0 0,6 5 1 0,3-9 0 15,-4 1 0-15,0 0 0 0,9-4 1 0,0 0 0 16,-5-4 0-16,9-4 0 0,4 8-6 0,5-8 0 16,-9-8-1-16,5-3 0 15,4-1-46-15,-1-3-9 0,-7-4-1 0,3-4-415 16,5-4-82-16</inkml:trace>
  <inkml:trace contextRef="#ctx0" brushRef="#br0" timeOffset="58550">20676 4927 1234 0,'9'-4'110'0,"-9"0"-88"16,0-4-22-16,0 8 0 0,0 0 32 0,0 0 3 15,-4 4 0-15,-1 0 0 0,1 15 17 0,0 1 4 16,-5-1 1-16,0 12 0 0,5 8-26 0,-5 3-6 16,5-7-1-16,-5 8 0 0,0 7-12 0,1 0-4 0,-1-4 0 0,0 9 0 15,1 6 20-15,3-3 3 0,-8-7 1 0,9 3 0 16,4-12-32-16,0-3 0 0,-4-8 0 0,8-4-526 15,5-4-111-15</inkml:trace>
  <inkml:trace contextRef="#ctx0" brushRef="#br0" timeOffset="60459.87">21868 4884 205 0,'0'0'18'0,"-13"20"-18"15,-4-1 0-15,-5 4 0 0,-4 8 20 0,-4 0 1 16,-5 4 0-16,4 7 0 0,5 9 19 0,-4-5 4 16,-9-3 1-16,-1 15 0 0,19 7-9 0,-10 5-1 0,1-1-1 15,-1 5 0-15,10-1 6 0,-1-3 2 16,4-16 0-16,5 4 0 0,5-4-14 0,3-11-4 0,1-8 0 0,8 7 0 15,1-7 4-15,3-8 0 16,-3-8 0-16,3 5 0 0,14-1-11 0,-4-4-1 0,-1-11-1 0,5-4 0 16,13-4-15-16,-5-4 0 0,-4-12 0 0,5 1-281 15,3-1-59-15</inkml:trace>
  <inkml:trace contextRef="#ctx0" brushRef="#br0" timeOffset="60818.3">22051 5066 201 0,'0'0'18'0,"0"0"-18"0,0 0 0 0,0 0 0 0,4 8 30 0,-4-8 2 15,0 0 1-15,5 19 0 16,3 8 5-16,-3-4 1 0,-1 1 0 0,5 6 0 0,0 9 0 0,-1 4 0 16,-3-9 0-16,3 17 0 0,1 3-3 0,0 0 0 15,-1 0 0-15,-3 0 0 0,3 4-9 0,1-4-3 16,0-11 0-16,0 0 0 15,4-1 4-15,-5-11 1 0,-3-12 0 0,3 1 0 0,1-1 2 0,0-4 0 16,-9-15 0-16,8 0 0 0,10 0-7 0,-5-3 0 16,-4-13-1-16,8 1 0 0,5-5 6 0,-5-3 2 15,-4-8 0-15,5-7 0 0,-1 3-9 0,5-4-2 16,-5-11 0-16,1-1 0 0,3 9 5 0,1-4 1 16,-5-1 0-16,1 5 0 0,-1 3-2 0,-4 0 0 15,0 4 0-15,-4 5 0 0,0-1-5 0,-1 7-2 16,-3 1 0-16,-1 4 0 0,1 7 1 0,-1 1 0 15,-4-1 0-15,0 12 0 0,0 0-2 0,0 0-1 0,0 0 0 0,0 0 0 16,-4 12-15-16,8-1 0 0,-4 1 0 0,4 7-494 16,1 1-94-16</inkml:trace>
  <inkml:trace contextRef="#ctx0" brushRef="#br0" timeOffset="61158.33">22786 5472 190 0,'9'43'17'0,"-9"-28"-17"0,-4-3 0 0,-5 7 0 15,5 8 31-15,-1 0 2 0,5 0 1 0,-4 0 0 0,4-4 8 16,0 5 2-16,0-9 0 0,0 0 0 0,4 4-8 0,5 1 0 16,0-9-1-16,4 1 0 15,0-5-8-15,8-3-2 0,-3-8 0 0,8-4 0 0,0 0-4 16,0-7-1-16,0-9 0 0,5 1 0 0,-5 3 15 0,4-7 2 16,-4-8 1-16,0 8 0 0,-4 0-11 0,-4-4-3 15,-5 0 0-15,-5 7 0 0,1 5 7 0,-5-1 1 16,-8 1 0-16,4-8 0 15,-4 15-8-15,-5-7-2 0,-4-1 0 0,0-3 0 0,-4 15 18 0,3 0 3 16,-7-4 1-16,3 4 0 0,5 12-26 16,0-8-5-16,-4 0-1 0,8 8 0 0,-4 11 15 0,9-3 2 15,-5-5 1-15,5 5 0 0,4 7-11 0,0-8-3 16,0 5 0-16,4 3 0 0,5 0-2 0,4 4-1 16,-9-7 0-16,9-1 0 0,0 0 3 0,5-7 1 0,-5-4 0 15,4 3 0-15,5-3-17 0,0 0 0 0,4-16 0 16,0 4-492-1,4 0-93-15</inkml:trace>
  <inkml:trace contextRef="#ctx0" brushRef="#br0" timeOffset="61359.95">23874 4965 212 0,'4'0'19'0,"-4"4"-19"0,-4 0 0 0,0 4 0 15,-1 7 33-15,1 5 3 0,-9 7 1 0,4 4 0 16,0 11 22-16,-4 1 4 0,0 3 1 0,-4 4 0 15,-1 8 10-15,5-3 2 0,-4 3 1 0,0 7 0 16,-1 5-21-16,1-8-4 0,-1-4 0 0,10-4-1 16,3-8-36-16,5-7-7 0,9-12-8 0,0-4 11 15,4-3-11-15,0-9 0 0,9-7 0 0,4-8-310 16,4 0-66 0</inkml:trace>
  <inkml:trace contextRef="#ctx0" brushRef="#br0" timeOffset="61901.58">24300 5136 208 0,'22'19'19'0,"-22"-19"-19"0,-9 0 0 0,1 0 0 15,-1 4 18-15,4 0 0 0,-3-8 0 0,8 4 0 0,0 0 16 0,0 0 3 16,13 0 1-16,4 0 0 16,-4 0-4-16,5-4-1 0,8 0 0 0,0-8 0 0,9 5 6 0,-9-1 1 15,4 0 0-15,-4 4 0 0,0 8-14 0,1-4-2 16,-10-4-1-16,0 8 0 0,-4 12 14 0,0-12 3 16,-13-4 1-16,9 15 0 0,-4 4-20 0,-5 5-4 15,-9-9-1-15,0 8 0 0,-4 8 20 0,-4 0 3 16,-5-12 1-16,0 12 0 0,-4 4-16 0,-4 4-4 15,-5-16 0-15,4 16 0 0,5-1-6 0,-4 5-2 16,-1-8 0-16,1 3 0 0,4 1 21 0,4-4 4 16,0-4 1-16,9 0 0 15,0 0-14-15,4-8-2 0,9 0-1 0,0-7 0 0,5 7-13 0,8-8-8 16,-4-3 8-16,12-4-8 0,-3-1 36 0,8-3 2 16,4-12 1-16,9 5 0 0,5-1-17 0,-5-8-3 15,0-3-1-15,9-5 0 0,-4 1-34 0,-5-4-6 16,-4-8-2-16,-1 0-451 0,6 4-90 0</inkml:trace>
  <inkml:trace contextRef="#ctx0" brushRef="#br0" timeOffset="62141.88">24753 4884 212 0,'0'0'19'0,"13"0"-19"15,4-7 0-15,0-1 0 0,5 8 16 0,0-4 0 0,0-4 0 0,4 8 0 16,4 8 43-16,1 4 8 0,-5-1 1 0,9 16 1 15,-5 16-8-15,-4 7-1 0,-8-4-1 0,-1 20 0 16,-8 8-15-16,-5 7-4 0,-13 4 0 16,1 12 0-16,-1-1-12 0,-8-7-4 0,-1-4 0 0,-4 4 0 0,5-4-2 0,0 4-1 15,-5-15 0-15,0-1 0 16,0-3 23-16,1-8 5 0,-6-12 1 0,1 4 0 0,5-11-5 0,-1-5-1 16,-9-11 0-16,10 0 0 15,-5-3-24-15,-1-9-6 0,1-11-1 0,5 0-428 16,-5 0-85-16</inkml:trace>
  <inkml:trace contextRef="#ctx0" brushRef="#br0" timeOffset="63000.84">10866 6930 183 0,'-4'23'16'0,"0"-15"-16"0,-5 0 0 0,5-5 0 0,-1 9 15 0,5-12-1 16,-4 0 0-16,4 0 0 0,0 0 5 0,0 0 1 15,13 0 0-15,4 4 0 16,14-4 14-16,-5-8 3 0,0 0 1 0,4 1 0 0,14-1 11 0,-5-4 3 15,0 1 0-15,5 3 0 0,-1 4-20 16,1-7-3-16,-5-1-1 0,4 4 0 0,1 8 8 0,-5 0 2 16,5 0 0-16,-1 4 0 0,5 0-16 15,-9 0-3-15,-17-4-1 0,8 8 0 16,1 3 6-16,-1 1 0 16,1-1 1-16,-5-3-316 0,-5 0-63 0</inkml:trace>
  <inkml:trace contextRef="#ctx0" brushRef="#br0" timeOffset="63222.59">11354 6570 237 0,'0'0'21'0,"0"0"-21"0,-5 4 0 0,1 8 0 16,-1-1 36-16,5 9 2 0,-4-9 1 0,0 16 0 15,4 8 1-15,0 4 0 0,-5-1 0 0,5 9 0 16,-4 3 0-16,4 4 0 0,0-7 0 0,4 3 0 15,1 0-16-15,3-3-4 0,-3-13 0 0,4 5 0 16,4-4 2-16,0-4 0 0,0-12 0 0,4-3 0 16,5 3-34-16,0-7-8 0,-1-16 0 0,5 4-210 15,5 0-42-15</inkml:trace>
  <inkml:trace contextRef="#ctx0" brushRef="#br0" timeOffset="63891.74">12045 7027 187 0,'-8'11'16'0,"8"-7"-16"16,-5-4 0-16,5 4 0 16,0 4 24-16,0-8 0 0,0 0 1 0,5 11 0 0,-1 1 17 0,0-1 3 15,-4-11 1-15,13 12 0 0,0 0-4 0,0-9-1 16,-4-6 0-16,8 3 0 0,14-4-4 0,-9-4-1 15,-1 0 0-15,1-3 0 0,4-1-10 0,-8-3-2 16,-1-5-1-16,0 1 0 0,14 0 8 0,-5 3 1 0,-13-3 1 0,-4 3 0 16,8 5-12-16,-12-1-2 15,-5-3-1-15,0 3 0 0,0 12 4 0,0 0 1 0,-18-8 0 0,-4 4 0 16,1 4 5-16,3 4 2 0,1 0 0 0,8 8 0 16,-4 3-16-16,-4 1-3 0,-5-1-1 15,0 5 0-15,5 3 19 0,4 0 4 0,-9-4 1 16,9 4 0-16,-4 5-16 0,8-1-3 15,4-4-1-15,1 0 0 0,4 0 2 0,4 0 1 0,1 1 0 0,-1-1 0 16,5 0 7-16,4 0 2 16,9-3 0-16,-1-1 0 0,1 0-7 0,-4-7-2 0,3-8 0 0,10-4 0 15,-1 0-5-15,5-4-2 0,-4-12 0 0,12-3 0 16,1 4-29-16,-5-5-5 0,-5-3-2 0,1 0 0 16,-4-4-16-16,-5 0-3 0,-9-4-1 0,1 4 0 0,-1 0 25 15,-8-4 5-15,4-4 0 0,0 4 1 16,-4 4 15-16,-5 0 0 0,-4-4 0 0,0 12 0 0,0-1 0 0,-4 5 0 15,-1-1 0-15,1 5 0 0,4 11 21 0,0 0 7 16,0 0 2-16,-9 11 0 0,9 1-4 0,0 7-1 16,0 1 0-16,0 10 0 0,4-2-9 0,1-1-1 15,-5-4-1-15,9 4 0 0,-1 8-3 0,1-4-1 16,4-8 0-16,-4 8 0 0,-1 4 4 0,5-8 1 16,5-8 0-16,-1 0 0 0,1-3-2 0,-5-5 0 15,0-11 0-15,0 0 0 0,13-3 8 0,-9-9 2 16,-4-4 0-16,9-3 0 0,4 0-11 0,-4-8-1 15,-5 0-1-15,1-8 0 0,4 4 6 0,-5 0 0 16,-8-4 1-16,4 0 0 0,-5 4-6 0,5 0-2 16,-4-7 0-16,0 11 0 0,0 4 2 0,-5 3 0 15,0 5 0-15,5-1 0 0,-9 16-11 0,0 0-16 16,4-4 4-16,-4 4 1 16,18 4-23-16,-5 4-5 0,-5 0-1 0,1-1 0 15,4 17 0-15,0-5 0 0,-4-4 0 0,4 5-463 16,-4-1-93-16</inkml:trace>
  <inkml:trace contextRef="#ctx0" brushRef="#br0" timeOffset="64191.02">13350 7027 1440 0,'13'19'128'0,"-13"-19"-103"0,0 0-25 0,0 8 0 16,0 11 24-16,0-4-1 0,0-3 0 0,0 7 0 16,0 1 8-16,0 3 1 0,0-4 1 0,5 1 0 15,-5 3-20-15,8-4-4 0,1-7-1 0,4-5 0 16,0 9 1-16,5-8 0 0,-5-8 0 0,13-4 0 0,-4 4-1 0,4-8-8 16,0-4 12-16,0-7-4 0,4 7 8 0,1-3 2 15,-5-12 0-15,4 4 0 0,5 0-6 0,-9-1 0 16,-8-7-1-16,-1 8 0 0,0 0 1 15,-8 0 0-15,-5-4 0 0,-4 4 0 0,0 3-4 16,-4 1-8-16,-9 3 12 0,0 5-4 0,0 3-8 16,0 0 0-16,-9 1 0 0,5 3 0 0,4 11 32 15,0 1 0-15,0 0 1 0,0 4 0 0,0 3-17 0,4 4-3 16,0 1-1-16,5-1 0 0,4 4 1 0,0-3 0 16,0-1 0-16,8 0 0 0,6 4-1 0,-6 1-1 15,-8-5 0-15,13 0 0 0,0 1-2 0,5-1 0 16,-5-7 0-16,4 3 0 0,5-3-9 0,0-5 12 15,-1-3-12-15,6 0 12 16,-1-4-31-16,4-4-5 0,-4-11-2 0,5-1-612 16,3-3-122-16</inkml:trace>
  <inkml:trace contextRef="#ctx0" brushRef="#br0" timeOffset="64361.77">14412 6462 424 0,'13'39'38'0,"-13"-20"-30"0,-4 8-8 0,-1 8 0 15,1 11 59-15,-1 5 10 0,-3-1 3 0,-1 8 0 16,0 8-17-16,1-5-3 0,-10 5-1 0,5 4 0 16,9-5-14-16,-9-3-2 0,0-4-1 0,8-3 0 15,5-5-6-15,5-4-2 0,-14-11 0 0,13 0 0 0,9-8-26 16,1-4 0-16,-1-7 0 16,4-1-316-16,5-7-68 0</inkml:trace>
  <inkml:trace contextRef="#ctx0" brushRef="#br0" timeOffset="67258.88">15295 6856 133 0,'22'8'12'0,"-14"-8"-12"0,-3-11 0 0,3-1 0 16,5 4 16-16,1-3 0 0,-6-9 1 0,1 5 0 0,4 3 3 16,-4-3 0-16,-5-5 0 0,0 5 0 15,5 7 10-15,-5-3 2 0,-4-1 1 0,5 0 0 16,-1 9 6-16,-4-1 1 0,-4 0 0 0,4 4 0 0,0 0-9 16,-9 15-2-16,-4-7 0 0,4 11 0 0,1 8-1 0,-5 0-1 15,-5-3 0-15,5 7 0 0,0 11-3 0,-4-7-1 16,-5 0 0-16,0 0 0 0,5 7 7 15,-1-3 2-15,-8-4 0 0,5 7 0 16,-1 1-4-16,-4-1-1 0,0-3 0 0,4 7 0 16,9 5-4-16,-5-1-1 0,-8-4 0 0,9 4 0 0,8-11 0 0,5 0 0 15,-1-4 0-15,1-1 0 0,8-7 6 0,1 1 2 16,-1-5 0-16,9-4 0 0,9 0-12 0,0-7-2 16,-1-8-1-16,6 0 0 0,12-8-31 0,-4-4-5 0,-1-7-2 15,5-9-362-15,1 1-73 16</inkml:trace>
  <inkml:trace contextRef="#ctx0" brushRef="#br0" timeOffset="67604.09">15630 6787 208 0,'0'0'19'0,"0"0"-19"16,-13-8 0-16,4 8 0 0,9 0 23 0,0 0 1 0,-17 0 0 0,8 8 0 15,9 7 20-15,0 5 4 0,-4-5 0 0,12 8 1 16,5 4-3-16,-4 4-1 0,-4 0 0 0,3 0 0 15,5 4-17-15,0 4-4 0,0-5-1 0,5 9 0 16,4-1 3-16,-5 1 1 0,-4-4 0 0,4 7 0 16,1 4 5-16,-1-3 0 0,-4-12 1 15,5-4 0-15,-1-4-10 0,-4-8-3 0,-4-7 0 0,4-5 0 16,0 1 6-16,0-8 1 0,0-8 0 0,-4-3 0 16,4-5 3-16,0-11 1 0,0-4 0 15,-4 0 0-15,8-4-5 0,-4 1-1 0,0-9 0 16,-4-3 0-16,8 3-2 0,-4-3-1 0,0-5 0 15,0 5 0-15,-4 4 3 0,4-1 1 0,-9 0 0 16,5 9 0-16,4 3-1 0,-8 4 0 0,-1 0 0 0,0 7 0 0,5 5-13 0,-9 3-2 16,0-3-1-16,0 15 0 0,9 0 3 0,-1 7 0 15,-8-7 0-15,5 12 0 0,8 7-28 0,-5 1-4 16,-8-5-2-16,5 5-451 16,3 3-91-16</inkml:trace>
  <inkml:trace contextRef="#ctx0" brushRef="#br0" timeOffset="67936.4">16222 7119 100 0,'30'35'9'0,"-21"-19"-9"16,-9-5 0-16,0 5 0 0,4 3 36 0,-4 0 4 0,-9 1 2 0,9 7 0 16,5 0 6-16,-5 0 2 15,0 0 0-15,4-4 0 0,9 8-15 0,-4-8-3 0,-9-7-1 0,9-1 0 16,12-3 4-16,1-12 1 0,4 0 0 0,0-8 0 16,9 8-8-16,0-11 0 15,-9-9-1-15,4-3 0 0,1 4-1 0,-5-1 0 0,0-3 0 0,-4 0 0 16,-5 4-1-16,1-5 0 0,-10-3 0 0,1 8 0 15,-5 7 2-15,-4 1 0 0,-4-5 0 0,-5 5 0 16,1 3 1-16,-1 4 0 0,-4-4 0 0,-9 4 0 16,5 8-7-16,-1 0-1 0,-3 0 0 15,-1 4 0-15,4 3 16 0,1-3 2 0,0 0 1 0,4 3 0 0,4 1-19 16,9 0-3-16,0-12-1 0,4 15 0 0,9-3 0 0,0-1 0 16,0-3 0-16,5 4 0 0,-1-5 12 0,5-3 3 15,0-4 0-15,4 4 0 0,4 4-14 0,-4-4-2 16,-4-8-1-16,4 0 0 0,5 4-14 0,-5-4 8 15,0-7-8-15,0-1-485 16,9 0-101-16</inkml:trace>
  <inkml:trace contextRef="#ctx0" brushRef="#br0" timeOffset="68109.95">17270 6636 273 0,'4'15'24'0,"1"-7"-24"16,-5 4 0-16,8 3 0 0,-3 5 56 0,-5 3 5 15,0 8 2-15,4 7 0 0,-4 5-2 0,0 3 0 0,0 5 0 0,-4-1 0 16,4 0-17-16,0 0-4 0,-5 1-1 0,5 3 0 16,0-4-10-16,0 0-1 0,-4 1-1 0,4-9 0 15,4-7-5-15,-4-12-1 0,5-3 0 16,3-5-317-16,6 0-64 16</inkml:trace>
  <inkml:trace contextRef="#ctx0" brushRef="#br0" timeOffset="68793.34">17940 6856 180 0,'-13'16'16'0,"9"-12"-16"0,-5-12 0 0,0 8 0 16,0 8 24-16,5-4 3 0,0-12 0 0,-1 4 0 16,5 4 13-16,9-4 4 0,-5-7 0 0,5 3 0 15,9 8-13-15,-5-8-3 0,4-4 0 0,5 9 0 16,4 3 7-16,0 3 1 15,-13-6 0-15,9 10 0 0,8 5-15 0,-8-4-2 0,-9-4-1 0,0 7 0 16,9 5 17-16,0 3 3 0,-14-4 1 0,1 9 0 16,0-1-24-16,-9 4-5 0,-5-4-1 0,1 4 0 15,-5 4 11-15,-4-4 3 0,0 0 0 16,-4 0 0-16,4 8-2 0,-5-8 0 0,1-4 0 16,0 4 0-16,3 4 7 0,1-4 0 15,0-7 1-15,9 3 0 0,0 0 3 0,4-3 0 0,4-9 0 0,0 1 0 0,9 3-15 0,0-7-2 16,5-4-1-16,8 0 0 0,4 7 8 15,1-7 2-15,-1-8 0 0,1 4 0 0,4 0-14 0,-5 0-2 16,0-7-8-16,-3 7 12 0,-1 3 18 0,-5 1 3 16,-12 0 1-16,4 0 0 0,-8 4-21 0,-10 3-4 15,-3-3-1-15,-6 4 0 0,-3 7 9 0,-9 0 2 16,-9 5 0-16,0 3 0 0,-4 0-6 0,4-4-1 16,-8-4 0-16,-1 4 0 0,5 4 2 0,0-7 0 15,0-5 0-15,-5 1 0 0,5-1 0 0,4-3 0 16,1-8 0-16,3 0 0 0,9-4-14 15,1-8 0-15,8-8 0 0,4-3-537 16,9-4-103-16</inkml:trace>
  <inkml:trace contextRef="#ctx0" brushRef="#br0" timeOffset="69078.6">18314 6497 241 0,'17'8'21'0,"-12"-5"-21"0,-1 1 0 0,5-4 0 15,4 8 16-15,0-4-2 0,0 4 0 0,4 3 0 16,10 5 34-16,-1 3 6 0,0-4 2 0,4 9 0 16,5 10-12-16,-5-3-1 0,1 4-1 0,4 8 0 15,-5 11-6-15,1 0 0 0,-10 4-1 0,5 12 0 0,1 3 0 16,-6 1 0-16,-8-1 0 0,0 4 0 16,-4 1-16-16,0-5-3 0,-9-3-1 0,0-1 0 15,4-3 22-15,-8-8 5 0,-5-4 1 0,0 0 0 16,5 1-23-16,-9-1-4 0,-4-8 0 0,-5-3-1 15,9-1 9-15,-5-15 1 0,1 0 1 0,0-3 0 0,4-5-1 16,0-8 0-16,-1-7 0 0,6-4 0 0,8 0-25 0,-5-15 0 16,5-4 0-16,5-1-399 15,3-11-75-15</inkml:trace>
  <inkml:trace contextRef="#ctx0" brushRef="#br0" timeOffset="69281.85">19241 7274 212 0,'0'0'19'0,"0"0"-19"0,0 0 0 0,8 8 0 0,5 3 48 0,1-7 7 16,-6-4 1-16,1 4 0 0,0 4-4 0,8 3 0 0,-4-7 0 0,4 4 0 16,5-4-16-16,-4 0-3 0,-1 0-1 0,0 0 0 15,1-1-14-15,-1 1-3 0,-4-4-1 16,5 4 0-16,-1 4-14 0</inkml:trace>
  <inkml:trace contextRef="#ctx0" brushRef="#br0" timeOffset="69452.36">19336 7580 345 0,'0'19'31'0,"0"-19"-31"0,0 0 0 0,9 11 0 0,-5-3 68 0,5 0 8 31,4-4 2-31,0 0 0 0,0-4-23 0,5 4-5 0,-1-4-1 0,-4 0 0 0,5 0-5 0,3-4-2 15,1-4 0-15,0 8 0 0,-5 0-10 0,5 0-3 16,-5 0 0-16,1 0 0 0,4 4 2 0,-5 4 0 16,0-5 0-16,1 9-363 15,-5 3-73-15</inkml:trace>
  <inkml:trace contextRef="#ctx1" brushRef="#br0">7721 16118 0,'0'0'15,"83"8"1</inkml:trace>
  <inkml:trace contextRef="#ctx0" brushRef="#br0" timeOffset="75698.55">3288 7262 68 0,'0'0'0'0,"0"0"0"0,0-11 0 0,-9 3 0 15,9 8 32-15,-4-4 0 0,0-4 0 0,-10 1 0 16,14 7-20-16,-8 4-3 0,-1-8-1 0,9 0 0 16,0 4-8-16,-13 0 0 15,0-4 0-15,4 0 0 0,1 0 8 0,-1 4 0 0,5-4 0 0,-5 1 0 16,9 3 0-16,-9 0-8 0,9-4 12 0,0 4-4 16,0 0-8-16,0 0 0 0,-13 0 0 0,13-8 0 15,0 8 8-15,0 0 0 0,-9-8 0 0,9 4 0 16,0 4 20-16,-4-7 3 0,4-1 1 0,0 4 0 15,0 4-32-15,0-4 0 0,0-4 0 0,0 1 0 16,0 7 8-16,0 0-8 0,-9-8 0 0,5 4 9 16,4 4 3-16,0 0 1 0,-4-8 0 0,-5 4 0 15,9 4-3-15,0 0-1 0,-4-3 0 0,-9 3 0 16,13 0-1-16,0 0 0 0,-5-4 0 0,-8 8 0 0,13-4 1 0,0 0 0 16,-13-4 0-16,9 0 0 0,4 4 8 0,0 0 2 15,0 0 0-15,0 0 0 0,0 0-4 0,0 0-1 16,-22-8 0-16,22 8 0 0,0 0-2 0,0 0-1 15,-17-8 0-15,4 5 0 0,13 3 3 0,-14-8 1 16,-3 4 0-16,13-4 0 0,4 8 9 16,-13-8 1-16,-5-3 1 0,10 7 0 0,8 4-26 0,-5-4 8 15,-12-4-8-15,4 5 0 0,0-1 21 16,4 0-1-16,0-4 0 0,-4 4 0 0,0 4-4 0,-4 0-2 16,4-4 0-16,0 0 0 0,-5 8 2 0,5-4 1 0,-4-4 0 15,-5 1 0-15,0 6 3 0,9 1 1 0,-13-11 0 16,4 10 0-16,-4 1-7 0,0 0-2 0,-4-4 0 0,8 4 0 15,-4 0-12-15,0 0 9 0,4 0-9 0,-13 0 8 16,14 3 4-16,-6-3 0 0,6-4 0 0,-5 8 0 16,8-4 12-16,-8 0 2 0,-4-4 1 0,4 0 0 15,8 7-27-15,-8-3 8 0,4-4-8 0,-4 4 0 16,0 0 21-16,4 0-1 0,-4-8 0 0,-4 8 0 16,-1 4-1-16,1-8-1 0,-1 0 0 0,-8 0 0 15,13 7 4-15,-9-7 1 0,-4 0 0 0,9 0 0 16,8 8-15-16,-4-4-8 15,0-4 8-15,4 4-8 0,-4 0 12 0,0 3-3 16,-5-7 0-16,1 4 0 0,8 8 2 16,-8-8 0-16,-5-4 0 0,13 4 0 0,-8 7-3 0,-1-3-8 0,-8 0 12 0,9-1-4 0,-1 5 2 15,-8 0 0-15,0-5 0 0,0 1 0 0,8 4 12 0,1-1 2 16,-9-7 1-16,8 8 0 0,1 11-25 0,8-8 0 16,-17-3-14-16,8 7 5 0,1 8 9 0,4-7 0 15,-5-13 8-15,1 9-8 0,4 11 16 0,4-4-2 16,-8-3 0-16,8-1 0 0,0 8-14 0,5-8 0 15,-9 1 8-15,8-1-8 0,-4 4 8 0,5 0-8 16,0-7 11-16,-1 7-11 0,-3 0 15 16,12 0-4-16,-17-3-1 0,13-1 0 0,8 0-10 0,-8 1 0 15,0-9 0-15,13 5 8 0,-4 7-8 0,-5-8 10 16,5-7-10-16,4 8 10 0,4 3-10 16,5-7 0-16,-9-12 0 0,4 7 0 0,1 13 13 0,8-9-2 0,-13-11-1 0,13 12 0 15,0 3-10-15,0-3 0 0,-13-12 0 0,13 8 0 16,4 7 8-16,1 1 4 0,-5-16 0 15,0 7 0-15,4 13-3 0,1-13 0 0,-5-7 0 0,4 8 0 16,5 11-1-16,-5-7 0 0,1 0 0 0,-5-1 0 16,4 5-8-16,0-5 0 0,5 1 0 15,-4-4 0-15,-1 7 0 0,9-7 8 0,-9-4-8 0,10 4 8 16,3 3-8-16,-8-3 0 0,4-4 0 0,0 0 8 16,4 3-8-16,-8-3 10 0,0-4-10 0,8 4 10 15,1 4-10-15,-1-4 8 0,1-4-8 0,-5 0 8 16,4 4-8-16,5-1 0 0,-9-6 0 0,9 3 0 15,4 3 8-15,-8-6 4 0,-1-5 0 0,9 4 0 16,-4 4-12-16,4 0 8 0,-17-8-8 0,17 4 8 0,5 4-8 16,-1 0 0-16,-4 0 0 0,0 0 0 15,5 0 0-15,-1 4 0 0,-8-4 12 0,4 4-4 0,5 4-8 16,-14-4 0-16,5-4 9 0,4 0-9 0,-4 0 0 16,4 4 8-16,-8-8-8 0,12 4 0 0,-8 0 0 0,4 0 0 15,9 0 0-15,0 0 0 0,4 0 0 0,0 0 0 16,0-4 8-16,-8 0-8 0,4 4 0 0,-5 0 8 15,1-8-8-15,4 4 0 0,8 4 0 0,-12-4 8 16,-1-3-8-16,1 3 0 0,4 4 17 16,-1-4-1-16,6-4 0 0,-10 4 0 15,5 8-16-15,0-4-9 0,-5-7 1 0,1 7 0 0,-1 3 8 16,1-3 0-16,-1 0 0 0,5 0 0 0,-4 8 0 0,4 0 11 16,-9-8-11-16,9 4 12 0,4 0-12 0,-4 3 0 0,-5-7-12 15,1 8 12-15,-1 4 0 0,5-5 0 0,-4-7 0 16,-1 8 0-16,1 0 0 0,-1 0 0 15,-4-5 0-15,0 1 0 0,5 8 0 0,-1-8 0 0,1 0 0 0,-1 0 0 16,5-1 0-16,0-3 0 0,-4-3 0 0,-1 3 0 16,1 7 0-16,-1-7 0 0,1 0 8 0,3 0-8 15,1 0 0-15,4 0 0 0,-8-4 0 0,4 4 0 16,8 4 0-16,1 0 8 0,-9-8-8 0,8 4 0 16,-12 4 0-16,4-4 0 0,-5-4 0 0,5 0 0 15,0 8 0-15,4-4 0 0,-4-4 8 0,0 1-8 16,4 6 0-16,0-3 0 0,0-3 0 0,-4 3 0 15,9 3 0-15,-1 1 0 0,-16-4 8 0,7 0-8 16,6 4 0-16,-6 0 10 0,1-4-10 0,5 0 10 0,-1 4-10 16,0 4 0-16,0-12 0 0,-8 8 0 0,17-4 0 15,-14 0 0-15,1 0 0 0,4 0 8 16,-8 0-8-16,4 0 0 0,0 0 0 0,0-4 0 16,-1 8 0-16,1-4 0 0,-13 0 0 0,17 0 0 15,-4 0 0-15,9 0 0 16,-9 0 0-16,8 0 0 0,-8 0 0 0,4 3 0 0,0-6 0 0,-4 3 0 0,0 3 0 0,0-3 0 15,-5-3 0-15,-3 3 0 0,7 3 0 0,6-3 0 16,-10 0 0-16,5-3 0 0,4 6 0 0,0 1 0 16,-4-11 0-16,4 7 0 0,-4 3 0 0,0-6 0 15,0-5 0-15,-5 4 0 0,1 8 0 0,0-4 0 16,-1-4 0-16,-4 4 0 0,0 0 8 0,5 0-8 16,-1 0 0-16,-8 0 8 0,9 0-8 0,-5 0 0 15,0 0 0-15,-9 0 8 0,5 4-8 0,-4-8 0 0,-10 0 0 16,10 0 0-16,-1 4 0 0,-4-4 0 0,-4-3 0 0,4 3 0 15,5 0 0-15,4-8 0 0,-14 1 10 0,1-1-10 16,8 8 8-16,1-7-8 0,-14-1 0 0,9 0 0 16,5 5 0-16,-9-9 0 0,-1 1 0 0,10 3 0 15,-9 8 0-15,-1-3 0 0,1-9 0 0,0 5 0 16,0 11 0-16,-5-8 0 0,5-8 0 0,-14 1 0 16,5 7 0-16,1-4 0 0,-6-7 8 0,1 4-8 15,0 7 0-15,4-4 8 0,-13-11-8 0,4 8 0 16,0 7 8-16,1-4-8 0,-5-7 0 0,-5 4 0 15,5 7 9-15,0-4-9 0,-4-11 0 0,0 11 9 16,-5 5-9-16,0-5 12 0,-4-7-12 0,0 11 12 16,-4-4-12-16,4 1 0 0,-5-5 0 0,5 5 8 15,-8 3-8-15,-1-4 0 0,0-3 0 0,-4-1 0 0,4 9 0 0,-4-9 0 16,0 1 10-16,4 3-10 0,0 4 0 16,1-3 0-16,-18-8 0 0,12 3 0 15,1 8 0-15,0-3 0 0,-4-9 0 0,-1 9 0 0,5 3 0 0,0-4 0 16,0-7 0-16,-4 8 0 0,-5 3 12 0,0-4-12 15,0-7 12-15,-8 3-12 0,-1 16 8 0,-4-7-8 16,5-9 0-16,-1 5 0 0,1 7 0 0,-1 0 0 16,-4-12 0-16,5 5 0 0,-1 15 9 0,-8 0-1 15,0-8-8-15,9 4 12 0,-14-4-4 0,0 0-8 16,-8-8 11-16,9 8-11 0,3 4 0 0,1 0 0 16,0-3 0-16,0-1 0 0,0 4 0 0,-1 0 0 15,1-8 0-15,0 4 0 0,0 4 0 0,0 0 0 0,-5-8 13 16,5 1-4-16,8 3-9 0,5 0 0 0,-13-4 0 0,4 0 0 15,5 8 0-15,3-7 8 0,-7-5-8 0,3 4 8 16,9 5-8-16,-13-1 8 16,-4-4-8-16,9 0 8 0,-5 8-8 0,4-8 0 0,1 1 0 0,-1-1 0 15,1 4 0-15,-5 4 0 0,0-8 0 0,5 4 0 16,-1 8 8-16,-8-8-8 0,4-7 0 0,5 7 8 16,-1 4-8-16,1 0 0 0,-10-8 0 0,10 8 8 15,-1 0-8-15,-8 0 12 0,4-7-12 0,5 3 12 16,-1 8-12-16,1-4 0 0,-1-4 9 0,5 0-9 15,4 8 0-15,5-12 0 0,-5-4 0 0,5 8 0 16,-10 1 0-16,6-1 0 0,-5-4 0 0,4-4 0 16,-4 9 0-16,-5-5 0 0,5 0 0 0,-5 0 0 15,14 8 0-15,4-7 11 0,-18-5-1 0,5 8 0 16,4 8-10-16,1-4 0 0,-1 0 9 0,0-4-9 0,5 8 0 0,-1-4 8 16,-8-4-8-16,4 4 0 0,-8 4 8 0,-1-4-8 15,-4 0 10-15,9 0-10 0,4 8 0 0,-4-4 0 16,-4-4 0-16,8 3-10 0,-9 1 29 0,5-4 5 15,-4 0 2-15,8 0 0 0,4 8-26 0,-8-4-19 16,4-8 3-16,5 8 1 0,-9 0 15 0,4-4 0 16,-8-4 12-16,-1 4-12 0,5 8 14 0,4-8-4 15,-8-4-1-15,8 4 0 0,-4 4 2 0,4-4 0 16,-4-4 0-16,-5 4 0 0,9 0-11 0,-4 0 0 16,4-8 0-16,-8 4 0 15,4 0 0-15,-5 4 0 0,-8-4 0 0,9 1 0 0,-14 6 0 0,0 1 13 0,10-4-3 16,-1 4-1-16,-4 8-1 0,4-8 0 0,0 3 0 0,-9 5 0 15,5 3-8-15,0 1 8 0,-22 3-8 0,13 8 8 16,-9 20-8-16,1 15 0 0,-10 0 0 0,6 15-846 16,-6 12-171-16</inkml:trace>
  <inkml:trace contextRef="#ctx0" brushRef="#br0" timeOffset="82785.42">20659 7007 198 0,'0'0'17'0,"0"0"-17"0,0 0 0 0,-4-4 0 0,-1-3 19 0,-3-1 0 16,3-4 0-16,1 5 0 0,-1 3 24 0,1-4 5 15,4-8 0-15,0 13 1 0,0 3-20 0,9-4-4 16,0-4-1-16,-1 4 0 0,10 4 5 0,-5-4 1 15,0-3 0-15,4 7 0 0,5 3-6 0,0 5 0 16,-5-4-1-16,5 4 0 0,4-1 2 0,-4 1 1 16,-9 0 0-16,4 4 0 0,14 3 3 0,-14 0 1 15,-4 1 0-15,0-1 0 0,9 9-8 0,-9-5-2 16,-9-4 0-16,1 9 0 0,-1-1 0 0,-4 0-1 0,-4-8 0 16,-5 9 0-16,5 7 5 0,-1-4 2 15,-12-4 0-15,4 8 0 0,4 0-7 0,-4 0-2 16,-9-4 0-16,-4 4 0 0,9 4 6 0,-5-5 1 0,-8-2 0 15,-1 6 0-15,14-3-1 0,-9 0 0 0,-1-8 0 0,6 1 0 16,-1 3 2-16,5-8 1 0,-1-7 0 0,5 7 0 16,9-7-5-16,-1 3-1 0,5-3 0 0,5-5 0 15,-5-7 7-15,8 8 1 0,1-8 0 0,9 4 0 16,3 0-10-16,-3-8-2 0,3 0 0 0,6 0 0 16,-1-4 4-16,0 5 0 0,-4-9 0 0,8 8 0 15,0-4-4-15,-3 5 0 0,-10-5 0 0,5 4 0 16,8 4 0-16,-4-4 0 0,-4-4 0 15,0 8-570-15,8-4-114 0</inkml:trace>
  <inkml:trace contextRef="#ctx0" brushRef="#br0" timeOffset="83216.7">21842 7313 187 0,'0'0'16'0,"0"0"-16"0,0 0 0 0,0 0 0 16,0 0 28-16,0 0 3 0,-8-4 0 0,8 4 0 16,0 0 27-16,0 0 6 0,0 0 0 0,0 0 1 15,0 0-9-15,0 0-3 16,0 0 0-16,0 0 0 0,13 15-23 0,4-7-5 0,0-4-1 0,5 0 0 16,4 4 8-16,0-5 2 0,-4-3 0 0,4 0 0 15,5 0 0-15,-1-3 0 0,-4-5 0 0,5 0 0 16,3 4-1-16,-3 0 0 0,-9 0 0 0,-1-3 0 15,6 3 10-15,-1-4 1 0,-5 0 1 0,1 1 0 16,9 3-26-16,-10-4-6 0,-3-7-1 0,-1 7 0 16,1 0-31-16,-1 0-6 15,-8 1-2-15,-5-5-365 0,9 0-74 0</inkml:trace>
  <inkml:trace contextRef="#ctx0" brushRef="#br0" timeOffset="83379.5">22303 6980 273 0,'0'0'24'0,"0"0"-24"15,-8 8 0-15,8-8 0 0,-5 19 56 0,1 4 5 16,0 1 2-16,-1 7 0 0,-3 3-10 0,-1 1-1 16,0 0-1-16,-4 4 0 0,4 7-10 0,1 0-1 15,-5-3-1-15,0 3 0 0,13 1-10 0,-5-1-1 16,-3-11-1-16,3 4 0 0,10-1 1 0,-5-3 1 16,0-4 0-16,0 0-319 15,13-8-64-15</inkml:trace>
  <inkml:trace contextRef="#ctx0" brushRef="#br0" timeOffset="85571.75">22925 6961 212 0,'9'0'19'0,"-9"0"-19"0,-9-4 0 0,5 0 0 0,0 0 20 0,4 0 1 16,-9 0 0-16,5-3 0 0,4 7 23 0,0 0 5 15,0 0 1-15,13 0 0 0,0-4-28 0,4 4-6 0,-4 0 0 16,9 0-1-16,4 0 10 0,0 0 3 15,-4 0 0-15,4 4 0 0,0 3-4 0,0-3-1 16,-8 0 0-16,3 8 0 0,-3 3-6 0,-1-3-1 0,-8 3 0 0,0 1 0 16,-1 7 4-16,-3 0 0 0,-10-3 0 0,1 3 0 15,0 0 4-15,-9 0 0 0,0 0 1 0,-5 1 0 16,-8 3-12-16,4 0-2 0,-8 0-1 0,4 4 0 16,0-4 24-16,0 0 5 0,-1-8 1 0,10 1 0 15,4 3-20-15,4-4-4 16,-4-7-1-16,9 3 0 0,4-3 1 0,4-5 1 0,-4-7 0 0,13 8 0 15,13-4 12-15,5-8 3 0,4 0 0 0,-1 0 0 16,1 4-16-16,0-3-4 0,-9 3 0 0,5 3 0 0,-5 5 1 16,-9 0 0-16,1-4 0 0,-5 7 0 0,-5 5 2 15,-3 3 0-15,-5 1 0 0,-9-1 0 0,5 8 1 0,-9 0 1 16,-5-4 0-16,-4 4 0 0,-4 4-1 0,-13 0 0 16,0-4 0-16,0 4 0 0,8 0 6 0,-8 0 1 15,4-12 0-15,-8 8 0 0,8 0-6 0,0-7-1 16,5-5 0-16,8-3 0 0,5-1-4 0,4-3-2 15,0-8 0-15,13 0 0 0,0 0-10 0,4-11 0 16,5-9 0-16,8 1-524 16,18-4-106-16</inkml:trace>
  <inkml:trace contextRef="#ctx0" brushRef="#br0" timeOffset="85757.38">23630 7483 248 0,'0'0'22'16,"0"0"-22"-16,22 0 0 0,-5 0 0 0,5 4 48 0,0-4 4 0,0-8 2 15,4 0 0-15,4 4-32 0,-4 1-6 0,-4-5-2 0,9 0 0 16,-5 4-3-16,-5 0-1 0,1-3 0 0,-4 3-162 31,-1 4-33-31</inkml:trace>
  <inkml:trace contextRef="#ctx0" brushRef="#br0" timeOffset="85969.6">23687 7711 223 0,'-22'31'20'0,"13"-16"-20"0,1-7 0 0,-5 8 0 15,4-1 51-15,0-3 6 0,0-5 2 0,5 5 0 0,4-12-1 16,0 0 0-16,0 0 0 0,0 0 0 0,9 8-20 0,4-1-4 16,4-3-1-16,5-4 0 15,4 0 3-15,5-4 1 0,-5-3 0 0,4 3 0 16,1 0-10-16,-1-8-3 0,1 1 0 0,-1-1 0 0,-4 1-2 0,5-1-1 15,-1-7 0-15,0-5 0 16,5 9-44-16,0-4-9 0,-5-8-1 0,5 0-260 16,0-1-52-16</inkml:trace>
  <inkml:trace contextRef="#ctx0" brushRef="#br0" timeOffset="86254.08">24696 7228 255 0,'-9'11'23'0,"5"-7"-23"0,-9-4 0 0,4 12 0 15,-4-5 39-15,0 9 3 0,-4-1 1 0,4 5 0 16,-5-1-6-16,5 0-1 16,0 1 0-16,5-1 0 0,-1 4 10 0,4 0 2 0,1-7 0 0,4-1 0 15,4 5-17-15,5-5-3 0,0-3-1 0,4-1 0 16,4 5 5-16,-4-8 2 0,5 3 0 0,4-3 0 16,-5 0-2-16,5 3-1 0,-5-7 0 0,0 8 0 15,-3 3-5-15,-1 1-1 0,-9-5 0 0,5 9 0 16,-9-1 2-16,-5 0 0 0,1 1 0 0,-9 7 0 15,0 4 4-15,0-4 1 0,-9 0 0 0,0 4 0 16,1-4-6-16,-10 4-1 0,5-8 0 0,0 4 0 16,0-4 9-16,0-4 2 0,4-11 0 0,0 4 0 0,9-1-20 15,0-7-3-15,4-8-1 0,1-3 0 0,8 7-20 16,4-20-5-16,-4-7-1 0,9-4-454 16,12 0-92-16</inkml:trace>
  <inkml:trace contextRef="#ctx0" brushRef="#br0" timeOffset="86405.24">24635 7320 313 0,'0'0'28'0,"0"0"-28"0,0 0 0 0,0 0 0 0,5 12 61 0,-5-12 7 15,0 0 2-15,13 8 0 0,4 3-10 0,0-7-1 16,1 0-1-16,-1 0 0 0,5 4-13 0,4-8-2 16,-9-4-1-16,10 4 0 0,3 0-6 0,-4-4-2 15,-4-4 0-15,4 4 0 0,0 4-1 0,0 0 0 16,0-3 0-16,9 3-363 0,0 3-73 0</inkml:trace>
</inkml:ink>
</file>

<file path=ppt/ink/ink2.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24-01-11T20:39:31.764"/>
    </inkml:context>
    <inkml:brush xml:id="br0">
      <inkml:brushProperty name="width" value="0.05292" units="cm"/>
      <inkml:brushProperty name="height" value="0.05292" units="cm"/>
      <inkml:brushProperty name="color" value="#FFFFFF"/>
    </inkml:brush>
  </inkml:definitions>
  <inkml:trace contextRef="#ctx0" brushRef="#br0">20324 13844 205 0,'26'-8'18'0,"-17"4"-18"0,-5-11 0 0,5 3 0 15,0 5 13-15,-9-5-1 0,0-7 0 0,0 7 0 16,0-3 1-16,0 3 0 0,0-7 0 0,-9 7 0 16,0 0 1-16,-4-3 0 0,-9 0 0 0,1 3 0 15,-1 0-2-15,0 1-1 0,-8-5 0 0,-1 5 0 16,5 3 4-16,-9 0 1 0,0-3 0 0,1 7 0 16,3 0-5-16,-8 4-1 0,-4 0 0 0,-1 4 0 15,9 3-10-15,-8 1 12 0,-5 0-12 0,4 7 12 16,10 1-1-16,-6 3 0 0,-3-7 0 0,12 7 0 15,5 4 9-15,0 4 3 0,-4-3 0 16,8 3 0-16,9 8-10 0,0-1-1 0,-4 5-1 0,3 7 0 16,1 5-11-16,5 3 8 0,-5 0-8 0,4 8 8 0,0 0 4 0,5 3 0 15,0-3 0-15,4 8 0 0,4 3 2 0,5-3 1 16,-9 3 0-16,13-3 0 0,4 0-3 0,5 3-1 16,-9-11 0-16,9 4 0 0,8 3 9 0,5-3 3 15,-9-4 0-15,4 4 0 0,5-4-12 0,-4-4-3 16,-1-4 0-16,9 0 0 0,0 0 6 0,-4-4 1 15,4-7 0-15,-4 3 0 0,4 1 16 0,-4-1 3 16,0-3 1-16,4-1 0 0,5 4-35 0,-5-11 0 0,0-4 0 16,0-4 0-16,9 4 22 15,-5-4-2-15,-8-7-1 0,9-1 0 0,4-4-5 16,-1-7-1-16,-3-4 0 0,4 0 0 0,-5-8 14 0,5 0 2 0,-4-11 1 16,4-5 0-16,-1-3-6 0,-3 0 0 0,-5-12-1 0,9 4 0 15,4-4-3-15,0-3-1 16,-4-5 0-16,-4 1 0 0,4-1-5 0,-5-3-1 0,-4-8 0 0,0-1 0 15,5-6 1-15,-5-1 0 0,-9-4 0 0,1 0 0 16,-1 0 4-16,-4 1 1 0,-8-5 0 0,-1 4 0 16,5 1-10-16,-9 3-1 0,-9 0-8 0,-4 8 12 15,5 4 4-15,-10 3 1 0,-8-3 0 0,0 7 0 16,0 1 3-16,-8 3 1 0,-6 4 0 0,-3 4 0 16,-1 0-3-16,-8 4-1 0,-13 4 0 0,4 4 0 15,0 3-4-15,-12 1-1 0,-6 3 0 0,5 8 0 16,0 8-4-16,-4 0-8 0,0 0 11 0,4 4-11 15,0 11 8-15,0 0-8 0,-8-3 0 0,12 7 0 16,9 0-20-16,9 0-10 0,-4-3-2 16,8-5-524-16,0 1-104 0</inkml:trace>
  <inkml:trace contextRef="#ctx0" brushRef="#br0" timeOffset="1989.07">1339 17007 208 0,'-4'0'19'0,"4"-7"-19"0,-5-1 0 0,-8-4 0 0,5 8 14 0,3-3-1 15,-8-5 0-15,0 0 0 16,0 5 2-16,-4-1 0 0,-1-4 0 0,1 5 0 0,4-1-1 0,0 0 0 15,-13 0 0-15,4 4 0 0,13 4 1 0,-4 0 0 16,-9-3 0-16,5 3 0 0,4 3 4 0,0-3 1 16,0 0 0-16,0 4 0 0,13-4-4 0,0 0 0 15,-13 8 0-15,4 0 0 0,0 3 6 0,5-3 1 16,-9 0 0-16,13 0 0 0,-4 7-5 0,4-7-1 16,-9 3 0-16,9 1 0 0,0 11-1 0,0-7 0 15,0-1 0-15,0 1 0 0,9 11 4 0,-9-4 0 16,0 0 0-16,4 0 0 0,0 8-4 0,5 0 0 15,-9 0 0-15,-9 4 0 0,18 0 2 0,-9-4 0 16,-9 0 0-16,9 0 0 0,0-1 6 0,-4 1 2 0,0-4 0 16,-5 1 0-16,9 2-7 0,0-2-2 15,-4-9 0-15,-5 8 0 0,9 0 3 0,0 0 0 0,-5-8 0 0,-3 5 0 16,8 7-7-16,0-8-1 0,0 0 0 0,8-4 0 16,-8 1 21-16,0-1 4 0,0-7 1 0,0-1 0 15,0-11-20-15,0 0-4 0,0 0-1 0,0 0 0 16,5 16 8-16,-5-16 2 0,0 0 0 0,0 0 0 15,13 7-1-15,-13-7 0 0,0 0 0 0,0 0 0 16,13 16-10-16,-13-16-3 0,0 0 0 0,0 0 0 16,4 11 6-16,-4-11 1 0,0 0 0 0,0 0 0 15,13 8-6-15,-13-8-1 0,0 0 0 0,0 0 0 0,0 0 19 16,0 0 3-16,13-4 1 0,0 0 0 0,0 1-32 0,-13 3 0 16,0 0 0-16,0 0 0 0,5-4 12 0,-5 4 2 15,0-8 1-15,0 8 0 0,17 0-7 0,5-4 0 16,-13-7-8-16,12 7 12 0,1 8-12 0,9-1-13 15,-1-6 2-15,9-1-536 16,5 8-107-16</inkml:trace>
  <inkml:trace contextRef="#ctx0" brushRef="#br0" timeOffset="2743.07">1900 16945 212 0,'0'0'19'0,"0"4"-19"0,-4-8 0 0,4 4 0 0,0 0 18 0,0 0 0 16,0-3 0-16,0 3 0 15,13-4 3-15,4 0 1 0,-4-4 0 0,0 0 0 0,5 1-1 16,-5-5 0-16,4-4 0 0,9 5 0 0,-4 3 7 0,4 0 2 16,-13-7 0-16,9 3 0 0,4 1 9 0,0 3 1 15,-13-4 1-15,9 5 0 0,4 3-9 0,-13 0-3 16,0 0 0-16,5 0 0 0,-1 4 0 0,-4 0 0 16,0 0 0-16,-9 4 0 0,14 4-5 0,-9 0-2 15,-9-8 0-15,0 7 0 0,13 9 2 0,-9-5 0 0,-4 1 0 0,0 3 0 16,13 5-7-16,0-5-1 0,-22 1 0 15,9 3 0-15,9 8 13 0,-5 0 3 16,-8-4 0-16,4 4 0 0,4 8-4 0,5 4 0 16,-22-4 0-16,13 3 0 0,0-3-9 0,-9 4-3 15,1 0 0-15,-1-1 0 0,18 5-4 0,-9-1 0 0,0-3-1 0,0 3 0 16,4-3 11-16,-4-4 2 0,-4-4 1 0,4 4 0 16,0-1-11-16,0 1-2 0,-9-4-1 0,5 0 0 15,8 4 1-15,-4-8 1 0,-4 0 0 0,4-4 0 16,0 1 3-16,0-1 0 0,0-4 0 0,0 0 0 15,0-3-16-15,4-5 0 0,-8 5 8 0,8-8-8 16,9 3 30-16,-9-3 3 0,-4-8 1 0,0 0 0 16,0 0-26-16,0 0-8 0,0 0 0 0,0 0 0 15,0 0 20-15,0 0-4 0,-4-8 0 0,4 8 0 0,0 0 2 0,0 0 0 16,-4-11 0-16,-5-1 0 16,5 0-6-16,-5 5 0 0,-8-5-1 0,-1 1 0 0,9 3 14 15,-8-4 3-15,0 1 1 0,-1 3 0 0,5 4-15 16,0-4-3-16,-13 1-1 0,13 7 0 0,4 3 4 15,-4-3 1-15,5 4 0 0,3 12-648 16,1 7-130-16</inkml:trace>
  <inkml:trace contextRef="#ctx0" brushRef="#br0" timeOffset="6092.33">4062 16651 208 0,'0'0'19'0,"0"0"-19"0,0 0 0 0,0 0 0 0,0 0 19 0,0 0 0 0,0 0 0 0,0 0 0 15,0 0-4-15,0 0-1 0,-4-11 0 0,4 11 0 16,0 0 10-16,0 0 1 0,-9-4 1 0,5-4 0 16,4 8-4-16,-4-4-1 0,-9-3 0 0,-5 3 0 15,9 4 12-15,-8-4 3 0,0-4 0 0,-5 4 0 16,13 4-6-16,-17 0-1 0,0-7 0 0,4 3 0 15,0 8 8-15,1-8 2 0,-10-4 0 0,18 4 0 0,0 4-18 0,-4 0-3 16,-5-4-1-16,13 0 0 16,1 8-2-16,-5-4-1 0,-9-4 0 0,9 8 0 15,4 4 16-15,0 0 3 0,-4-4 1 0,0 3 0 16,13 5-22-16,-4 0-12 0,-9-1 12 0,4 1-12 0,5 7 20 0,-5 0-2 16,9 1-1-16,-4 3 0 0,8 4 3 0,-4 0 0 15,-4-4 0-15,4 8 0 0,0 0 0 0,4 4 1 16,-8-4 0-16,8 0 0 0,5 8-4 0,-5-1-1 15,-8-3 0-15,8 4 0 0,5 7 2 0,4 0 0 16,-13 1 0-16,4 3 0 0,1 0-2 0,-5-3 0 16,8-5 0-16,-3 5 0 0,3-5 1 0,-8-3 0 15,0-4 0-15,5 0 0 0,8-1-2 0,-13-3-1 0,0-4 0 16,0 0 0-16,13 4-14 0,-9-7 9 0,-4-5-9 16,9 0 8-16,-5 1 9 15,1-1 2-15,3-7 0 0,-3-1 0 0,8-3-6 0,-13-8-1 0,-13 8 0 0,8-1 0 16,5-7 9-16,0 0 2 0,0 0 0 0,0 0 0 15,0 0-9-15,0 0-2 0,0 0 0 0,0 0 0 16,0 0 0-16,0 0 0 0,0 0 0 0,0 0 0 16,0 0 14-16,0 0 2 0,0 0 1 0,0 0 0 15,0 0-16-15,0 0-3 0,0 0-1 0,0 0 0 16,0 0 3-16,0 0 0 0,0 0 0 0,0 0 0 16,18 0-12-16,-5 0 8 0,-13 0-8 0,26 0 8 15,-4 0-8-15,4-4-17 0,4 1 4 0,-4-1-607 16,13-4-122-16</inkml:trace>
  <inkml:trace contextRef="#ctx0" brushRef="#br0" timeOffset="6950.83">4593 16922 208 0,'0'0'19'16,"-4"0"-19"-16,-5 0 0 0,5-4 0 0,-5 4 19 0,5-4 0 15,-9-3 0-15,8 3 0 0,5 4 14 0,0-8 3 16,-13 4 1-16,13-4 0 0,0 8-11 0,13-3-2 16,-13-9-1-16,13 8 0 0,-4 0 5 0,4 0 0 15,0-3 1-15,4-1 0 0,5 8-4 0,-4-4-1 0,-1 0 0 0,0 4 0 16,10 0 0-16,-10 0 0 0,0 0 0 16,5 4 0-16,0 0 4 0,0 0 1 0,-14 0 0 0,14 0 0 15,-5 3-5-15,1 1-2 16,-5 0 0-16,-4-1 0 0,8 9 2 0,-4-1 1 0,-13-3 0 15,9 4 0-15,-1 3-7 0,-8 4-2 0,-13-4 0 16,9 5 0-16,4 7 4 0,-13-1 0 16,-4-2 0-16,8 2 0 0,-4 5 2 0,0 0 1 0,-5-4 0 15,1 8 0-15,4-1-2 0,-4-3 0 0,-1-4 0 0,5 0 0 16,-9 0-3-16,5-4-1 0,-5-8 0 0,9 5 0 16,-4-5-5-16,4-4-2 0,0-3 0 0,-5 0 0 15,18-1 2-15,-8-3 1 0,-6-4 0 0,10 3 0 16,4-7 15-16,0 0 2 0,-9 0 1 0,9 0 0 15,0 0-13-15,0 0-2 0,0 0-1 0,0 0 0 16,0 0 2-16,22 0 1 0,-17-3 0 0,8 3 0 0,4 0-4 16,-4-4-1-16,-4 0 0 0,8 4 0 15,5 0 2-15,0 0 0 0,-14-4 0 16,14 4 0-16,-5 8-5 0,10-4-1 0,-14-8 0 0,17 8 0 16,-8-1 6-16,8 5 1 0,1-8 0 0,-5 0 0 15,13 4-16-15,-9-4-18 0,5 0 4 0,4-4-541 16,5-4-108-16</inkml:trace>
  <inkml:trace contextRef="#ctx0" brushRef="#br0" timeOffset="7645.9">5224 16679 194 0,'0'0'17'0,"-4"-8"-17"0,-1 0 0 0,1 0 0 16,-5 1 18-16,5-5 0 0,-14 0 0 0,10 5 0 15,8-1 18-15,-5 0 3 0,-8 0 1 0,9 1 0 16,4 7-6-16,0 0-1 0,0 0 0 0,0 0 0 15,0 0 0-15,0 0 0 0,0 0 0 0,17 7 0 16,-4 1 1-16,9 0 0 0,-9 0 0 0,0-4 0 16,13 3-4-16,-8-3-1 0,3 4 0 0,6 3 0 15,-1 1 3-15,-5-4 0 0,1 0 0 0,0-1 0 16,8 5-8-16,-4-4 0 0,-8-1-1 0,4-3 0 16,-1 8 5-16,1-8 0 0,-4 3 1 0,3 5 0 0,1-4 2 15,-5 3 0-15,-17-11 0 0,13 8 0 0,5 8 0 0,-9-1 0 16,-1-3 0-16,1 3 0 0,4 4-7 15,-13-3 0-15,0-1-1 0,0 1 0 0,0 7 3 0,4-4 1 16,-8-3 0-16,-5 3 0 0,9 4-5 0,-4 1-1 16,4-5 0-16,0 8 0 0,0 0-5 0,0 4 0 15,-17-12-1-15,17 8 0 0,8 0 7 0,-8 4 2 0,-4-4 0 16,4 4 0-16,4-4-10 0,-4 1-2 16,-8-1 0-16,3 0 0 0,10-4 4 0,-10 0 1 15,5-4 0-15,-4 1 0 0,4-1-7 0,4 0-2 16,-8 1 0-16,4-5 0 0,0 5 12 0,0-5 3 15,-4 0 0-15,4 1 0 0,0 3-2 0,0 1 0 0,0-9 0 16,0 9 0-16,0-1-11 0,4-4-2 0,-8 1-8 16,4 3 12-16,4 1 4 0,0-1 0 0,-12-8 0 0,8 5 0 15,0 3-3-15,0-3 0 0,0-5 0 0,0 1 0 16,4 3 3-16,-4-3 1 16,-4-4 0-16,4 3 0 0,0 1-1 0,0-12 0 0,-9 8 0 0,4-1 0 15,-3 1-3-15,-1 0-1 0,0 0 0 0,5-5 0 16,-5 5 2-16,-4-4 0 0,-4-4 0 0,4 0 0 15,4 4 0-15,-4-4 0 0,-9-4 0 0,5 0 0 16,4 8 2-16,-5-12 0 0,-3 4 0 0,-1 4 0 0,9 0-16 16,-9-3 0-16,0-1 8 0,5 4-758 15,4 7-151-15</inkml:trace>
  <inkml:trace contextRef="#ctx0" brushRef="#br0" timeOffset="12645.53">3497 14633 180 0,'0'-8'16'0</inkml:trace>
  <inkml:trace contextRef="#ctx0" brushRef="#br0" timeOffset="13695.99">3153 14935 140 0,'0'0'12'0,"0"0"-12"16,0 0 0-16,0 0 0 0,0 0 12 0,0 0 0 0,-13 3 0 16,13-3 0-16,-9 12-3 0,1-4-1 15,-5-1 0-15,0 5 0 0,8 0 1 0,-8 3 0 16,-13 1 0-16,9-1 0 0,4 4 2 0,-5 1 0 0,1-5 0 15,-5 5 0-15,18-1 1 0,-5 0 0 16,0 1 0-16,1-1 0 0,-5 0 9 0,8-3 3 0,-8-5 0 0,9 1 0 16,-5 3-14-16,5-7-2 0,4-8-8 0,-13 12 12 15,13-5-4-15,0-7-8 0,0 0 11 0,0 0-11 16,-5 12 21-16,5-12-2 0,0 0-1 0,0 0 0 16,0 0 9-16,0 0 1 0,9-4 1 0,4-4 0 15,0 5-1-15,5-1 0 0,-10-4 0 0,10 0 0 16,8 0-8-16,4 1-3 0,-12-5 0 0,8 1 0 15,8 3 2-15,6-8 0 0,-10-3 0 0,1 4 0 16,12-1-1-16,-8 1 0 0,4-9 0 0,5 1 0 0,-1 4-2 16,5-4-1-16,-13-4 0 0,17 0 0 15,-4-4 14-15,8 0 3 0,-8-4 1 0,9 0 0 0,-1 0-13 0,9-3-4 16,-4 3 0-16,0-4 0 0,5 4 5 0,-6-7 1 16,6 3 0-16,-1 0 0 0,9 9 4 0,-9-5 1 15,5 4 0-15,4 0 0 0,-13 4-5 0,4 0-1 16,0-4 0-16,-4 4 0 15,13 0-2-15,-9 3-1 0,-8-3 0 0,4 12 0 0,0 3-3 0,4 1-1 16,-17-5 0-16,8 5 0 0,-12 7 1 16,8-4 0-16,0 0 0 0,-8 8 0 0,8-4-1 0,0 1 0 15,-17-5 0-15,13 4 0 0,4 0-3 0,-8 0-1 16,-1-7 0-16,-4 7 0 0,5-4 0 0,-5 0 0 16,-4-3 0-16,-1 3 0 0,-3 4 14 0,-1-4 4 15,-12-7 0-15,3 7 0 0,6 8-15 0,-6 0-2 0,-3-4-1 16,-1 0 0-16,-4 4 5 0,0-3 1 15,-4-1 0-15,0 0 0 0,4 4-8 0,-9-4 0 0,0-4-8 0,1 0 12 16,-5 8 2-16,0 0 0 0,4-3 0 0,-4 3 0 16,0 0 10-16,0 0 3 0,4-8 0 0,-4 8 0 15,0 0-12-15,0 0-3 0,9-8 0 0,-9 8 0 16,0 0-1-16,4 4-1 16,5-8 0-16,0 8 0 0,13 4-10 0,-9 7-14 0,4-3 3 0,1 3-619 15,-1 5-124-15</inkml:trace>
  <inkml:trace contextRef="#ctx0" brushRef="#br0" timeOffset="34082.42">4049 14463 68 0,'0'0'0'0,"0"0"0"0,0 0 0 0,0 0 0 16,0 0 22-16,0 0-2 0,0 0 0 0,0 0 0 15,0 0-7-15,0 0-1 0,0 0-1 16,0 0 0-16,0 0-11 0,0 0 12 0,0 0-12 0,0 0 12 15,0 0-12-15,0 0 0 0,0 0 0 0,0 0 0 16,13 0 13-16,-13 0-2 0,9-8-1 0,-9 8 0 16,13 0-10-16,-9-8 0 0,1 1 0 0,-5-1 8 15,0 8-8-15,8-8 12 0,-8 0-12 0,0 8 12 16,14-4-12-16,-14 1 0 0,0-9 0 0,0 12 0 16,0 0 12-16,4-4-2 0,-4-4-1 0,0 8 0 15,0 0-9-15,0 0 8 0,0 0-8 0,0 0 8 0,0 0 0 0,0 0-8 16,0 0 12-16,0 0-4 15,0 0 0-15,0 0-8 0,0 0 12 0,0 0-4 0,0 0 3 0,-4 4 0 16,-10-4 0-16,14 0 0 0,0 0-11 0,-13 4 12 16,0-4-12-16,9 0 12 0,4 0 1 0,0 0 1 15,-13-4 0-15,4 4 0 0,9 0-14 0,0 0 11 16,-8 0-11-16,-5 0 10 0,13 0 2 0,-9-4 0 16,0 1 0-16,0-1 0 0,5 0 7 0,4-4 1 15,-13 0 1-15,13 1 0 0,-9-1-3 0,5 0-1 16,0-3 0-16,-5-1 0 0,5 0 1 0,-5 1 0 15,0-5 0-15,0 5 0 0,5-1 1 0,-5 0 0 16,-4-7 0-16,5 4 0 0,-1 3-3 0,5-3-1 16,-14-1 0-16,9 1 0 0,5 3 3 0,-9 0 1 15,4-7 0-15,1 8 0 0,8-1-11 0,-9-4-8 16,-4-3 9-16,4 8-9 0,9-1 23 0,-8-4-2 0,-6-7 0 0,10 8 0 16,0 3 0-16,-5 1 0 0,5-9 0 0,-5 5 0 15,9 15-21-15,-4-12 8 0,-9-7-8 0,8 3 0 16,5 5 20-16,-8 3-1 0,3-11 0 0,5 7 0 15,0 12-3-15,0 0-1 0,-8-15 0 0,8 15 0 16,0 0 10-16,0 0 3 0,-9-12 0 0,9 12 0 16,0 0-14-16,0 0-2 0,-9-15-1 0,9 15 0 15,13 3-2-15,-13 1 0 0,0-4 0 0,5 0 0 16,8 4-1-16,0 0-8 0,-9-4 12 0,9 0-4 16,0 16-8-16,4-13 10 0,-3-3-10 0,-1 8 10 15,13 4 2-15,-9-5 0 0,-4-3 0 0,5 4 0 16,-1 8-3-16,9-5 0 0,-13-7 0 0,5 4 0 0,8 7-1 15,-9-3-8-15,9-8 12 0,-8 3-4 0,3 13 3 16,5-5 0-16,0-7 0 0,-4 4 0 0,13 7 4 0,-13 0 1 16,4-7 0-16,0 3 0 0,22 5-16 15,-18-1 11-15,-4-4-11 0,5 5 10 0,4 3 0 0,4-4 0 16,-4-3 0-16,4 3 0 0,4 0-1 0,-8 1 0 16,4-5 0-16,-8 1 0 0,12 3-9 0,-8 0 12 15,-5-7-12-15,14 7 12 0,-1 1-12 0,-3-5 12 16,-10-3-12-16,9 3 12 0,13 8 4 0,-8-7 0 15,-1-1 1-15,1 1 0 0,-9 7-17 0,4-8 10 16,0 1-10-16,-4-1 8 0,0 9 1 0,-5-5 0 16,-4-4 0-16,5 5 0 0,3-1-9 0,-7 0 12 0,-1-3-12 15,4 3 12-15,1 1-12 0,-5-1 10 0,-9-4-10 16,5 1 10-16,4-1-1 0,0 5 0 0,-9-5 0 0,10 1 0 16,-10 3 3-16,9-4 0 0,-17-3 0 0,4 3 0 15,4-3 4-15,-4 0 0 0,-13-12 1 16,13 11 0-16,-4 1-5 0,0-4 0 0,-9-8-1 0,0 0 0 15,13 7 1-15,-13-7 1 0,0 0 0 0,0 0 0 16,13 12 0-16,-13-12 0 0,0 0 0 0,0 0 0 16,8 4-5-16,-8-4-8 0,0 0 11 0,0 0-11 15,9 11 17-15,-9-11-3 0,0 0-1 0,0 0 0 16,13 8-13-16,0-4 11 0,-13-4-11 0,13 4 10 16,0 4 2-16,-4-5 0 0,-9-3 0 0,22 4 0 15,-9 0-12-15,4 4-14 0,-4-4 3 0,5 3-672 16,-1 5-134-16</inkml:trace>
  <inkml:trace contextRef="#ctx0" brushRef="#br0" timeOffset="39385.08">7604 16671 198 0,'26'0'17'0,"-26"0"-17"0,-13 0 0 0,8 0 0 0,5 0 13 0,-8-4-1 0,-1-4 0 0,-4 4 0 16,13 4 4-16,-13-4 1 0,0-3 0 0,0-1 0 15,13 8 3-15,-13-4 0 16,-5-4 0-16,5 1 0 0,4 3 5 0,1 0 2 0,-10-4 0 0,5 4 0 16,0 4-1-16,0-4 0 0,-9 1 0 0,5 3 0 15,4 7 5-15,-13-7 1 0,0 4 0 0,4 0 0 16,5 0-12-16,-10 4-1 0,1-8-1 0,5 7 0 15,-1 1 6-15,0-4 2 0,0 0 0 0,1 4 0 16,-1-1 0-16,4 1 0 0,-8 0 0 0,9 0 0 16,8 3-5-16,1 5-1 0,3-9 0 15,-8 9 0-15,13-1 5 0,-9 5 1 0,-4-1 0 0,5 4 0 16,8 0-14-16,-9 1-2 0,-4-1-1 0,9 4 0 0,4 0 6 16,-5 4 1-16,-3-4 0 0,3 0 0 0,10 8 4 15,-5 0 0-15,-5-1 1 0,5 1 0 0,13 8 6 0,-13-5 1 16,0 1 0-16,5 0 0 0,3 3-14 15,1-3-2-15,-9 0-1 0,9-1 0 0,-1 1 1 0,-3-4 0 16,-10 0 0-16,5 3 0 0,9 5 8 0,-5-5 1 16,-8-3 1-16,8 4 0 0,5 3-6 0,-4 1 0 15,-10 0-1-15,10-1 0 16,3 4-1-16,-8-3 0 0,-8-8 0 0,8 0 0 0,13-4-3 16,-9-1-1-16,-13-6 0 0,9 3 0 0,9 0 2 0,-5-4 0 15,-8-11 0-15,8 3 0 0,5 4-4 0,4-3 0 16,-9-8 0-16,1 3 0 0,12-3 1 0,-4-4 0 0,-13-4 0 15,9 4 0-15,13 0 6 0,-9-4 1 16,4-4 0-16,0-4 0 0,1 4-4 0,4 0-1 0,-5-7 0 16,0-1 0-16,10 4-3 0,-14 1 0 0,4-9 0 15,-4 4 0-15,9 9-8 0,-5-5 10 16,5-4-10-16,-9 5 10 0,4 3 2 0,1-4 0 0,-5 4 0 0,4 0 0 16,9 0-12-16,-8 4 0 0,-5-4 9 0,4 4-9 15,1 4 13-15,-5 0-1 0,-5-4-1 0,5 0 0 16,5 8 2-16,-5-8 1 0,-4 4 0 0,4 4 0 15,8-1-14-15,-3 1 0 0,-10-4 8 0,14 4-8 16,-4-1 11-16,8 1-1 0,-13-4 0 0,9 4-628 16,8-1-126-16</inkml:trace>
  <inkml:trace contextRef="#ctx0" brushRef="#br0" timeOffset="50912.68">7908 13701 158 0,'0'0'14'0,"0"0"-14"0,-9-12 0 0,5 5 0 16,0 3 13-16,-5-4 0 0,-4-7 0 0,4 7 0 16,-4 0 0-16,0 0 0 0,-4 1 0 15,-1 3 0-15,5 0 3 0,5 4 0 0,-10 0 0 0,9-4 0 16,9 4 10-16,-8 4 2 0,-14-4 1 0,13 0 0 16,9 0-18-16,-8 4-11 0,-5 0 12 0,13-4-12 0,0 0 16 0,0 11-4 15,-5 1-1-15,5 3 0 16,13 1 1-16,0-5 1 0,-13 1 0 0,9 0 0 0,13 3-1 0,-9 1 0 15,4-5 0-15,1 5 0 0,8-1 8 16,4-3 0-16,-17-1 1 0,18 5 0 0,-10-1 1 16,10-3 0-16,-9-1 0 0,8-3 0 0,0 8-6 0,5-1-2 15,-9-7 0-15,5 7 0 0,8 8 10 0,-4-3 1 16,-5-9 1-16,9 5 0 0,1 11-6 0,3-4 0 16,-8 0-1-16,8 1 0 0,5 6-5 0,-4-2-1 15,-1-1 0-15,-4 0 0 0,9 4 7 0,-4 0 0 16,-5-4 1-16,9 7 0 0,8-3-5 0,-3 0-2 0,-10 0 0 0,9 4 0 15,0 0 11-15,5 0 3 0,-5-4 0 0,0 0 0 16,1 3-4-16,-6-3-1 0,-7-4 0 0,7-3 0 16,6 3-1-16,-1 0 0 0,-13-8 0 15,9 0 0-15,8 5-2 0,-8-1-1 16,-4-12 0-16,-5 5 0 0,4 3-7 0,-8-7 0 16,-4-1-1-16,3-3 0 0,-7 8 13 0,-1-9 2 15,-9-3 1-15,1 4 0 0,-5-4-9 0,0 3-2 0,-13-7 0 16,0 0 0-16,8 4-3 0,-8-4-1 0,0 0 0 0,0 0 0 15,0 0 4-15,0 0 1 0,0 0 0 0,0 0 0 16,0 0-3-16,0 0-1 0,0 0 0 0,0 0 0 16,0 0 1-16,0 0 0 0,-17 0 0 0,8-4 0 15,1 4-14-15,-6 0-8 0,-3-7 8 0,-5-1-545 16,5-4-102-16</inkml:trace>
  <inkml:trace contextRef="#ctx0" brushRef="#br0" timeOffset="58789.94">7947 16953 198 0,'0'0'17'0,"0"0"-17"0,9-4 0 0,0-3 0 0,4 7 12 0,4-8-2 15,-8-4 0-15,8 4 0 0,1 1-2 0,3-5 0 16,-3-3 0-16,3 3 0 0,6 4 0 0,-1-3-8 0,-13-5 12 0,8 5-4 16,10 7 12-16,-9-4 3 15,-1-4 0-15,-8 5 0 0,5 7-4 0,-5 0-1 16,-4-8 0-16,-9 8 0 0,8 4-2 0,5 0-1 0,-13-4 0 16,5 7 0-16,3 5-3 0,-3 0 0 15,-5-12 0-15,0 15 0 0,4 1 11 0,-8-1 1 0,-1 0 1 0,1 1 0 16,8 3-9-16,-8-3-3 0,-5-1 0 0,9 1 0 15,-8 3 0-15,3-3 0 0,-3-5 0 16,-5 5 0-16,8 3-4 0,1-4-1 0,-14-7 0 0,10 4 0 16,3 3 5-16,5 1 1 0,0-16 0 15,-8 4 0-15,3 7 2 0,5 1 0 0,0-12 0 0,0 0 0 16,0 7 2-16,0-7 1 0,0 0 0 0,0 0 0 16,5 4-8-16,-5-4-2 0,0 0 0 0,0 0 0 15,8 8 11-15,-8-8 1 0,0 0 1 0,5 0 0 16,12 8-2-16,-8-4-1 0,-9-4 0 0,13 4 0 15,0 7-11-15,4 1-8 0,-17-12 12 0,0 11-12 0,5 1 9 0,-1 3-9 16,0 1 0-16,1-1 9 16,8 1 1-16,-13-1 0 0,0 5 0 0,0-5 0 15,0 4 2-15,0 1 1 0,-13-5 0 0,4 1 0 0,5-1-13 0,-1 4 0 16,10-3 0-16,-5-1 0 0,-5 1 25 0,-3-5-1 16,-5 1 0-16,0 0 0 0,4 3-3 0,-13-7-1 15,13 0 0-15,-12-5 0 16,3 5-5-16,1-4-2 0,-1 0 0 0,-3 0 0 0,8 0-1 0,4-4 0 15,-13-4 0-15,5 0 0 0,-1 4-12 0,5-4 8 16,0-4-8-16,0 4 0 0,5 1 23 0,8-5-2 16,-14 0 0-16,14-3 0 15,0 11-46-15,14-8-10 0,-6 0-1 0,14-4-403 16,-13 5-80-16</inkml:trace>
  <inkml:trace contextRef="#ctx0" brushRef="#br0" timeOffset="58967.47">8800 17715 403 0,'-4'15'36'0,"-1"-11"-36"0,5 4 0 16,-4-4 0-16,-1 11 15 0,1-3-4 0,0 7-1 0,-9 1 0 15,4 7 6-15,0-4 0 0,1 0 1 0,-10 4 0 16,9 4-17-16</inkml:trace>
  <inkml:trace contextRef="#ctx0" brushRef="#br0" timeOffset="59630">9152 17019 230 0,'0'0'20'0,"5"-4"-20"0,-5-8 0 0,8 1 0 16,5 3 21-16,-8-4 0 0,3 1 0 0,10-1 0 0,-1 5 7 0,1-1 0 16,-1-8 1-16,5 5 0 0,4 7-3 0,-9 0-1 15,5-8 0-15,-5 8 0 16,5 8 7-16,0 0 2 0,-9 0 0 0,9 4 0 16,-1 7-14-16,-12 1-4 0,0-8 0 0,0 11 0 0,4 12 6 0,-5-4 1 15,-3-8 0-15,-1 8 0 0,0 12-3 0,-8-8 0 16,0-4 0-16,-5 4 0 0,5 4 4 0,-14 3 0 15,1-11 0-15,-1 4 0 0,1 4-12 0,0-8-1 16,-5 0-1-16,4 0 0 0,-3 4 9 0,-1-8 1 16,-4 1 1-16,0-5 0 0,4 4-11 0,5-3-2 15,-5-9-8-15,9 1 12 0,4 3-1 0,-4-3-1 16,4-8 0-16,9 3 0 0,-8 1 10 0,8-8 1 0,0 0 1 0,0 0 0 16,17 4 6-16,-4 0 2 0,4-8 0 0,1 4 0 15,-1 4-2-15,14-4 0 0,-14-8 0 0,9 8 0 16,-4 0-12-16,0 0-2 0,4 0-1 15,9 0 0-15,-9 4 0 0,0 0 0 0,-4-4 0 0,4 4 0 16,4 3-13-16,1 1 0 16,-10 0 0-16,10 0-438 0,-1-4-86 0</inkml:trace>
  <inkml:trace contextRef="#ctx0" brushRef="#br0" timeOffset="60316.06">9683 16559 266 0,'4'-12'24'0,"1"8"-24"0,-10-4 0 0,10 5 0 0,-5 3 40 0,0 0 4 15,0-8 1-15,0 8 0 0,17 8-22 0,0-5-5 0,-3 1-1 16,7 4 0-16,1 0 11 16,0 0 3-16,-5-1 0 0,5 5 0 0,0-1 1 0,-1 1 1 15,-3 0 0-15,-1-1 0 0,1 5-7 0,-1-1-2 16,-4 1 0-16,0-1 0 0,-4 4 9 0,4 1 2 0,-4-1 0 0,-1 0 0 15,-8 5-3-15,5-5-1 0,-1 4 0 0,-4 0 0 16,4 4-7-16,-4 1-2 0,0-1 0 0,0 4 0 16,0 0 2-16,-4-1 1 0,4-2 0 15,-4 6 0-15,4 1 6 0,0 0 1 0,0-12 0 16,-5 8 0-16,5 4-8 0,0 0 0 0,0 3-1 0,0 1 0 16,0 0-4-16,0-1-1 0,0-3 0 0,0 0 0 15,0 0 2-15,0 0 1 0,0-12 0 0,0 8 0 16,0 0 0-16,0 0 0 0,0-8 0 0,5 4 0 15,-1 8-5-15,-4-8-2 0,0-8 0 0,4 12 0 0,-4-4 2 16,5 0 1-16,-1-4 0 0,0 4 0 0,1-3-4 16,-1-1-1-16,-4-4 0 0,4 4 0 0,1 1 5 0,4-5 1 15,-9-4 0-15,4 5 0 0,5-5-2 16,-5 1-1-16,-8-5 0 0,8 5 0 0,0-1-3 16,-4 1-1-16,0-5 0 0,0 1 0 15,5-1 6-15,-5 1 2 0,-5-4 0 0,1-1 0 0,4 5 5 0,0-12 2 16,0 0 0-16,-4 4 0 0,-5 8-7 0,5-5-2 15,-10-7 0-15,1 8 0 0,9-4 1 0,-9 0 0 16,4-4 0-16,-8-4 0 0,4 8-2 16,0-4-1-16,-9-4 0 0,5 0 0 0,-1 4 2 0,-4 0 1 15,-4-4 0-15,5 0 0 0,3 4-10 0,-4-7-8 16,-8 3 9-16,13-4-9 0,4 0-11 0,-9-3-8 0,-4-1-1 16,8-3-668-1,10-5-134-15</inkml:trace>
  <inkml:trace contextRef="#ctx0" brushRef="#br0" timeOffset="60997.13">8652 17738 104 0,'0'0'9'0,"0"0"-9"0,0 0 0 0,0 0 0 0,0 0 0 0,0 0 0 0,0 0 0 15,0 0 8-15,0 0 8 0,0 0 0 16,0 0 1-16,0 0 0 0,0 0-7 0,0 0-2 0,0 0 0 0,0 0 0 15,0 0 6-15,0 0 1 0,0-4 0 0,0 4 0 16,0 0 1-16,0 0 1 0,-9-4 0 0,9 4 0 16,0 0 0-16,0 0 0 15,-8 4 0-15,8-4 0 0,0 0-3 0,0 0-1 0,-5 0 0 0,5 0 0 16,9 12 0-16,-9-4 0 0,0-8 0 0,9 11 0 16,4 5 3-16,-13-5 0 0,0-11 0 0,8 8 0 15,5 7 2-15,-4-3 1 0,-9-12 0 0,9 12 0 16,4 3 0-16,-4-3 0 0,-5-5 0 0,5 5 0 15,-1 0-4-15,-3-5-1 0,-5-7 0 16,0 12 0-16,8 7 2 0,-3-7 0 0,-5-4 0 0,0 3 0 16,8 9 8-16,-8-9 3 0,-8 1 0 0,3-1 0 15,10 1-7-15,-5 3 0 0,-5-7-1 0,1 0 0 16,4-8 5-16,0 0 0 0,-9 15 1 0,1-3 0 0,8 3-4 16,0-7-1-16,-13 4 0 0,8-4 0 0,5-8 2 0,-4 11 0 15,-9 1 0-15,8-1 0 0,-3 5 5 0,3-8 1 16,-3-1 0-16,-1 1 0 15,9-8-5-15,-4 8-1 0,-5-1 0 0,5-3-415 16,4-4-83-16</inkml:trace>
  <inkml:trace contextRef="#ctx0" brushRef="#br0" timeOffset="65435.42">7364 14691 133 0,'0'0'12'0,"0"12"-12"0,0-1 0 0,0 5 0 0,0-5 12 0,-4 5 0 16,0-5 0-16,4 1 0 0,-5 7-2 0,5-3 0 16,-9-5 0-16,9 1 0 0,0 3 3 0,0-15 1 15,0 0 0-15,0 0 0 0,9 12 9 0,4 0 1 16,-13-12 1-16,22 3 0 0,0 1-1 0,4-4-1 16,0-11 0-16,9-1 0 0,13-3 17 0,4-1 3 0,-9-7 1 0,23 0 0 15,3 0-5-15,5-5-1 0,0-2 0 0,4-1 0 16,5 0-7-16,4-4-2 0,4-12 0 0,1 9 0 15,3-1 1-15,-3-3 0 0,-1-5 0 0,5 1 0 16,0-1 1-16,4 1 0 0,8-4 0 0,-21 3 0 16,5 9-10-16,-14-1-1 0,0 0-1 0,-4 12 0 15,0 8 4-15,-8 3 1 0,8 5 0 0,-18-1 0 16,1 12 7-16,-10 0 1 0,-3 4 1 16,-9 12-411-16,-5 3-82 15</inkml:trace>
  <inkml:trace contextRef="#ctx0" brushRef="#br0" timeOffset="93621.34">11158 13890 115 0,'0'0'10'0,"-5"0"-10"0,-3-3 0 0,-1-1 0 16,0 4 0-16,-8-12 0 0,-5-3 0 0,18 11 0 0,4 0 0 0,-5 0 0 16,-8-8 0-16,9-3 0 0,-5 7 0 0,1-3 0 15,-5-5 0-15,4 1 0 0,5 7 0 0,-5-7 0 16,-4-5 0-16,4 5 0 0,5 3 23 0,-1-3 2 15,-8-5 1-15,5 5 0 0,3 3-9 0,-8-3-1 16,5-5-1-16,-1 5 0 0,0-1 1 0,0 1 1 0,-4-4 0 16,9 3 0-16,4 5-1 0,-4-5 0 15,-5 5 0-15,9-1 0 0,0 8-1 0,0 4-1 16,-9-8 0-16,9 8 0 0,0 0-2 0,0 0 0 0,0 0 0 0,0 0 0 16,0 0 5-16,0 0 1 15,-8 8 0-15,3 8 0 0,14-1-6 0,0 4-2 0,-1 1 0 16,5-1 0-16,0 4 26 0,5 0 4 0,-1-3 2 0,5 3 0 15,0 4-15-15,4-4-3 0,0 0-1 16,4 1 0-16,5 3-5 0,0-4-1 0,-5 0 0 0,5 4 0 16,-4 4 6-16,4-4 1 0,-9 0 0 0,8 0 0 15,-3 8 2-15,4-4 1 0,-1 0 0 0,6 4 0 16,-6 0-4-16,6 3-1 0,-1-3 0 0,-4 0 0 16,-1 4 2-16,-3-1 0 0,-5-3 0 0,4 4 0 15,1 3 12-15,-1 1 4 0,1-5 0 0,-5 1 0 16,0 0-28-16,0-1-4 0,-4-3-8 0,8-4 11 15,-4 8 10-15,-4-12 3 0,0 0 0 0,-5 0 0 0,5 0-4 16,-5-4 0-16,5-3 0 0,-4-5 0 0,-1 1-2 0,5-1-1 16,-9-3 0-16,4-1 0 0,1 1 2 0,-1-4 0 15,0-1 0-15,5 1 0 0,0-4-1 0,0 0 0 16,-18 0 0-16,5 0 0 0,-9-4-2 0,0 0 0 16,4 3 0-16,-4-3 0 0,0 12-4 0,0-12 0 15,0 0-1-15,4 8 0 0,-4 3 0 0,5-3 0 16,-5 4 0-16,0-1 0 0,4 1 1 0,-4-1 0 15,-4 1 0-15,-5 0 0 0,0 3-26 0,1 1-5 16,-1-5-1-16,0 1-536 16,5-4-108-16</inkml:trace>
  <inkml:trace contextRef="#ctx0" brushRef="#br0" timeOffset="94168.53">10858 15252 198 0,'-9'3'17'0,"5"-6"-17"0,-10-5 0 0,6 0 0 0,3 0 18 0,-3-3 0 16,-1-1 0-16,0 1 0 0,5-1 9 0,0 0 1 15,4-7 1-15,-5 0 0 0,10 3 1 0,-5 1 0 16,4-8 0-16,0 7 0 0,5 1-3 0,4-1-1 16,0 1 0-16,5-1 0 0,-1 1 3 0,0-1 1 0,1-3 0 0,8 0 0 15,0-1-5-15,4 1-1 0,-4-4 0 0,9 0 0 16,9 3 12-16,-1-3 3 0,1-4 0 16,4 0 0-16,0 0-11 0,4 0-1 0,0-8-1 0,4 0 0 15,5 0 0-15,5 1 0 0,-14-1 0 16,4 0 0-16,-3 4 2 0,8 0 0 0,-5 0 0 0,1 4 0 15,-1 4 15-15,-4 0 3 0,-4-4 1 16,4 3 0-16,1 1-21 0,-14 8-4 0,-9-8-1 0,5 11 0 16,4 4 11-16,-8 4 1 0,-10 0 1 0,1 8 0 15,0 0-12-15,0 4-2 0,-5 0-1 0,0 3-492 16,1 9-99-16</inkml:trace>
  <inkml:trace contextRef="#ctx0" brushRef="#br0" timeOffset="104270.38">11789 16590 187 0,'0'0'16'0,"-5"3"-16"0,-3-6 0 0,-6 3 0 0,-7 0 18 0,8 0 0 15,-5 0 0-15,10-4 0 0,8 4 2 0,-9 0 1 16,-4-8 0-16,0 4 0 0,-5 0 2 0,5 4 0 16,0-7 0-16,0-1 0 0,-4 4-1 0,4 0 0 15,-5 0 0-15,5-4 0 0,-4 8 13 0,-1-3 2 16,1-5 1-16,-5 4 0 0,5 4-7 0,0-4-2 16,-5 0 0-16,0 4 0 0,5 4-6 0,-5 0-2 15,0-4 0-15,0 4 0 0,5 4 4 0,-5-5 1 16,0 1 0-16,5 4 0 0,0 4-10 0,-1-1-1 15,1 1-1-15,-1 3 0 0,5 5 8 0,0-1 2 16,0 4 0-16,-4 4 0 0,13 8-6 0,-5-4-1 16,0 4 0-16,5-4 0 0,8 4-1 0,-4-5 0 0,0 1 0 0,0 0 0 15,4 4 0-15,1 4 0 0,-5-8 0 0,0 7 0 16,9 5-1-16,-5-4-1 0,-8-1 0 0,4 1 0 16,4 7-2-16,0-3 0 0,-8 3 0 0,4-3 0 15,4-1 5-15,1 1 1 0,3-4 0 0,-8-5 0 16,5 1-3-16,-1 4-1 0,-4-8 0 0,0 0 0 15,4 4-14-15,-4-8 0 0,0 4 0 0,0-8 0 16,0 0 0-16,0 0 14 0,-4-3-4 0,4-1-1 16,0 0 10-16,0-3 1 0,-4-1 1 0,4 1 0 15,0-1 1-15,0 4 0 0,-5-7 0 0,1 3 0 16,0 5-6-16,4-5-2 0,-9 1 0 0,0-1 0 0,9 5-6 16,-4-5 0-16,-5 0-8 0,0-3 12 0,9 4 3 0,-4-1 0 15,0-3 0-15,-1-1 0 0,5 1-7 0,0-4 0 16,-4-1-8-16,4 5 12 0,4-4-4 0,5 3-8 15,-9-11 11-15,9 4-11 16,8 4 18-16,1 0-3 0,-5-12-1 0,8 4 0 16,10 0-14-16,-1-4-8 0,5-8 8 0,0-3-545 15,8-5-102-15</inkml:trace>
  <inkml:trace contextRef="#ctx0" brushRef="#br0" timeOffset="104793.6">12450 17286 201 0,'9'0'18'0,"-14"0"-18"0,-8-12 0 0,4 8 0 16,-4 0 21-16,5 0 1 0,-1-7 0 0,-8 7 0 16,-1 4 10-16,5 0 1 0,4-4 1 0,-4 4 0 15,-4 4-23-15,-5 4-11 0,5-4 10 0,-5-1-10 16,0 9 23-16,1 0-2 0,3-1 0 0,-4 5 0 16,-4 7 7-16,5-4 0 0,3-3 1 0,1 3 0 15,-1 0 3-15,10-3 1 0,-1 3 0 0,0 1 0 16,5-5-14-16,4 0-3 0,4 1-1 0,5-1 0 0,0-3 3 0,4 0 1 15,0-1 0-15,4 1 0 0,1-1-3 0,3 5 0 16,10-8 0-16,-1 3 0 0,-4 1-2 16,0 3-1-16,5-7 0 0,-1 0 0 0,-4 7 7 15,5-7 0-15,-1 0 1 0,-4-1 0 0,1 9-9 16,-10-8-3-16,0-1 0 0,1 5 0 0,-1 0 3 0,-8-5 1 16,-9-7 0-16,-5 16 0 0,1-1 15 0,-5 5 4 15,1-1 0-15,-10 4 0 0,1 0-10 0,-9 4-2 16,0-3 0-16,-5 3 0 0,1 0-3 0,-1 0-1 0,-3 0 0 15,-1-4 0-15,4 4 3 0,1 0 0 16,-5-7 0-16,5-1 0 0,-1-4-7 0,5-3-2 16,4-4 0-16,-4-1 0 0,0 1-2 0,4-8 0 15,14-8 0-15,3 1 0 16,5-5-31-16,0-7-6 0,0-8-2 0,5-4-389 0,3-8-77 16</inkml:trace>
  <inkml:trace contextRef="#ctx0" brushRef="#br0" timeOffset="105018.69">12315 17228 208 0,'-26'0'19'0,"17"-4"-19"0,9 0 0 0,0 4 0 16,-13 0 20-16,13 0 1 0,0 0 0 0,0 0 0 16,0 0 18-16,0 0 3 0,9-12 1 0,4 8 0 0,9 1-13 0,-5-1-2 15,-13-4-1-15,5 0 0 16,13 8 10-16,4 0 3 0,4 0 0 0,1 0 0 15,-1 4-12-15,5 0-1 0,0 0-1 0,0 4 0 16,4-1-4-16,-9-3-1 0,1-4 0 0,-1 4 0 16,9 0-5-16,-8 0-2 0,4-4 0 0,-5-4-274 15,0 4-56-15</inkml:trace>
  <inkml:trace contextRef="#ctx0" brushRef="#br0" timeOffset="105629.29">13046 16489 248 0,'0'0'22'0,"0"0"-22"16,0 0 0-16,0 0 0 0,0 0 30 0,0 0 2 0,0 0 0 0,0 0 0 16,9 4 4-16,4 4 0 0,0-4 1 15,4 3 0-15,0 5-13 0,1 3-2 0,-1-3-1 0,5 3 0 16,4 9 9-16,-4-9 2 0,0 4 0 0,-1 5 0 16,5 3-3-16,-4 0 0 0,-4-4 0 0,-1 4 0 15,5 0 1-15,-9-4 0 0,0 0 0 0,0 1 0 16,4 3-5-16,-4 0-1 0,-8 0 0 0,3 0 0 0,5 8 0 15,-8-4-1-15,-5 0 0 0,0 3 0 0,0 9 3 16,0 0 1-16,-5-1 0 0,1 1 0 0,0 7-7 0,-5 0-2 16,-4-3 0-16,4 3 0 0,1 0 9 0,-1 0 1 15,0 1 1-15,5-1 0 0,-1 4-11 0,-3 0-2 16,3-7-1-16,-3-1 0 0,8 4-4 0,0-3-1 16,0-13 0-16,4 5 0 0,0-8-10 0,1 0 0 15,-10-8 0-15,10 0 0 0,-5-3 0 0,4-1 0 16,0-3 11-16,-4-5-11 0,5 5 15 0,-1-5-3 15,-4-11-1-15,0 8 0 0,0 4 5 0,0-12 0 16,0 0 1-16,0 0 0 0,5 7 10 0,-5-7 1 16,-9 8 1-16,4-4 0 0,1 4-9 0,-5 3-1 15,1-7-1-15,-5 0 0 0,4 8-1 0,-4-5 0 16,-4 1 0-16,-1 0 0 0,5 3 4 0,-4 1 1 16,-1-4 0-16,-3-1 0 0,7 5-2 0,-3-4 0 0,0-1 0 15,-1 1 0-15,1 4-5 0,4-4-2 0,-5-1 0 0,5 1 0 16,9 0 11-16,-9-1 3 0,0-3 0 0,4 0 0 15,9-4-27-15,0 0 0 0,-13 8 0 0,13-8 0 32,0 0-39-32,0 0-6 0,0 0-2 0,13-8-535 0,13-3-107 0</inkml:trace>
  <inkml:trace contextRef="#ctx0" brushRef="#br0" timeOffset="116902.88">13946 13740 176 0,'0'0'16'0,"0"0"-16"0,-4-12 0 0,0-3 0 0,4 7 9 0,0-4-1 16,-5-3 0-16,1 3 0 15,8 4 5-15,-4-3 1 0,0-5 0 0,5 5 0 0,3 7 2 0,-8 0 0 16,5-8 0-16,-5 12 0 0,0 0-3 0,8 8 0 16,-8-8 0-16,9 16 0 0,4 3 7 0,-4 4 0 15,0 0 1-15,4 8 0 0,0 8-11 0,0 4-2 0,0-1-8 0,8 1 12 16,1 7 8-16,4 0 0 16,0-3 1-16,5-1 0 0,4 4 7 0,-5 0 2 0,1-3 0 15,3 3 0-15,10 0-2 0,-1-3 0 0,-3-1 0 0,3 1 0 16,1 7-1-16,3-8-1 0,-7-3 0 0,3-1 0 15,5 9 1-15,-5-5 0 16,5 0 0-16,5-3 0 0,-1 7 1 0,0-3 1 0,-4-5 0 0,0 4 0 16,8 5-9-16,1-1-3 0,-1-4 0 0,-4 5 0 15,1-5 11-15,-1-3 3 0,0-5 0 0,-4 1 0 0,0-4 1 16,4 3 0-16,-8-7 0 0,-1 4 0 0,5 0-12 16,-5-8-1-16,1-4-1 0,-5 4 0 0,0 0-2 15,-4-3 0-15,-5-1 0 0,1 0 0 0,-5 0 11 16,0 0 1-16,-4-7 1 0,0 3 0 0,-1 4-16 15,-3-7-3-15,-5-5-1 0,0 5 0 16,0 3 5-16,-4-3 1 0,-5-5 0 0,0 1 0 0,1 0-4 0,-1-1-1 16,-4-3 0-16,0-4 0 0,4 7 8 0,-4-11 2 15,0 0 0-15,0 0-529 16,-4 0-106-16</inkml:trace>
  <inkml:trace contextRef="#ctx0" brushRef="#br0" timeOffset="117959.34">14856 16532 234 0,'0'0'20'0,"0"0"-20"0,-5-8 0 0,1 4 0 16,0 4 15-16,-1-8-2 0,-4 1 0 0,1-1 0 15,3 4 12-15,-3 0 3 0,-5-4 0 0,4 1 0 16,-4 3-2-16,0 0 0 0,0 0 0 0,4 0 0 16,-8 4 7-16,4 0 2 0,-9-4 0 0,4 0 0 15,5 4 1-15,-4-3 0 0,-5 3 0 0,5 3 0 16,-1 5-4-16,1-4 0 0,-9 0 0 0,4 4 0 15,5 7-8-15,-5-3-1 0,0-1-1 0,1 5 0 16,3 3-5-16,1 0-1 0,-5-3 0 0,9 3 0 16,4 8 13-16,-4 0 3 0,0-3 0 0,0 3 0 15,9 4-12-15,-5 3-1 0,0-3-1 0,1 4 0 0,3 4-1 0,1-1 0 16,-5-3 0-16,9 4 0 0,-4 7 5 0,4-3 1 16,-4-1 0-16,-1 5 0 0,1-1-3 0,4 1 0 15,-9-1 0-15,5-3 0 0,-1-1-5 0,1 1-2 16,0-9 0-16,4 5 0 0,0-4 2 0,-5-4 0 15,5-4 0-15,-8 0 0 0,8 4 6 0,-5-4 2 16,-8-4 0-16,9 4 0 0,4 0-10 0,-4 0-1 16,-9-3-1-16,4-1 0 0,4 8 1 15,-3 0 1-15,-1-8 0 0,5 0 0 0,-1 0 3 0,5 0 0 0,-8-3 0 16,3 3 0-16,-3 0-4 0,3-3-1 0,1-5 0 16,0 0 0-16,-1 5-1 0,1-5 0 0,0-3 0 0,4-1 0 15,-5 5 6-15,1-4 2 0,-1-5 0 0,1 5 0 16,4-4-2-16,0 3 0 0,0-11 0 0,-4 8 0 15,4 4 0-15,0-12-1 0,0 0 0 0,0 0 0 16,8 11-1-16,-8-11 0 0,0 0 0 0,9 8 0 16,4 0 5-16,-4-8 1 0,4 3 0 0,-4-3 0 15,4 0-3-15,0 0 0 0,0-3 0 0,0 3 0 16,4-4 1-16,-4 4 0 0,-4-4 0 0,4 4 0 16,5 4-4-16,-1-4-1 0,0 0 0 0,1 4 0 15,-1 3-13-15,-4-3 9 0,5 0-9 0,3 0-666 16,5 4-138-16</inkml:trace>
  <inkml:trace contextRef="#ctx0" brushRef="#br0" timeOffset="120435.31">15369 17088 194 0,'0'0'17'0,"0"0"-17"0,0 0 0 16,0 0 0-16,0 16 15 0,0-16-1 0,0 0 0 0,0 0 0 16,0 12 5-16,0-1 1 15,0-11 0-15,-4 12 0 0,4-1 5 0,-5-3 2 0,-4-4 0 0,5 0 0 16,-5 4-4-16,5-1-1 0,-9-7 0 0,0 8 0 16,4 7 6-16,-4-7 0 0,-4 0 1 0,-5 7 0 15,5 5 3-15,-9-1 1 0,4 0 0 0,-4 5 0 16,0 3-7-16,4 0-2 0,0-8 0 0,5 4 0 15,-9 4-4-15,4 0 0 0,-4-3-1 16,4-1 0-16,0 0 14 0,1 0 3 0,3-7 1 16,1 3 0-16,4-4-18 0,4 1-4 0,0-4-1 15,5-5 0-15,0 5 11 0,4-12 3 0,0 0 0 0,0 0 0 0,13 11-5 16,4-3-1-16,-4-4 0 0,9 0 0 16,4 0 10-16,-4-4 1 0,-1-4 1 0,10 4 0 0,-1 4-10 15,5-8-1-15,-4 0-1 0,-1 0 0 0,5 4 2 16,0 0 0-16,-5-4 0 0,-4 0 0 0,5 8-5 0,-5 0-1 15,-9-8 0-15,5 4 0 0,0 4 1 16,-5 0 0-16,0-4 0 0,1 4 0 0,-1 8-4 0,-4-5-1 16,-4-3 0-16,4 4 0 0,-4 0 2 0,4 3 1 15,-4-3 0-15,4 4 0 0,-9-1 1 0,5-3 0 16,-1 0 0-16,1-1 0 0,4 1-18 0,-4 0-14 16,-1 0 2-16,6-8-524 15,-6 0-106-15</inkml:trace>
  <inkml:trace contextRef="#ctx0" brushRef="#br0" timeOffset="120735.32">15408 17471 244 0,'-9'-4'22'0,"5"1"-22"0,0-5 0 0,-1 0 0 16,1 0 32-16,4 1 3 0,0-1 0 0,0-4 0 15,4 8-1-15,1-3 0 0,-5-5 0 0,0 12 0 16,0 0 2-16,0 0 0 0,0 0 0 0,0 0 0 16,8 19-5-16,-3 1-1 0,-5-1 0 0,4 4 0 15,-4 8-7-15,0 0-2 0,-4 0 0 0,-5 8 0 0,5 7 9 0,-5-3 2 16,-4-1 0-16,4 1 0 0,-4 7-2 0,4-7 0 16,-8-1 0-16,4-3 0 0,-4-1-8 15,4-3-2-15,-5-4 0 0,1 0 0 0,4-4 1 0,-5 0 0 16,5-11 0-16,5 3 0 0,8-3-21 0,0-1-8 15,0-15 0-15,0 0-336 16,13-4-68-16</inkml:trace>
  <inkml:trace contextRef="#ctx0" brushRef="#br0" timeOffset="120916.49">16135 17800 403 0,'0'0'36'0,"4"12"-36"0,-4-12 0 0,0 15 0 16,-4 4 51-16,-1 1 3 0,-8-1 1 0,0 8 0 16,0 4-17-16,-9 0-3 0,1 4-1 0,-1 0 0 15,-4 3-16-15,4-3-3 0,-4 0-1 0,0-8-237 16,0-4-47-16</inkml:trace>
  <inkml:trace contextRef="#ctx0" brushRef="#br0" timeOffset="121861.56">16778 17046 136 0,'-4'12'12'0,"0"-12"-12"0,-5 0 0 0,0 3 0 0,1 1 14 0,-5 4 0 0,0-4 0 0,-5 7 0 15,5 1 2-15,0 0 1 16,-4-8 0-16,4 7 0 0,0 8 0 0,4-7 0 0,-4-8 0 0,4 4 0 16,5 7 3-16,4-3 1 15,0-12 0-15,4 4 0 0,5 7 9 0,4-3 2 0,-4-8 0 0,8 8 0 16,-4-1 6-16,4-3 2 0,5-4 0 0,0 4 0 16,0 4-5-16,-1 0-1 0,1-1 0 0,-4 1 0 15,8 4-10-15,-9 3-3 0,0-3 0 0,1 3 0 16,4 1 3-16,-5 3 0 0,0-4 0 0,-4 5 0 15,-4-5-4-15,0 5-1 0,-5-1 0 0,-4 0 0 16,0 8 0-16,-9-3 0 0,-8-5 0 0,4 8 0 16,-4 4 6-16,-9-4 2 0,4 4 0 0,-9 0 0 15,5 4-9-15,-4-4-2 0,-1-4 0 0,-3 0 0 0,-1 0 6 16,0 0 1-16,-4-8 0 0,0 4 0 0,4-3 5 16,0-5 0-16,0 1 1 0,0-9 0 15,9 5-18-15,5-4-11 0,-1-8 12 0,9 0-12 0,13 0 16 0,-9-8-3 16,0 0-1-16,5-3 0 15,8-1-12-15,1-7 0 0,-1-4 0 0,9-8-436 16,9-4-86-16</inkml:trace>
  <inkml:trace contextRef="#ctx0" brushRef="#br0" timeOffset="122136.21">16665 17150 230 0,'-13'20'20'0,"5"-20"-20"0,-10 0 0 15,1 4 0-15,4-1 22 0,0-3 0 16,0-3 0-16,4-1 0 0,9 4 17 0,-9-8 3 0,0-4 1 0,5 5 0 16,13-5 4-16,-5 4 1 0,5-7 0 0,0 3 0 15,4 1-11-15,4-5-1 0,0 1-1 0,5 3 0 16,0 8-11-16,0 0-3 0,-1-3 0 0,6-1 0 16,-1 12 3-16,0-4 1 0,4-4 0 0,1 4 0 15,8 4-5-15,0-4 0 0,0-4-1 0,5-4 0 16,8 8-19-16,-4-4-19 0,-5-7 4 0,5-1-272 31,0 4-54-31</inkml:trace>
  <inkml:trace contextRef="#ctx0" brushRef="#br0" timeOffset="122853.43">17100 16323 309 0,'5'-4'28'0,"-5"4"-28"0,0-8 0 0,4 0 0 16,0 8 43-16,5-7 3 0,0 3 1 0,8 0 0 15,1 4-6-15,3 0-1 0,1-4 0 0,0 8 0 16,4 0-8-16,-4 7-3 0,4-7 0 0,0 8 0 16,4 3-1-16,-8 1 0 0,4 3 0 0,0 4 0 15,-4 4 0-15,4 1-1 0,-4-5 0 0,0 4 0 0,-1 4 9 16,1 0 1-16,-9-4 1 0,0 8 0 0,9-1-10 0,-9 5-1 16,-13 0-1-16,9-1 0 15,-1 5-3-15,1-1-1 0,-9 1 0 0,0 3 0 16,0 5 10-16,-4-1 1 0,-5 4 1 0,5-4 0 0,-1 16-12 0,1-4-2 15,-9-4-1-15,4 0 0 0,5 0 15 16,0-4 3-16,-9-8 1 0,8 1 0 0,5 3-24 0,0-3-5 16,-8-13-1-16,8 5 0 0,8 0 6 0,-8-4 1 15,0-8 0-15,0 0 0 0,9 0 1 0,-5-4 0 16,-4-8 0-16,5 5 0 0,-1 3-2 0,0-4 0 16,-8-3 0-16,4-1 0 0,9 1 0 0,-9-1 0 15,-9-3 0-15,5 3 0 0,4 5 2 0,-5-5 0 16,-3 0 0-16,3 1 0 0,-3 7-3 0,-1-4 0 0,-4-3 0 15,4 3 0-15,0 1 3 0,1-5 0 0,-1 1 0 16,0 7 0-16,1-4 2 0,-1 0 1 0,0-3 0 16,-4-1 0-16,9 5 1 0,-5-1 0 15,0-7 0-15,1 7 0 0,3-4-4 0,-3-3-1 0,3 0 0 0,1-5 0 16,0 5 1-16,-1-4 1 16,-3-4 0-16,3-1 0 0,1 9 1 0,-1-8 0 0,1-4 0 0,4 0 0 15,-4 4 4-15,-5 0 1 0,0-4 0 0,1 0 0 16,-1 4-11-16,0-1-3 0,-8-6 0 0,4 3 0 15,0-4-24-15</inkml:trace>
  <inkml:trace contextRef="#ctx0" brushRef="#br0" timeOffset="128456.6">13999 15248 108 0,'0'0'9'0,"0"0"-9"0,0 0 0 0,0 0 0 0,0 0 16 0,0 0 0 0,0 0 1 0,0 0 0 15,4 7-5-15,-4-7 0 0,0 0-1 0,0 0 0 16,0 0 3-16,0 0 1 0,0 0 0 0,0 0 0 16,0 0 6-16,4-7 2 0,1-1 0 0,-1 0 0 15,0 1-11-15,1-1-1 0,-1-4-1 0,0 8 0 16,5 0 10-16,0-7 3 0,-1 3 0 0,1-3 0 15,0 3-3-15,4-4 0 0,4-3 0 0,-4-1 0 16,9 5 13-16,0-1 3 0,0-7 0 0,8-1 0 16,5 1-12-16,0-4-1 0,8-8-1 0,1 4 0 15,4-4 2-15,8 0 1 0,-8-4 0 0,8 0 0 16,5 4 0-16,0-3 0 0,0-1 0 0,4-4 0 16,5 8 4-16,0-4 1 0,-1-3 0 0,5 3 0 0,-4 4-9 15,-5 4-1-15,-4-4-1 0,4 8 0 0,-4-4 4 0,-9 4 1 16,1-5 0-16,-6 5 0 15,10 0 3-15,-9 0 1 0,0-4 0 0,-5 4 0 16,1 3-3-16,-5 1 0 0,-4-4 0 0,-5 3 0 0,-4 5-5 0,0-4-2 16,-8-1 0-16,-5 9 0 0,4-1 6 0,-4 0 0 15,-8 1 1-15,8-1 0 0,-9 5-9 0,0-1-1 16,1-4-1-16,-5 8 0 0,0 4-6 0,0 0 0 16,4-7-8-16,-4 7-468 15,0 11-101-15</inkml:trace>
  <inkml:trace contextRef="#ctx0" brushRef="#br0" timeOffset="140635.37">17583 13871 68 0,'-8'-8'0'0,"-1"1"0"0,0-5 0 0,0 0 0 0,5 9 31 0,-5-9 0 16,1 0 0-16,-1 1 0 0,0 7-8 0,1-4-2 15,-1-7 0-15,-4 7 0 0,4 4-4 0,5-4-1 16,-9 1 0-16,8-1 0 0,5 8 13 0,-4-4 3 16,-5-4 0-16,9 8 0 0,0 0-2 0,0 0 0 15,-4-7 0-15,4 7 0 0,0 0 0 0,0 0 0 16,0 0 0-16,0 0 0 0,13 11-3 0,-4-7-1 0,-9-4 0 15,13 12 0-15,9 3 4 0,-1 1 1 16,-8-1 0-16,5 4 0 0,-5 5-6 0,4-1-1 16,1-4 0-16,-1 8 0 0,-4 0 19 0,4 0 3 15,-4-3 1-15,9 6 0 0,0 5-29 0,0 0-6 0,-1 0 0 16,1 0-1-16,0 3 8 0,4-3 1 16,-4 0 1-16,0 0 0 0,4 0 7 0,0-1 0 0,0 1 1 0,-4 0 0 15,4 0 0-15,0-4 0 0,0 4 0 0,-4-1 0 16,8 1 5-16,-4 0 1 0,5 0 0 0,-1 0 0 15,5 3-20-15,0-3-4 0,-9 0-1 0,9 0 0 16,4-4 6-16,0 3 0 0,-4-3 1 0,4 4 0 16,4 0 3-16,-3-8 1 0,-6-4 0 0,1 0 0 15,4 8-5-15,-4-8 0 0,-4-7-1 0,3 3 0 16,1 1 7-16,4 3 2 0,-8-4 0 0,4-3 0 16,-1-1-8-16,-7-3-2 0,-14-1 0 0,4 1 0 15,5-1-1-15,-9 1 0 0,-4-4 0 0,-1 0 0 16,5-1 12-16,-8 1 3 0,-5-8 0 0,0 0 0 0,4 8-9 0,-4-8-2 15,0 0 0-15,0 0 0 0,0 0-25 0,0 0-6 16,-13-4-1-16,4-4-606 16,-4 4-122-16</inkml:trace>
  <inkml:trace contextRef="#ctx0" brushRef="#br0" timeOffset="156207.87">18967 16795 187 0,'21'-12'16'0,"-21"4"-16"0,0 0 0 0,5-3 0 15,8 3 19-15,-9-3 0 0,-13-5 0 0,9 1 0 16,9 3-3-16,-9 0 0 0,-13-3 0 0,9 7 0 16,4 8 27-16,-5-8 5 0,1-3 0 0,0 3 1 15,4 8-30-15,-9-4-7 0,0-7 0 0,-4 7-1 0,0 4 32 0,-4-4 6 16,-9 4 2-16,4 0 0 16,0 4-21-16,0 0-4 0,1-4-1 0,-1 4 0 0,5 3 7 0,-5-7 2 15,0 0 0-15,5 4 0 0,4 8-11 0,-5-5-3 16,1-3 0-16,4 8 0 15,0 3 1-15,4-3 0 0,-4 3 0 0,0 5 0 0,9 3 3 16,-10 4 1-16,6 0 0 0,3 4 0 0,1 0-8 16,-5 4-1-16,5 0-1 0,-5 3 0 0,5 5 6 0,0-1 2 15,-5 1 0-15,5 7 0 0,4 4-1 0,0 4 0 16,-5 0 0-16,1-4 0 0,4 4-5 0,0-7-1 16,0-5 0-16,0 1 0 0,4 3-4 0,-4-8 0 15,0-3-1-15,0 0 0 0,9 3 5 0,-5-7 0 16,-4-4 1-16,5-4 0 0,-1 0-2 0,9 0-1 0,-9-4 0 15,5 4 0-15,0-7-2 16,-5-1 0-16,0 0 0 0,5 1 0 0,0-9-3 0,-5 5-1 0,-4-5 0 0,0 1 0 16,5 0 4-16,-1-5 1 15,-4-7 0-15,0 12 0 0,4 0-4 0,-4-12-1 0,-4 7 0 0,4 5 0 16,0 0 3-16,0-12 0 0,0 0 0 0,0 11 0 16,0-11-2-16,0 0 0 0,0 0 0 0,0 8 0 15,9 0-9-15,-1-5-12 0,1-6 2 0,4-1-520 16,9 0-104-16</inkml:trace>
  <inkml:trace contextRef="#ctx0" brushRef="#br0" timeOffset="157000.34">19597 17127 190 0,'0'0'17'0,"0"0"-17"0,-8-4 0 0,-1-3 0 15,0 7 21-15,1-4 1 16,-10-4 0-16,10 4 0 0,-1 4 14 0,-4 0 2 0,-5 0 1 0,5 0 0 16,0 4-17-16,-4 4-3 0,4-4-1 0,4 3 0 15,-4 9 5-15,4 3 1 16,1 0 0-16,-1 5 0 0,5-1-1 0,-5 4 0 0,0 0 0 0,5 4 0 16,4 4-1-16,0-4 0 0,0-4 0 0,4-8 0 15,5 4-2-15,0-3-1 0,-1-5 0 0,5-3 0 16,13-1 0-16,1-3 0 0,-6-4 0 0,5-4 0 15,9-4 1-15,0-4 1 0,-4-7 0 16,-1-8 0-16,13-1-5 0,1-3 0 0,-9-4-1 16,8-7 0-16,-8-1 13 0,4-4 2 0,-13 1 1 0,5 3 0 15,-9 4-5-15,-1 5-1 0,-8-9 0 0,-4 12 0 16,0 4 5-16,-5-4 1 0,-8 3 0 0,-5 1 0 0,5 4 1 16,-9 7 1-16,-5-3 0 0,-4 3 0 0,5 8-13 0,-9 0-4 15,-4 4 0-15,-5 8 0 0,4 0 9 0,-4 3 2 16,-4 5 0-16,9-1 0 0,4 9-8 0,0-1-2 15,-9-4 0-15,13 4 0 0,9 8-5 0,-4-4-2 16,-5-3 0-16,13 3 0 0,14 0-10 0,-1-4-11 16,-4-8 3-16,4 1 0 0,14-1-12 15,-1-7-1-15,-8-8-1 0,13 0 0 16,4-4-10-16,0-4-1 0,0-11-1 16,0 4 0-16,4-1 25 0,-4-3 9 0,-4-4 0 0,0-1-9 15,0 9 9-15,-5-4 0 0,-4-1 0 0,0 9-8 0,0-1 18 16,-4 0 4-16,-5 1 1 0,5 3 0 0,-9 8 3 0,0 0 1 0,0 0 0 15,0 0 0-15,0 0-7 0,0 0 0 0,0 0-1 0,0 0 0 16,0 0-11-16,0 16 0 0,0-1 0 16,0 8 0-16,0 4 13 0,-4 4-2 0,-1-4-1 0,1 4 0 15,0 4-10-15,-5 0 8 0,0 7-8 16,1 1 8-16,3 3 0 0,-4-3 0 0,-4-4 0 16,5 3 0-16,-5 1 0 0,4-1 0 15,-4-3 0-15,4 7 0 0,1 1 3 0,-1-5 0 0,-4-3 0 16,8-4 0-16,5 3-11 0,-8-7 0 0,3-4 9 0,5 0-9 15,5-3 9-15,-1-9-9 0,0 1 12 0,1-5-12 16,12 1 0-16,-4-12-12 0,0-8 0 0,5 0-506 16,8-7-101-16</inkml:trace>
  <inkml:trace contextRef="#ctx0" brushRef="#br0" timeOffset="157692.12">20298 16578 244 0,'-4'-12'22'0,"4"5"-22"0,-9-5 0 0,4 8 0 0,5-4 40 0,0 1 4 0,0-1 1 0,0 0 0 16,0 8-15-16,0 0-3 15,0 0-1-15,0 0 0 0,0 0 6 0,0 0 0 16,0 0 1-16,5 16 0 0,8 3-3 0,-4-3-1 0,-5-1 0 16,5 4 0-16,-5 1 10 0,5-1 1 15,-1-7 1-15,5 7 0 0,0-4-19 0,5-3-4 0,-1 0-1 0,5-1 0 16,4 1 10-16,-4-4 1 0,-9-5 1 0,4 5 0 16,5-4 3-16,-5 0 0 0,-3 0 0 15,3 0 0-15,-4 3-2 0,4-3 0 0,-17-4 0 0,13 8 0 16,-4 0 1-16,4 3 0 0,-8-3 0 0,3 7 0 15,-3-3-7-15,3 7-2 0,-3-7 0 0,-1 7 0 16,-4 1 2-16,0 3 1 16,-4-4 0-16,4 4 0 0,0 1 1 0,-5 3 0 0,5 0 0 0,-4 4 0 15,0 4-11-15,4-1-3 0,-5-3 0 0,5 0 0 0,0 4 6 16,0 0 1-16,0 0 0 0,0-1 0 0,0-3-2 16,0 4 0-16,0-8 0 0,0 4 0 0,5-4 0 0,-5 0 0 15,0-4 0-15,4 5 0 16,0 2-1-16,1-6-1 0,-5-5 0 0,0 4 0 15,8 4-4-15,-8-7-1 0,5-1 0 0,-5 8 0 0,4-4 9 16,0 4 1-16,1-3 1 0,-1-1 0 0,0 4-7 0,1-4-2 16,-1 0 0-16,0 0 0 0,1 4 0 0,-1-7-1 15,-4-1 0-15,5 0 0 0,-1 1 0 0,-4-5 0 16,0-3 0-16,0-1 0 0,4 1 1 0,-4 0 1 16,0-12 0-16,-4 7 0 0,4 5-5 0,0-12 0 15,-4 8-8-15,-1-1 12 0,-4 1 2 0,5 0 0 16,-9 0 0-16,9-4 0 0,-5 7 4 0,-4-7 1 15,0 0 0-15,-4 0 0 0,8 0-9 0,-9-1-2 0,1 1 0 0,-9 0 0 16,0 4 9-16,0-4 2 16,-9 0 0-16,4 0 0 0,1 3-5 0,0-3-1 15,8 0 0-15,0 0 0 0,0 0-1 0,-4 0-1 16,0-1 0-16,0 1 0 0,4 0-11 0,1 0 10 16,-6-4-10-16,10 4 10 15,0-4-33-15,4 4-6 0,-5-4-2 0,1 8-705 0,8-5-142 0</inkml:trace>
  <inkml:trace contextRef="#ctx0" brushRef="#br0" timeOffset="158355.07">18793 18191 183 0,'-5'11'16'0,"5"-7"-16"0,-4-4 0 0,0 0 0 16,-1 4 8-16,1-4-8 0,-5-4 12 0,5 4-12 15,4 0 16-15,0-4-4 0,-5 0-1 0,5-3 0 0,0 7 5 0,0 0 2 16,-4-4 0-16,4 4 0 0,0 0 7 0,0 0 2 16,4-8 0-16,-4 8 0 15,0 0 5-15,0 0 0 0,5-8 1 0,-5 8 0 0,13 0 7 0,0-4 0 16,-4 0 1-16,-1 1 0 0,5 3-13 0,0 0-2 16,-8-4-1-16,8 4 0 0,0 4 5 0,0-4 1 15,-9 3 0-15,9-3 0 0,0 4-7 0,0 0 0 16,-13-4-1-16,18 12 0 0,8-1 3 0,0 5 1 15,-4-5 0-15,4-3-327 16,9 0-66-16</inkml:trace>
</inkml:ink>
</file>

<file path=ppt/ink/ink3.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24-01-11T20:46:10.037"/>
    </inkml:context>
    <inkml:brush xml:id="br0">
      <inkml:brushProperty name="width" value="0.05292" units="cm"/>
      <inkml:brushProperty name="height" value="0.05292" units="cm"/>
      <inkml:brushProperty name="color" value="#FFFFFF"/>
    </inkml:brush>
  </inkml:definitions>
  <inkml:trace contextRef="#ctx0" brushRef="#br0">5032 13272 115 0,'18'4'10'0,"-18"-4"-10"0,-9-8 0 0,9 0 0 0,0 8 29 0,0-8 4 16,-9-3 1-16,9 3 0 0,0 8-3 0,0 0-1 16,0 0 0-16,0 0 0 0,0 0-30 0,0 0 0 15,0 0 0-15,0 0 0 0,0 0 0 0,0 0 0 16,0 0 0-16,0 0 0 0,0 0 57 0,0 0 6 15,0 0 1-15,0 0 0 0,0 12-28 0,0-12-6 16,0 0-1-16,18 4 0 0,-5 3-2 0,0-3-1 16,4-4 0-16,1 4 0 0,8 0-14 0,-9-4-2 15,9-4-1-15,-8 0 0 0,4 12 27 0,-1-8 4 16,1-8 2-16,0 8 0 0,-5 8-16 16,1-4-3-16,-1-8-1 0,5 8 0 0,-9 0-22 0,4 3 0 15,-4-3 0-15,-4 0 0 16,4-4 56-16,0 4 6 0,-4-8 2 0,8 8 0 0,-13 0-52 0,5 4-12 0,-9-8 0 0,9 3 0 15,0 9 0-15,-5-4 0 0,-4-8 0 0,0 0 0 16,0 7 0-16,0-7-12 0,0 0 3 0,0 0 0 31,0 12-37-31,0-12-7 0,0 0-2 0,0 0 0 0,-4 8 44 0</inkml:trace>
  <inkml:trace contextRef="#ctx0" brushRef="#br0" timeOffset="313.01">4989 13585 183 0,'0'0'16'0,"0"0"-16"0,0 0 0 0,0 0 0 0,0 0 14 16,0 0-1-16,0 0 0 0,0 0 0 16,0 0 3-16,0 0 0 0,0 0 0 0,0 0 0 15,0 0 16-15,0 0 4 0,0 0 1 0,0 0 0 0,13 0-3 0,4 0-1 16,-17 0 0-16,13 0 0 0,-13 0-18 0,9-4-4 15,13 4-1-15,-9 0 0 0,4 4 49 0,1-4 9 16,-1 4 3-16,5 4 0 0,-5-5-35 0,-4 5-6 16,5 0-2-16,-1 0 0 0,9-1-1 0,-13 1-1 15,9 0 0-15,-9 0 0 0,5-1-18 0,3 1-8 16,-12 0 0-16,4-1 8 0,4 1 35 0,-4 0 6 16,1-4 2-16,-1 4 0 0,4-5-31 0,-4 1-5 15,-4 0-2-15,8 0 0 0,-4 0 22 0,-4 4 4 16,0-1 1-16,4 5-440 0,-5-4-87 15</inkml:trace>
  <inkml:trace contextRef="#ctx0" brushRef="#br0" timeOffset="3624.16">6425 13175 183 0,'0'0'16'0,"0"0"-16"0,0-8 0 0,0 8 0 16,0 0 14-16,-9-7-1 0,-4-5 0 0,4 0 0 0,9 12-1 0,-9-7 0 16,-8-5 0-16,8 8 0 0,9 0 8 0,0 0 2 15,-17-3 0-15,13 3 0 0,4 4 0 0,-18 4 0 16,5 0 0-16,0 3 0 0,0 1 4 0,0 8 1 16,-4-5 0-16,3 1 0 0,-3 11-8 0,0-4-2 15,-1 1 0-15,5 3 0 0,0 4-2 0,0 0-1 16,0-8 0-16,9 8 0 0,4-3-1 0,0 3 0 15,-9-8 0-15,18 4 0 0,-5-4 8 0,9 5 2 16,0-9 0-16,0 1 0 0,5-1-10 0,-1-7-1 16,0 3-1-16,5-3 0 0,9 4 3 0,-14-5 1 15,0-3 0-15,1 4 0 0,4 0 3 0,-5 0 1 16,-4-8 0-16,0 7 0 0,9-3-5 0,-5 4-1 0,5 0 0 16,-9-5 0-16,4 5 17 0,-3 0 3 0,-14-8 1 0,17 4 0 15,0 0-21-15,1 0-4 16,-5-4-1-16,4 0 0 0,5-4 8 0,-9 4 0 15,4-8 1-15,-4 0 0 0,9-3-17 0,-4 3 0 16,3-8 0-16,-8 1 0 0,5 3 0 0,-1-3 13 16,-8-8-4-16,8 3-1 0,-4 1 20 0,0 0 4 0,-8-5 1 0,8 5 0 15,-9 4-7-15,5-1-2 0,-9-3 0 0,0 3 0 16,0 9-12-16,-5-5-4 0,1 0 0 0,0 1 0 16,-9 7 20-16,0-4 3 0,0 1 1 0,-5 3 0 15,5 4-16-15,-4 0-4 0,-1-4 0 0,-3 12 0 16,8-1 0-16,-9 1 0 0,-4 0 0 0,4-1 0 15,9 13-3-15,-9-5-1 0,5 1 0 0,-1 3 0 16,14 0-8-16,-9-3 0 0,-4 3 0 0,8-3 0 16,13 3-24-16,1-4-6 0,-10-3-2 0,14 0-447 15,8-1-89-15</inkml:trace>
  <inkml:trace contextRef="#ctx0" brushRef="#br0" timeOffset="4129.24">6981 13314 122 0,'44'-4'11'0,"-35"1"-11"0,-5-9 0 0,5 4 0 0,4 4 20 0,-5-7 1 16,1-1 1-16,-9 4 0 0,13 5-6 0,-8-5-2 16,-5 4 0-16,-5-4 0 15,-4 4-2-15,9 4 0 0,0 0 0 0,0 12 0 0,9 7 18 0,-9-3 3 16,0 3 1-16,-9 0 0 0,9 5-11 0,0-1-3 16,-4 0 0-16,-5 0 0 15,5 0-8-15,4 1-1 0,4 3-1 0,9-4 0 0,1 0 23 0,3-4 5 16,0-3 1-16,-4-5 0 0,0-3-17 0,5 0-3 0,-9-12-1 0,8 0 0 15,9 0-8-15,-4-3-2 16,4-5 0-16,0-3 0 0,0-9 26 0,0 1 5 16,-4-4 1-16,0 4 0 0,4 7-26 0,0-3-5 0,-13-8-1 0,0 4 0 15,-4 0 16 1,4 7 4-16,-5 1 0 0,10 3 0 0,-14 0 0 0,5 5 0 0,-5 3 0 0,5 8 0 16,8 3-13-16,-17-7-3 0,0 0 0 0,-8 12 0 15,16 11 0-15,-8 0 0 16,0 1 0-16,-8-1 0 0,-1 0 4 0,0 0 0 0,5 0 0 0,0 1 0 15,-1-1 16-15,10-4 3 0,-5-3 1 16,4-1 0-16,-4 1-27 0,9-5-9 16,-5-3 0-16,13-4 9 0,-12 0 0 0,8-4 0 0,0 0 0 0,0-8 0 15,0 0 19-15,4-3 3 0,-8-9 1 0,13 5 0 0,0-1-41 0,-1 1-8 16,1-4-2-16,-5-1 0 16,5 1 53-16,0 0 10 0,0 3 3 0,-1 4 0 0,1 12-24 0,-9-11-5 15,5 3-1-15,-10-3 0 0,-8 11-17 0,0 0 0 16,9 3 0-16,4 1 0 15,-13 0 0-15,4 8 0 0,-4 3 0 0,0 1 0 16,-4 3 26-16,4 4 2 0,0-3 0 0,4 3 0 16,-4 0-18-16,9-4-10 0,-9-3 12 0,0 3-12 0,9-3 0 0,4-1 0 15,0-11 0-15,4 4-546 16,5-1-109-16</inkml:trace>
  <inkml:trace contextRef="#ctx0" brushRef="#br0" timeOffset="4654.84">8726 13140 180 0,'0'0'16'0,"0"0"-16"16,0 0 0-16,0 0 0 0,0 0 31 0,0 0 3 15,0 0 1-15,0 0 0 0,0 8 7 0,-9 4 2 0,5-5 0 0,-5 13 0 16,0-1-20-16,1 8-4 0,-5-4-1 0,0 4 0 16,4 12-6-16,-4 0-1 0,4-1 0 0,0 1 0 15,1 4 23-15,-1-1 4 0,0-7 1 0,5-4 0 16,0 4-13-16,4-4-3 0,0-4 0 0,0 0 0 15,4 0-4-15,0-8-2 0,-4-3 0 0,5 3 0 0,-1 0 0 16,5-3 0-16,-9-16 0 0,8 7 0 16,-8-7 8-16,0 0 2 0,9-7 0 0,0 3 0 0,-9 4-28 15,9-8 0-15,4-7 0 0,-9-1 0 0,0-3 56 0,1-4 7 16,-5-1 1-16,0-7 0 16,0 4-52-16,0-4-12 0,0-7 0 0,0-1 0 0,0 0 0 0,-5 1 0 15,10-5 0-15,-5 1 0 0,8 3 54 0,-3 4 8 16,3 0 2-16,-3 5 0 15,3-1-52-15,-3 4-12 0,-1-1 0 0,5 9 0 0,0 4 14 0,-1-5 0 16,-3 9 0-16,3 3 0 16,1 0 2-16,0 4 1 0,-1 1 0 0,6 10 0 0,3 1-3 0,0 0-1 15,-8-1 0-15,4 5 0 16,-4 0-1-16,-1 3 0 0,6 1 0 0,-1 3 0 0,13 8-3 0,-5 0-1 16,-8-8 0-16,-4 1 0 0,9 3-8 0,-1 0 0 15,-4 4 0-15,-4-7 0 0,-1-1 20 0,-3 0 3 16,-5 4 0-16,-5-3 0 0,5-5-10 0,-13 5-1 0,9-9-1 0,-5 1 0 15,1 3 1-15,-10-3 1 0,-4-4 0 0,-8-1 0 16,0 5-4-16,-1-4-1 0,1-5 0 16,4 1 0-16,-1 0 2 0,1-4 0 15,-4-4 0-15,4-3 0 0,4 3 2 16,5-4 1-16,-1 0 0 0,5 1 0 0,13-1-13 0,0-4-18 0,0 1 4 0,9-5-574 16,4 1-114-16</inkml:trace>
  <inkml:trace contextRef="#ctx0" brushRef="#br0" timeOffset="6399.52">8769 13713 68 0,'0'0'0'0,"-4"0"0"0,-9-4 0 0,4-4 0 0,9 8 19 0,-8-8-3 15,-1-3 0-15,5 3 0 0,-1 4 0 0,-8-4 0 16,4-3 0-16,1 3 0 0,3 4-6 0,-8-4-2 16,-4-3 0-16,4 7 0 0,4-4-8 0,0 4 0 15,-8-3 0-15,4-1 0 0,0 8 0 0,0-4 15 16,4 0-3-16,-8 0 0 0,12 0-12 0</inkml:trace>
  <inkml:trace contextRef="#ctx0" brushRef="#br0" timeOffset="6755.01">8482 13492 183 0,'0'0'16'0,"0"0"-16"16,0 0 0-16,0 4 0 0,0-4 10 0,0 0-2 0,-8 4 0 15,3-4 0-15,5 0 0 0,-4 8 0 0,0-8 0 0,-1 0 0 16,5 0 0-16,0 0-8 0,-9 3 12 0,9 5-4 15,0-8 4-15,0 0 1 0,-4 8 0 0,4-8 0 16,9 15 12-16,-9-3 3 16,0-4 0-16,0 3 0 0,0 5-28 0,0-16 0 0,0 0 0 0,4 15 0 15,5-3 14-15,-9-1 1 0,0-11 0 0,0 16 0 16,4-1-4-16,-4 1-1 0,0-16 0 0,0 15 0 16,5 1 12-16,3-1 2 0,-16-3 1 0,8 3 0 15,8 5 0-15,-8-5 0 0,0-3 0 0,0-1 0 0,0 5-5 0,0-1-2 16,-8-3 0-16,8 0 0 0,8 7 14 15,-8-8 4-15,0-11 0 0,0 20 0 0,0-5-24 0,0 5-4 16,9-9 0-16,-5 5-8 0,14-5 17 0,-10 1-3 16,1-4-1-16,4 3 0 0,5 5-13 15,-5-9-10-15,0 1 2 0,0-4-268 16,8 4-54-16</inkml:trace>
  <inkml:trace contextRef="#ctx0" brushRef="#br0" timeOffset="8122.95">10257 12959 212 0,'0'0'19'0,"0"0"-19"15,0 0 0-15,0 0 0 0,0 0 12 0,0 0 0 16,-4 7-1-16,0 1 0 0,4 4 13 0,-5-1 2 16,-4 1 1-16,-4 3 0 0,5 5-1 0,-1-1 0 0,-13-4 0 15,9 5 0-15,-4 3-2 0,-1 4-1 16,1-4 0-16,0 8 0 0,-1 8 15 0,1-8 3 0,-5 4 1 0,5-1 0 16,4 9-13-16,-5-4-2 0,-4-1-1 0,9 5 0 15,0-1 2-15,0-7 1 0,-4 0 0 0,8-4 0 16,0 0-7-16,5-4-2 0,-9-4 0 0,9 0 0 15,-1 4-8-15,5-7-1 16,0-1-1-16,5-4 0 0,3 5 26 0,5-5 4 0,-4-11 2 0,0 4 0 16,13-4-34-16,-1-4-8 0,-3-4 0 0,8-4-334 15,4 4-69-15</inkml:trace>
  <inkml:trace contextRef="#ctx0" brushRef="#br0" timeOffset="10383.92">10636 13585 172 0,'0'0'16'0,"0"0"-16"0,0 0 0 0,0 0 0 15,-5 12 15-15,5-12 0 0,-8 7 0 0,-1-3 0 16,9-4-3-16,0 0 0 0,-13 0 0 0,4 4 0 0,9-4 20 0,0 0 4 31,0 0 1-31,0 0 0 0,0-8-1 0,-4-7 0 0,0-5 0 0,4 1 0 0,8 0 4 0,5-8 0 16,-8-12 0-16,8 0 0 0,8 5-14 0,1-1-2 15,0-4-1-15,8 0 0 0,-8-3 13 0,-4-1 2 16,-1-3 1-16,9 11 0 0,4 4-15 0,-3 0-2 16,-10 0-1-16,5 8 0 0,4 0 2 0,0 8 0 15,-4-1 0 1,-9 4 0-16,-5 5 3 0,1-5 1 0,-5 8 0 0,-4 4 0 0,9 8-9 0,4-4-2 15,-17 4 0-15,8 7 0 0,5 8 0 0,-5-3-1 0,-4-1 0 16,-4 8 0-16,4 4 12 0,0 0 2 16,-9 0 1-16,5 4 0 0,4 3-14 0,-4 1-2 15,-5-4-1-15,0 0 0 0,5-1-5 0,-1 1 0 16,1-4-8-16,4 4 12 0,9-4 16 0,-9-4 2 16,-5-4 1-16,1 0 0 0,8-3-23 0,-8-1-8 15,0-7 0-15,4-5 9 0,4 5-9 0,-4-12 8 0,0 0-8 0,0 0 8 16,9 4-8-16,-9-4-9 0,0 0 9 0,0 0-13 31,4-8-15-31,-4 0-2 0,-9-3-1 0,-4-1 0 0,9 8 13 0,-13-7 2 0,-14 3 1 16,1 0 0-16,-1 4 3 0,1 4 0 15,-14-7 0-15,1 7 0 0,-1 3 12 0,-4-3 0 0,1 0 0 0,-1 4 10 16,9 0-10-16,-5 0-11 16,-4-4 3-16,13 0 0 0,22 0 8 0,-8 0 0 0,8-4 0 0,-5 4 8 15,18 0 12-15,0 0 4 0,0-8 0 0,18-3 0 16,16-1-6-16,10 1-1 0,-1-9 0 0,14-3 0 15,4 4 3-15,-5-4 0 0,5-1 0 0,5 5 0 16,3 4-20-16,1-1 0 0,-5-3 0 0,-4 7 0 0,4 4 0 16,-13 5 12-16,-4-5-1 0,-9 4 0 0,1 8-11 0,-10 0 8 15,-4 0-8-15,-4-1 8 0,0 13 4 0,-5-5 0 16,-8-3 0-16,-5 8 0 0,-4-1-12 0,-4 4 0 16,-5 1 0-16,0 7 0 0,1-4 8 0,-5 4 0 15,4-4 0-15,0 1 0 0,0-1-8 0,1-4 0 16,-5-3 0-16,4 3 0 0,5-4 28 0,8-3 3 15,-4-12 1-15,9 15 0 0,4-3-32 0,0-8 0 16,0 0 0-16,9-4 0 0,4 0 0 0,0-8 0 16,4 0 0-16,-4 1 0 0,5-5 0 0,-5 0 0 15,0-3 0-15,4-4 0 0,5-1 0 0,-4 1 0 16,4 0-8-16,-9-1 8 0,0 1 15 0,-4 0 6 16,-5 3 2-16,-4 4 0 0,0-3-7 0,-9 3 0 15,-4 5-1-15,-4-1 0 0,-5 0-3 0,1 4 0 0,-10-3 0 16,1-1 0-16,-1 8-12 15,1 0 0-15,0 8 0 0,-5 3 0 0,-9 1 28 0,5 3 2 0,5-3 1 0,-1-1 0 16,0 9-15-16,5-5-4 0,-1-3 0 0,5 3 0 16,0 1-12-16,4-1 0 0,9-15 0 0,-4 16 0 15,0-1 0-15,8-7 0 0,5 4 0 0,-1-5 0 16,1 1-17-16,9-4-7 0,3-4 0 0,1 0-1 16,4-4-35-16,-4-4-6 0,4-7-2 0,0-1 0 15,0 1 24-15,0-8 5 16,5-1 1-16,-1 1 0 0,-4 0-2 0,0-4 0 15,-4 0 0-15,-4-4 0 0,-5 8 40 0,0-4 0 0,0-4 0 0,-9 4 0 16,0 4 0-16,1-1 0 0,-1-7 0 0,-4 8 0 0,0 8 0 16,0-5 0-16,0 1 0 0,-4 0 0 0,-5 11 11 0,5-4 9 15,4-3 3-15,-5 3 0 16,1 8-4-16,-5-3-1 0,5-1 0 0,0 4 0 0,4 4-9 0,0 0-1 16,0 0-8-16,0 0 12 0,-5 12-2 0,-8-1-1 15,9-3 0-15,0 11 0 0,-1 5-1 16,5 3-8-16,5-4 12 0,-5 8-4 15,-5 7-8-15,1 1 10 0,4-4-10 0,0 4 10 0,0 3 0 0,4 1 0 16,5-5 0-16,-5-3 0 0,9 0-2 0,-8-4 0 16,3-8 0-16,-3 0 0 0,3-3-24 0,5-1-6 15,1-7-1-15,-1-1 0 0,0 1 47 0,0-5 8 16,0 1 3-16,4-4 0 0,-4 0-20 0,0-4-4 0,0 0-1 16,5 0 0-16,-10 0-10 0,5 0 0 15,0 0 9-15,1 0-9 16,-6 0 0-16,1 0 8 0,-9 0-8 0,13 4 0 0,-4 0 28 15,4 3 2-15,-5 1 0 0,1 0 0 0,0 4-22 0,4-5-8 0,0 1 0 0,0-4 0 16,4 0 0-16,-4 3 0 16,0-7 0-16,1 0 0 0,-1-3 0 0,4-1 0 0,5-8-8 15,0 4 8-15,-5 1 0 0,9-5 11 0,-9-3 0 0,10 3 0 16,-10 0-3-16,-4 5-8 0,0-9 12 0,-4 1-4 16,-9 7-8-16,4-4 10 0,0-3-10 0,-4 3 10 15,0 1-2-15,-8 3 0 0,3-8 0 0,1 9 0 16,4 7 2-16,-9-8 0 0,-4-4 0 0,-4 9 0 0,4-1-10 15,0 0 8-15,0 0-8 16,4 4 8-16,-4 4-8 0,13-4 0 0,-4 0 0 0,4 0 0 16,-9 8 0-16,9-8 0 0,0 0 0 15,0 0 8-15,-9 7-8 0,9-7-9 0,0 0 9 0,13-4-13 16,-4 1-30-16,8-5-5 0,-4-4-2 16,5-3 0-16,-1-1 30 0,1-3 5 0,-5-8 2 0,-5 4 0 15,5-1 13-15,0-3 15 0,1-4-3 0,-6 1-1 16,1 2-31-16,-5 1-5 0,1-4-2 0,-1 4 0 15,0 0-8-15,1 8-1 0,-5 0-1 0,4-1 0 16,-4 1 48-16,4 0 9 0,-4 3 3 0,0 5 0 0,0-1-13 16,0 4-2-16,0-3-8 0,0 3 12 15,0 0 5-15,0 8 1 0,0 0 0 0,0 0 0 0,0 0-10 0,5 12-8 16,-1 3 9-16,-4 5-9 0,-4-1 15 0,4 4-3 16,-5 4-1-16,-3 8 0 0,-1-4-11 15,5 4 0-15,4-4-12 0,-5 11 12 0,5 8 0 0,0 1 0 16,-4-1 9-16,4-4-1 0,0 1 2 0,4-5 1 15,5-11 0-15,-5 4 0 0,1-8-11 0,3 0 0 0,5-7 9 16,0-5-9-16,5 4 16 0,-5-7-2 0,0-8 0 16,-4 0 0-1,4-4-33-15,4 0-6 0,-4-8-2 0,5-4-568 0,-5 5-113 16</inkml:trace>
  <inkml:trace contextRef="#ctx0" brushRef="#br0" timeOffset="11689.09">13529 12982 68 0,'21'4'0'0,"-21"-4"0"0,5-8 0 0,8 4 0 0,0 0 30 0,-4 0 0 0,-5-7 0 16,0 3 0-16,9 8-12 0,-4-8-2 0,0 0-1 15,-5 5 0-15,5 3-1 0,0-4 0 0,-9 4 0 0,0 0 0 16,8 0 18-16,-8 0 4 0,0 0 1 0,0 0 0 16,0 0 3-16,0 0 1 0,-13 4 0 0,9 7 0 15,-1 1-7-15,-3 3-2 0,-5-3 0 0,0 3 0 16,4 5-5-16,0-1-2 0,-8 0 0 0,4 1 0 15,4 7 10-15,-4-4 1 0,-4 0 1 0,4 0 0 0,0 4-13 16,-1 4-2-16,1-7-1 0,-4 6 0 16,4 5 12-16,0 0 3 0,-4-8 0 0,3 8 0 15,1 4-13-15,5-8-3 0,-5-1 0 0,4-2 0 0,5 2-3 16,-1-2-1-16,1-5 0 16,4-4 0-16,4 4 10 0,1-3 2 0,-1-9 0 0,0 1 0 0,9 3-8 0,-4-3 0 15,4-4-1-15,0 3 0 16,0-3-57-16,5-8-11 0,-5 0-3 0,8 0-332 15,-3-8-68-15</inkml:trace>
  <inkml:trace contextRef="#ctx0" brushRef="#br0" timeOffset="12085.91">13872 13156 183 0,'18'-8'16'0,"-14"0"-16"15,0 1 0-15,1-5 0 0,4 8 8 0,-5-8-8 16,-4 5 9-16,4-1-9 0,-4 8 18 0,0 0-2 15,0-8-1-15,0 8 0 0,0 0 1 0,0 0 1 0,0 0 0 0,0 0 0 16,0 0 11-16,0 0 1 16,0 0 1-16,0 20 0 0,0 3-1 0,0 0 0 0,-4-4 0 15,4 5 0-15,0 6 7 0,4-2 2 0,-4 2 0 16,5 1 0-16,-1 8-14 0,0-4-4 0,1 0 0 0,-1-1 0 16,0 1-8-16,5-4-1 0,0-11-1 15,-1 3 0-15,5-4 14 0,-4 0 4 16,0-7 0-16,4-4 0 0,0-1-10 0,0-3-2 0,-4-8 0 0,4 1 0 15,9-5 26-15,-9-4 5 0,0-7 1 0,0 0 0 16,13-5-23-16,-4 1-4 0,-1-8-1 0,-3 0 0 16,-1 0 18-16,-4 0 3 0,0-3 1 0,0 3 0 15,0 0-14-15,0 0-4 0,-8 0 0 0,3 0 0 16,10 12 0-16,-9-5-1 0,-1 1 0 0,-3 4 0 16,8 3 1-16,-5 5 1 0,-3-5 0 0,-1 5 0 15,9 3-4-15,-4 4-1 0,-9 4 0 0,0 0 0 0,8 0-20 0,-8 0 9 16,0 0-9-16,14 8 0 15,3 0-32-15,-8 3-12 0,-9-11-4 0,13 16-418 16,0 7-84-16</inkml:trace>
  <inkml:trace contextRef="#ctx0" brushRef="#br0" timeOffset="12434.16">14664 13380 115 0,'0'0'10'0,"0"0"-10"16,0 0 0-16,0 19 0 0,0 5 32 0,-4 10 5 15,4-34 1-15,-5 16 0 0,5 3-7 0,-4 12-2 16,4-31 0-16,0 0 0 0,0 16 26 0,0-16 5 0,0 0 0 16,9 11 1-16,-1 1-44 0,-8-12-9 0,27 4-8 0,-19-1 12 15,5-3 21-15,0-3 5 0,0-5 1 0,0 0 0 16,5-3-16-16,-5-1-3 0,0-4-1 0,0 5 0 16,0-1 13-16,-4 1 2 0,-5-5 1 0,1 5 0 15,-5 3-5-15,0 0-1 0,-5-3 0 0,1 3 0 16,-5 8-5-16,0-4 0 0,-4-4-1 0,0 8 0 15,0 4 1-15,0 4 0 0,-4-8 0 0,8 4 0 16,0 7-6-16,1-3-1 0,-1 0 0 0,5-1 0 16,4 5-17-16,0 0 0 0,0-12 0 0,4 11 0 15,9 1 41-15,-4-1 5 0,-1-3 1 0,5 0 0 0,5 0-28 0,-1-4-6 16,-4-1-1-16,9 1 0 0,4 0 7 0,18 0 1 16,-14-8 0-16,-17 0 0 15,9 4-28-15,-5-4-6 0,-4 1-1 0,9-5-436 16,9 4-87-16</inkml:trace>
  <inkml:trace contextRef="#ctx0" brushRef="#br0" timeOffset="12658.29">15599 13032 345 0,'0'0'31'0,"0"0"-31"15,0 0 0-15,0 0 0 0,0 0 57 0,-4 12 6 0,0 3 1 0,-1 1 0 16,-3 7-10-16,3 0-2 16,-8 4 0-16,5 8 0 0,-5 3-18 0,0 1-4 0,-5-4-1 15,5 7 0-15,-4 1 15 0,4 0 2 0,-5-9 1 0,10-3 0 16,-6 0-38-16,10-11-9 0,-5-1 0 0,5-4 0 16,4-3 0-16</inkml:trace>
  <inkml:trace contextRef="#ctx0" brushRef="#br0" timeOffset="13388.72">16156 13109 205 0,'0'0'18'0,"-4"-4"-18"0,-9-3 0 0,9-1 0 16,-1 4 18-16,1-4 0 0,-9-7 0 0,8 3 0 16,1 5 24-16,0-1 5 0,-1-4 1 0,5 1 0 15,0 3 2-15,5-4 1 0,-5 5 0 0,0 7 0 16,8-4-9-16,-8 4-2 0,9-8 0 0,-9 8 0 0,18 4-12 0,-5 0-2 15,-5 0-1-15,5 7 0 0,0 5 3 0,0-5 0 16,-4 1 0-16,0 3 0 0,4 5 9 0,0-1 3 16,-4-4 0-16,-1 9 0 0,1-5-26 0,-5 0-5 15,-8 1-1-15,0-1 0 16,-1 0 11-16,1 1 1 0,-5-1 1 0,1 4 0 16,-1 0 11-16,-8-3 3 0,-1-5 0 0,1 5 0 0,4 7-15 0,0-8-4 15,-5-4 0-15,1 5 0 0,4-1-6 0,0-3-2 16,-5-5 0-16,10 5 0 0,-1-1 0 0,0-3 0 15,1-1 0-15,8 1 0 0,0-4 26 0,0-8 5 0,0 0 1 16,0 11 0-16,8-3-29 0,-8-8-11 0,0 0 8 16,13 12-8-16,0-5 15 0,0-3-3 15,-13-4 0-15,18 0 0 0,4 4-3 0,-1-4-1 16,-3-4 0-16,3 0-502 0,6 0-101 0</inkml:trace>
  <inkml:trace contextRef="#ctx0" brushRef="#br0" timeOffset="13703.1">16526 12908 118 0,'9'-8'11'0,"-1"1"-11"0,-3-5 0 0,4 4 0 0,-1 1 58 0,1-5 10 16,0 4 1-16,-1 1 1 0,-8 7-10 15,13 0-3-15,-13 0 0 0,13 3 0 16,1 9-16-16,-1 0-3 0,0-1-1 0,0 9 0 15,0 3-8-15,0 0-1 0,0 4-1 0,0 4 0 0,-4 0-27 0,4 4 0 16,-5 0 0-16,1 3 0 0,8 5 56 0,-8-1 5 16,-5-7 2-16,1 4 0 0,-1-1 1 0,-4 1 1 15,0-4 0-15,0 0 0 0,-4 0-55 16,-5-1-10-16,0-7 0 0,-4 0 0 0,0 4 19 16,0-4 11-16,-4-7 2 0,-1-1 1 0,1 0-10 0,0-3-3 15,-1-1 0-15,1-3 0 0,4 0-4 0,4-8 0 16,-4-1-1-16,4-3 0 15,9 0-36-15,0 0-7 0,0 0-2 0,13-11-396 0,0-5-79 16</inkml:trace>
  <inkml:trace contextRef="#ctx0" brushRef="#br0" timeOffset="14128.21">17653 12908 205 0,'17'-8'18'0,"-8"8"-18"0,-5-7 0 0,5 3 0 0,-9-4 35 0,-4-3 3 15,-9 3 1-15,4 4 0 0,9 4 10 0,0 0 3 16,0 0 0-16,-9 4 0 0,0 0 0 0,-8 7 0 16,0 1 0-16,-9 7 0 0,8 8-10 0,-4 4-2 15,-4-4 0-15,5 12 0 0,-1 0-24 0,4-1-4 16,-3 1-2-16,-1 4 0 0,9 3 12 0,0 0 2 15,-5 1 1-15,10 3 0 0,-1 0 12 0,0-7 3 16,5-8 0-16,0-1 0 0,4 1-16 0,4-8-4 16,-4-4 0-16,9-3 0 0,4-1-3 0,0-3-1 15,0-9 0-15,4 1-383 0,14-4-77 16</inkml:trace>
  <inkml:trace contextRef="#ctx0" brushRef="#br0" timeOffset="14556.81">18031 13044 345 0,'5'-8'31'0,"-5"4"-31"0,-9-4 0 0,5 1 0 16,8 3 0-16,-4 0 0 0,-4-4 0 0,4 4 0 15,0 4 57-15,0 0 6 0,-5-4 1 0,5 4 0 0,0 0-18 0,5 12-3 16,-5 0-1-16,0 7 0 15,0 0-10-15,0 8-3 0,0-4 0 0,0 8 0 0,-5 4-1 0,1 0 0 16,0 0 0-16,4-4 0 0,0 0 1 0,0-4 0 16,-5 0 0-16,5-8 0 0,5 4-29 0,-1-7 0 15,-4-1 0-15,4-3 0 0,1-1 57 0,-1-3 6 16,5-4 1 0,-1 0 0-16,-3 0-52 0,3-4-12 0,5-8 0 0,-4-4 0 15,4 5 54-15,0-13 8 0,5-3 2 0,3 0 0 0,-3 0 0 16,-1-8 0-16,5-4 0 0,0 0 0 0,-5 4-51 0,5-3-13 15,-5 3 0-15,-4 4 0 0,5 3 28 0,-5-3 1 16,0 4 0-16,-9 4 0 0,1 3-5 0,-1 1 0 0,0-1-1 16,1 5 0-16,3 3 8 0,-3 0 1 15,-10-3 1-15,5 3 0 0,0 8 7 0,0 0 2 0,0 0 0 16,0 0 0-16,0 0-50 0,0 0-11 0,0 0-1 0,5 8-1 31,3 7-18-31,1 1-3 0,-5-5-1 0,9 9-557 16,1-1-112-16</inkml:trace>
  <inkml:trace contextRef="#ctx0" brushRef="#br0" timeOffset="14908.29">18701 13469 345 0,'18'19'31'0,"-18"-19"-31"0,-5 12 0 0,5-1 0 15,0 9 8-15,0-5-8 0,-4-3 0 0,4 3 0 0,4 1 36 0,-4-1 2 16,0-7 0-16,0-8 0 15,9 12-11-15,-5-1-3 16,5-3 0-16,0-4 0 0,-9-4 24 0,8 4 4 0,6-4 0 0,-6 4 1 0,5-4-13 0,0-4-2 16,5-4-1-16,-1 4 0 0,-4 0-2 0,5-4-1 15,-5 1 0-15,0-5 0 0,-5 4-24 0,1-3-10 16,-5 3 8-16,1-4-8 0,-1 5 56 0,-4-1 7 16,0 0 1-16,-4 1 0 0,4-1-52 0,-9 4-12 15,0 0 0-15,-4 0 0 0,13 4 47 0,-4 0 6 16,-5-4 2-16,1 4 0 0,8 0-37 0,0 0-7 15,0 0-2-15,0 0 0 0,0 0 15 0,-9 8 4 16,0 0 0-16,9-8 0 0,5 15-10 0,-1-7-2 16,-4-8 0-16,9 12 0 0,8-5 4 0,0 1 1 15,-4-4 0-15,5 4 0 0,-1-4-5 0,1-4-2 0,-10 3 0 16,10 1 0-16,-1-4 0 0,5-4 0 16,0 1 0-16,-1-1-550 0,6-4-111 0</inkml:trace>
  <inkml:trace contextRef="#ctx0" brushRef="#br0" timeOffset="15161.96">19658 12939 428 0,'0'0'38'0,"0"0"-30"0,0 0-8 0,0 0 0 16,13 16 44-16,-13 3 7 0,-8-4 1 0,3 5 1 15,-3 7-8-15,-5 0-1 0,-5 0-1 0,1 0 0 16,8 12-14-16,5-12-2 0,-1 4-1 0,-3 0 0 0,-1 0 17 0,-4 3 3 16,0-3 1-16,0 0 0 0,4 0-24 0,0 4-5 15,1-8-1-15,-1 0 0 0,9-4 4 0,-4-3 1 16,4-9 0-16,4 5 0 16,0-5-42-16,-4-11-8 0,9 4-1 0,8-4-302 15,1 0-60-15</inkml:trace>
  <inkml:trace contextRef="#ctx0" brushRef="#br0" timeOffset="15894.88">20089 13059 165 0,'0'0'15'0,"0"0"-15"0,0 0 0 0,0 0 0 0,13 0 24 0,-13 0 3 15,0 0 0-15,9-4 0 0,4 4-3 0,0-4-1 16,-13 4 0-16,13 0 0 0,0 4 8 0,0 0 1 16,0 0 1-16,0 0 0 0,5 4-9 0,-10-1-3 15,1-3 0-15,0 0 0 0,4 4 11 0,-5-4 3 16,-8-4 0-16,9 7 0 0,-5 1-11 0,-4-8-3 0,0 0 0 0,5 12 0 16,-1 3 0-16,-8-3 0 15,-1-1 0-15,1-3 0 0,4 4 7 0,-9 3 2 0,-4-7 0 0,5 3 0 16,-1 1-6-16,0 0-2 0,1-5 0 0,-1 5 0 15,0 0-10-15,5-1-3 16,-5-7 0-16,5 4 0 0,4 7 24 0,4-7 5 16,-4-8 1-16,4 12 0 0,5-1-19 0,0-3-3 0,-5 0-1 0,5-4 0 15,8 7-5-15,-4 1-2 16,-4-5 0-16,4 5 0 0,-4 0 11 0,4-5 3 0,-4 1 0 0,-5 0 0 16,9 0 1-16,-9-1 0 0,-4 1 0 0,5 0 0 15,-1-4-6-15,-4-4-1 0,-9 7 0 0,5 5 0 16,-5-4-17-16,1-1 0 0,-5 1 0 0,-5 0 0 0,-4 4 55 15,5-1 7-15,-5 1 2 0,0-5 0 16,-4 1-56-16,5 0-8 16,-1 0 0-16,0-4-10 0,0-1 18 0,5 1 3 0,0-4 1 0,3 0 0 15,6 4-21-15,-1-4-4 0,0 0-1 0,9 0-497 16,0 0-99-16</inkml:trace>
  <inkml:trace contextRef="#ctx0" brushRef="#br0" timeOffset="16519.98">20642 12715 345 0,'0'-8'31'0,"0"8"-31"0,-5-8 0 0,1 1 0 0,-1-1 0 0,1-4 0 15,0 1 0-15,-1 3 0 0,1-4 57 0,0 9 6 16,-1-9 1-16,5 8 0 0,-4 0-27 0,0 0-5 16,4-3 0-16,0 7-1 0,0 0 2 0,0 0 1 15,-5-4 0-15,5 4 0 0,0 0-34 0,0 0 0 16,0 0 0-16,9 11 0 0,0 9 55 0,4-1 7 15,0 0 2-15,-4 8 0 0,8 0 0 0,-4 1 0 16,0 2 0-16,4-2 0 0,1 2-46 0,-1 1-9 16,-4-4-1-16,0 4-8 0,5 4 52 0,-1 4 4 15,-4 0 1-15,0-5 0 0,-4 5-45 0,4 0-12 16,-4-4 0-16,-5-1 0 0,5 1 0 0,-5 4 0 0,0-8 0 16,-4 4 0-16,0-5 42 0,0 1 6 0,-4-4 2 0,0-3 0 15,-1-1-29-15,-3-4-5 0,-1 1-2 0,-4-1 0 16,9 0 14-16,-9 1 2 0,0-5 1 0,-1 8 0 15,6-3-8-15,-5-5-2 0,0-3 0 16,0-1 0-16,8 1-7 0,-3-1-2 0,-1-7 0 0,0 0 0 16,9-4 15-16,0 0 2 0,0 0 1 15,0 0 0-15,0 8-48 0,0-8-10 16,0 0-1-16,0 0-565 0,9-4-113 0</inkml:trace>
  <inkml:trace contextRef="#ctx0" brushRef="#br0" timeOffset="17780.91">21155 12750 115 0,'0'0'10'0,"0"0"-10"0,0-4 0 0,0-4 0 0,-4-4 0 0,-5 5 0 16,0-5 0-16,0 1 0 0,5 3 0 0,0-4 0 15,-5-3 0-15,0 3 0 0,5-3 53 0,-5 3 9 16,1 0 2-16,3 1 0 0,5-1-52 0,-4 1-12 16,-9-5 0-16,4 5 0 0,5 3 0 0,-5 0 0 15,0-3 0-15,5 3 0 0,4 8 54 0,-9-8 8 16,1 0 2-16,8 8 0 0,0 0-32 0,0 0-7 15,-5-7-1-15,5 7 0 0,0 0 5 0,0 0 1 0,0 0 0 0,0 0 0 32,9 7-16-32,0 5-3 0,8 3-1 0,0 9 0 0,5 7 22 0,0-4 4 0,0 0 0 0,-1 4 1 15,-3 0-8-15,4 7-1 16,-1 1-1-16,1 3 0 0,0-3-2 0,0 0 0 0,-9-4 0 0,0-4 0 31,-5 3 1-31,5-3 0 0,-4 8 0 0,4 0 0 0,-4 3-10 0,0 1-3 16,-1 3 0-16,-3-3 0 0,-5-1 41 0,4 1 8 15,-4-1 2-15,-4-3 0 0,-1 0-40 0,1-1-7 0,-5-3-1 0,1 0-1 16,3 0 8-16,-8-4 1 0,0-4 1 0,-4 0 0 16,4 4-7-16,-5-8-2 0,-3-4 0 0,3 1 0 0,1-1-6 15,4 0-2-15,-5-7 0 0,-3 7 0 0,7-3 21 0,-3-5 4 16,-5-7 1-16,5 4-566 16,4 3-114-16</inkml:trace>
  <inkml:trace contextRef="#ctx0" brushRef="#br0" timeOffset="19673.87">22068 13279 219 0,'0'0'20'0,"0"0"-20"15,-8 0 0-15,-1 4 0 0,0 0 20 0,1-4 1 0,-5 0 0 16,0 0 0 0,4 0 24-16,0 4 5 0,9-4 1 0,-9 0 0 0,9 0-5 0,0 0-1 0,0 0 0 0,0 0 0 15,0 0-9-15,0 0-3 16,0 0 0-16,0 0 0 0,0 0 6 0,9 8 1 0,0-4 0 16,4 3 0-16,4 1-4 0,5-8 0 0,0 0 0 0,0 4 0 15,4 4 4-15,4-1 0 0,1-7 0 0,3 0 0 16,1 12-12-16,-4-8-3 0,8 0 0 0,-4-4 0 15,4 8 31-15,-4-8 7 0,4 0 1 16,-5 0 0-16,1 3-36 0,-4 1-8 0,-1 0 0 16,-4-4-1-16,5 4 10 0,-9-4 3 0,-5 0 0 15,5 4 0-15,-5-4-32 0,0-4 0 0,-3 4 0 0,-6-4 0 16,1 4 0-16,-9 0 0 0,0 0 0 0,0 0 0 16,9 0 0-16,-9 0 0 0,0 0-13 0,4-8-482 15,-4 8-96-15</inkml:trace>
  <inkml:trace contextRef="#ctx0" brushRef="#br0" timeOffset="19917.37">22564 13082 115 0,'0'-4'10'16,"-4"4"-10"-16,0-7 0 0,-1 3 0 0,5 0 53 0,-4 4 9 15,0-4 2-15,4 0 0 0,0 4 0 0,0 0 0 16,-5-4 0-16,5 4 0 0,0 0-40 0,0 0-7 0,-8 8-1 15,3 4-1-15,5 3 13 0,-4 1 2 16,0 3 1-16,4 4 0 0,0 4-11 0,0 0-1 16,0 0-1-16,0 0 0 0,4 4 20 0,0-4 4 15,-8 0 1-15,4 4 0 0,0 0-3 0,4-4 0 0,-8 0 0 0,4 1 0 16,0-5-16-16,0 0-3 0,0-4-1 16,0 1 0-16,-4-5-6 0,-1 1-2 15,1-5 0-15,-1 1 0 0,5-1-29 0</inkml:trace>
  <inkml:trace contextRef="#ctx0" brushRef="#br0" timeOffset="20331.08">23182 13407 115 0,'0'0'10'0,"0"0"-10"0,0 0 0 0,0 0 0 0,0 0 53 0,0 0 9 15,0 0 2-15,0 0 0 0,0 0-52 0,0 0-12 16,0 0 0-16,13 12 0 0,-13-12 59 0,0 0 9 15,9 7 1-15,4 1 1 0,4 0-10 0,1 0-1 16,-10-5-1-16,10 1 0 0,-1 0-46 0,1-4-12 16,-1 0 0-16,0 0 0 0,10 4 53 0,-6-4 9 0,-3 0 2 0,3 0 0 15,10 0 0-15,-5 0 0 16,-4-4 0-16,-5 4 0 16,1 0-52-16,-1 0-12 0,5-4 0 0,-1 4 0 0,1 0 54 0,-4 0 8 15,-1 0 2-15,5 4 0 16,0-4-103-16,-9 0-20 0,4 0-4 0,-4-4-1 0,0 4 52 0,0 0 12 0,-4 0 0 0,0 0-378 15,4 4-73-15</inkml:trace>
  <inkml:trace contextRef="#ctx0" brushRef="#br0" timeOffset="20569.91">23691 13241 115 0,'0'0'10'0,"0"0"-10"0,0 0 0 0,0 0 0 16,0 0 53-16,0 0 9 0,0 0 2 0,0 0 0 0,0 0 0 0,0-4 0 16,-9-4 0-16,9 8 0 0,0 0-8 0,0 0-2 15,-8 8 0-15,-1 7 0 0,5 5-35 0,4 3-7 16,-5 0-2-16,1 8 0 0,0-4 43 0,-9 0 9 16,-5 8 2-16,5 0 0 0,13 0-20 0,-9 3-4 15,-4-7-1-15,0 4 0 0,13-4-11 0,0 4-3 16,-13-8 0-16,9 4 0 0,4-8-25 0</inkml:trace>
  <inkml:trace contextRef="#ctx0" brushRef="#br0" timeOffset="22307.95">18258 14420 255 0,'0'0'23'0,"0"0"-23"0,-5 8 0 0,-8 0 0 0,9 3 40 16,-9 1 3-16,-5-1 1 0,1 1 0 0,0 4-29 0,-1 3-6 16,-4 0-1-16,5 4 0 0,0-3 7 0,-1 3 1 15,1 0 0-15,4-3 0 0,4 3 16 0,-4 0 4 16,4-4 1-16,1 1 0 0,3-1-13 0,5 0-2 16,-4-3-1-16,8-5 0 0,5 9-2 0,0-9-1 15,-9-11 0-15,17 8 0 0,0 4 7 0,1-5 2 16,-9-3 0-16,8 4 0 0,5 4-10 0,-9-5-1 15,0 1-1-15,0-4 0 0,9 4 3 0,-9-1 1 16,0 1 0-16,0 0 0 0,8 0 9 0,-3-5 1 16,-9 5 1-16,4-4 0 0,8 4-7 0,1-1-2 15,-4-3 0-15,8-4 0 0,4-4-7 16,-4 1-2-16,0-1 0 0,0 0 0 0,1 0 16 0,-1-8 2 16,-9 1 1-16,5-1 0 0,0 1-8 0,-1-1-2 15,-12-7 0-15,8 7 0 0,-4 0-7 0,0 1-2 0,-8-1 0 0,4 1 0 16,-5 3 23-16,0 0 4 0,-8-3 1 0,0 3 0 15,4 8-20-15,-5-4-3 0,-8 0-1 16,4 4 0-16,-4 8-6 0,0-4-2 0,-4 0 0 0,0 3 0 16,-1 13 20-16,-8-5 3 15,-4 4 1-15,3 5 0 0,6-1-18 0,-5 0-3 0,-5-4-1 0,9 5 0 16,5-1-10-16,4-4 0 0,-9 0 0 0,13-3 0 16,9 3 0-16,0-3-11 0,0-5 3 0,5 5 0 15,8-5-29 1,4-3-6-16,-8-8-1 0,13 0-464 0,8-8-92 0</inkml:trace>
  <inkml:trace contextRef="#ctx0" brushRef="#br0" timeOffset="23548.14">18814 14842 1386 0,'44'-16'123'0,"-31"5"-99"0,-4-5-24 0,4 5 0 15,8-1 26-15,-3 0 0 0,-1 5 0 0,-4-5 0 0,5 4-3 0,-10 1-1 16,1 3 0-16,-9 4 0 0,0 0-22 0,0 0 0 16,0 11 0-16,0 5 8 0,4-1-8 0,-8 5 0 15,-5 3 0-15,1 0 0 0,8-4 10 0,-5 5 1 16,1-1 0-16,0-4 0 0,4 4-1 0,0 0 0 15,0-7 0-15,4-1 0 0,0 1-2 0,1-8 0 16,-5-8 0-16,0 0 0 0,13 7-8 0,0-3 0 16,0-8 9-16,9 0-9 0,4-3 31 0,0-5 1 15,-4-3 1-15,4-5 0 0,4 1-33 0,-4 0 0 16,-4-1 0-16,4 1 0 0,0 0 0 0,-8 7 0 16,-1-3 0-16,0 3 0 0,5-3 25 15,-9 3-1-15,5 0-1 0,-5 5 0 0,-5 3-11 0,5 0-3 16,-13 4 0-16,0 0 0 0,0 0-9 0,9 11 0 0,0 1 0 0,-5 4 0 15,0-1 28-15,1 4 3 0,-5 1 1 0,0-1 0 16,4 4-32-16,-4-3 0 0,5-1 0 0,-5-4 0 16,0 1 16-16,0-1-4 0,-5 1 0 0,10-5 0 15,-1 5-3-15,5-5-1 0,-5-3 0 0,9 0 0 16,9 0 0-16,-5-5 0 0,-4-3 0 0,9 0 0 16,4-3-8-16,-4-1 0 15,-5-8 0-15,9 1 0 0,5-1 0 0,-1-4 10 0,-4 1-10 0,0 0 10 16,-4-1-10-16,4 4 0 0,0-3 0 0,-8 3 0 15,-1 1 14-15,1-1-2 0,-5 1-1 0,-5 3 0 16,1 4-11-16,-9 4 0 0,0 0-10 0,0 0 10 0,13-4 0 0,-13 4 0 16,0 0-8-16,0 0 8 15,9 4 0-15,-1 4 12 0,-8-8-3 0,5 7 0 16,-1 1-9-16,1 4 8 0,-10-1-8 0,5 5 8 0,5-5-8 16,-5 1-9-16,0-4 9 0,0 0-13 15,4-1 13-15,-4-7 0 0,0 0 0 0,4 12 0 0,1-8 0 16,-5-4 10-16,0 0-2 0,13 0 0 0,0-8-8 0,4 0-11 15,-4-3 3-15,5-1 0 0,-1-7 8 0,-4 3 0 16,0-3 0-16,0 0 0 0,0 3 0 0,0 1 0 16,-8-1 0-16,3 1 8 0,-3 3-8 0,-1 4 0 15,0-3 0-15,-4 11-8 0,0 0 8 0,5-4 0 16,-5-4 10-16,0 8-10 0,0 0 0 0,0 0 8 16,0 0-8-16,0 0 0 0,0 0 0 0,0 0 0 15,0 0 0-15,0 0 0 0,0 0 0 0,0 0-10 0,0 0 10 16,0 0-12-16,0 0 2 0,0 0 0 0,0 0 0 0,0 0 0 15,4 0 10-15,-4 0 0 0,0 0 0 16,0 0 0-16,13 0 0 0,-9 0 0 0,9 0 0 0,-4 0 0 16,-9 0 0-16,0 0 0 15,0 0 0-15,0 0 0 0,0 0 10 0,0 0-2 0,0 0-8 0,0 0 12 16,0 0-12-16,0 0 11 0,0 0-11 0,0 0 10 16,0 0-10-16,0 0 0 0,0 0 9 0,0 0-9 15,0 0 0-15,0 0 0 0,5 4 0 0,-1 0 0 16,0 0 0-16,-4-4 0 0,0 0-10 0,0 0 10 15,9 8 0-15,-9-1 0 0,0-7 0 0,4 12 0 16,1-4 0-16,-1 3 17 0,-4-11-1 0,0 12-1 16,4-1-7-16,5-3 0 0,-9 4-8 0,0-1 12 0,4-3-12 15,-4 8 0-15,0-5 0 0,0 5 0 16,0-1 0-16,0 4 0 0,-4 1 0 0,0-1 0 0,-1 0 8 0,5 8 0 16,-4-3-8-16,0 3 12 0,4 0-12 0,-5 0 0 15,-3 0 0-15,3 0 0 16,5 0 0-16,0 0 8 0,-4-4-8 0,4 1 0 0,4-1 0 0,-4-4 0 15,-4-3 0-15,4-1 0 0,0-3 0 0,0-1 0 16,0-11-8-16,0 0 8 0,0 0 0 0,0 0 0 16,0 0 0-16,0 0 0 0,0 0 0 0,0 0 0 15,0 0 0-15,13-7 0 0,-4-5 0 0,-5-4 16 16,0 1-4-16,-4-4 0 0,5-1 4 0,-5 1 0 16,0 0 0-16,4-1 0 0,0-3-7 0,-4 0-1 15,5-4 0-15,-1 0 0 0,9 4 0 0,-9-8 0 16,5 4 0-16,4-1 0 0,5 1-8 0,-5 0 0 0,-9 0 0 15,0 4 0-15,9-4 0 0,0 8-9 16,1-5 9-16,3 9-13 0,0-4 13 0,1 3 0 0,-1 1 0 16,1 3 0-16,-1 4 0 0,0 1 0 0,-4 3 0 0,5 0 0 15,-1 4 22-15,-4-4 7 0,5 8 2 0,-5 0 0 16,0 0 1-16,0 7 1 0,-9-3 0 0,9 4 0 16,-4-1-52-1,-5 1-10-15,-4-1-3 0,5 1 0 0,-1 0 32 0,0-1 0 0,-8 1 0 0,0-1 0 16,8 1 29-16,-8-4-1 0,-1-1 0 0,-3 5 0 15,-1-4-28-15,0 3 0 0,-4-3 0 0,-4 0 0 0,4 3 0 16,0-7-10-16,-5 0 0 0,5-4 0 0,0 4 10 0,-4-4 14 16,-5 0-3-16,9-4-1 15,0 4-10-15,0-4 0 0,0 0 0 0,4-3 0 16,5 3 0-16,-5-4 0 0,0 0 0 0,9 1 0 16,9-5-18-16,4 4-6 0,-4-7 0 0,8 3-746 15,9 1-149-15</inkml:trace>
  <inkml:trace contextRef="#ctx0" brushRef="#br0" timeOffset="23865.91">21899 14235 406 0,'0'0'36'0,"0"0"-28"0,0-8-8 16,-5 4 0-16,5 4 51 0,-4 0 9 16,-5 4 1-16,-4 0 1 0,-4 0-24 0,0-1-5 15,-14 5-1-15,5 8 0 0,0 3-3 0,-5 4-1 0,-3 8 0 0,3 4 0 16,9 7 20-16,-8 1 4 0,0 7 1 16,3 1 0-16,6-1-42 0,-5 8-11 0,8-4 0 0,-4 0 0 15,5 0 53-15,4-7 9 0,4-1 2 0,1 0 0 16,3-3-20-16,5-8-3 0,0-4-1 0,0 0 0 15,9-4-13-15,0 0-3 16,-1-8-1-16,5 0 0 0,5 1 5 0,-1-9 2 0,5-3 0 0,0 0-490 16,4 0-99-16</inkml:trace>
  <inkml:trace contextRef="#ctx0" brushRef="#br0" timeOffset="27084.76">22121 14594 180 0,'0'0'16'0,"0"0"-16"0,4-7 0 0,0 3 0 0,1-4 10 0,-1 0-1 16,-4 0 0-16,0-3 0 0,0 3 7 0,-4-3 2 16,-1-1 0-16,5-4 0 0,-4 5 21 15,0 3 4-15,4-4 1 0,0 5 0 0,0 7 8 0,0 0 3 0,0-8 0 0,0 8 0 16,0 0-14-16,0 0-2 15,0 0-1-15,0 0 0 0,0 0-8 0,-5 12-2 0,5 3 0 16,0 1 0-16,0 3-2 0,5-4-1 16,-10 1 0-16,10 3 0 0,-1 1 0 0,0 3 0 15,1 0 0-15,-1 0 0 0,-4 4 7 0,0-4 0 0,-4-3 1 0,4 3 0 16,4-4-5-16,0 4-2 16,1 1 0-16,-1-5 0 0,-4 0-6 0,0 1 0 15,4-5-1-15,-4 1 0 0,0-1 10 0,-4-3 3 0,0-5 0 16,4-7 0-16,0 0-3 0,0 0 0 0,0 0 0 0,0 0 0 15,0 0-3-15,13 0-1 0,-4 0 0 16,4-7 0-16,-5-5 1 0,10 0 0 0,-1-11 0 0,5 0 0 0,0-8 1 16,4 0 0-1,0-4 0-15,-4 1 0 0,4-5-5 0,0 4-1 0,0 0 0 16,0 1 0-16,0-1 9 0,-9 4 2 0,-4 4 0 0,5 7 0 16,-9 1-12-16,4 4-3 15,-9-1 0-15,5 8 0 0,-1 4-1 0,-8 4 0 0,0 0 0 0,0 0 0 0,0 0-16 0,0 0-9 16,0 0 1-16,5 12 0 0,-1 4-14 0,-4 3-2 15,-4 0-1-15,-1 4-587 16,5 5-116-16</inkml:trace>
  <inkml:trace contextRef="#ctx0" brushRef="#br0" timeOffset="27446.06">22530 14915 244 0,'8'16'22'0,"-8"-16"-22"16,5 7 0-16,-5 5 0 0,0-4 42 0,-5 3 4 0,1 1 1 0,4 0 0 15,0-1-19-15,0 1-4 16,0-1-1-16,0-3 0 0,9 0 21 0,-9 0 4 0,0-8 0 16,0 0 1-16,8 3-21 15,1-3-4-15,4 4 0 0,4-8-1 0,1 4 8 0,-1-7 1 0,-4-1 1 0,0-4 0 16,9 1-4-16,0 3-1 16,-5-4 0-16,-4-3 0 0,0 3 5 0,-4 1 1 0,-5-1 0 0,-4 1 0 15,9-1-10-15,-4 4-1 0,-14-3-1 0,4-1 0 16,-3 4 18-16,8 8 3 0,-5-4 1 0,5 4 0 15,0 0-20-15,0 0-3 0,-13-3-1 0,0 3 0 16,13 0-6-16,-13 3-2 0,0 1 0 0,5 4 0 16,-1 0 23-16,4 3 4 0,-3-7 1 0,8 8 0 0,0-1-20 0,4 1-3 15,-8-4-1-15,8 3 0 0,5 1-6 0,0 0-2 32,-5 3 0-32,9-7 0 0,-4 3 20 0,-1-3 3 0,-8-8 1 0,13 4 0 0,5 0-32 0,-5 0 0 15,0-4 0-15,4 0 0 16,5 0-20-16,-5-4-9 0,1-4-3 0</inkml:trace>
  <inkml:trace contextRef="#ctx0" brushRef="#br0" timeOffset="27651.15">23265 14436 234 0,'0'0'20'0,"0"0"-20"0,0 0 0 0,0 0 0 0,0 0 48 0,0 0 6 16,0 0 1-16,9 7 0 0,-5 5-3 0,0 7 0 0,-4 1 0 0,5 7 0 15,-5 4-16-15,-5 4-4 0,1-5-1 0,0 9 0 16,-1 4-1-16,-4-1 0 0,-4 1 0 0,5-1 0 16,-1-3-1-16,-4 3 0 0,0-7 0 15,4 4 0-15,5-4 3 0,-1-4 1 16,-3-4 0-16,3 0-332 16,5-8-66-16</inkml:trace>
  <inkml:trace contextRef="#ctx0" brushRef="#br0" timeOffset="28224.23">23817 14556 111 0,'18'-4'10'0,"-18"4"-10"0,0 0 0 0,13-4 0 16,0 0 34-16,-4 0 5 0,-9 4 1 0,0 0 0 15,8 0-6-15,-8 0-1 0,0 0 0 0,0 0 0 16,0 0 19-16,0 0 3 15,9 4 1-15,-9-4 0 0,4 12-11 0,1-1-1 0,-10 1-1 0,1 3 0 0,0 5-18 16,-1-5-3-16,-3 1-1 0,3 3 0 0,1 4 35 0,-5-4 6 16,5 1 2-16,-5-1 0 15,9 4-52-15,-4-3-12 0,-1-1 0 0,5 0 0 0,9 1 32 16,-5-1 4-16,1-4 1 0,3-3 0 16,6 7-8-16,-1-3-1 0,0-8-1 0,0 3 0 0,4 1 15 0,0-1 3 15,-3-3 1-15,3 0 0 0,5 0-12 16,-9-5-2-16,0-3-1 0,4 0 0 0,1 0-14 0,-5 0-2 15,0-3-1-15,4-1 0 0,0-4-22 0,-3 4-5 16,-6-8-1-16,1-3-450 16,4 3-91-16</inkml:trace>
  <inkml:trace contextRef="#ctx0" brushRef="#br0" timeOffset="28453.47">24309 14656 345 0,'0'0'31'0,"0"0"-31"16,-4 8 0-16,-1-4 0 0,1 3 32 0,-5 1 0 16,-4 0 0-16,4 7 0 0,1 1 0 0,-5 7 0 0,0 0 0 0,0 4 0 15,-1 4 25-15,1 0 6 16,-4-4 1-16,0 4 0 0,8 0-31 0,-8 0-5 16,3-4-2-16,1 4 0 0,5-4 1 0,-1-4 0 0,-4 1 0 15,4-1 0-15,1 0-13 0,3-4-2 0,-3-3-1 0,3 3 0 16,5-7 5-16,5-1 0 0,-5-11 1 0,0 0-334 15,0 0-67-15</inkml:trace>
  <inkml:trace contextRef="#ctx0" brushRef="#br0" timeOffset="28789.19">24396 14351 352 0,'4'-12'32'0,"1"8"-32"15,-10-4 0-15,5 1 0 0,5 3 46 0,-1 0 3 16,-4 0 1-16,0 4 0 0,0 0 4 0,0 0 1 16,0 0 0-16,0 0 0 0,4 16-13 0,5 7-2 15,0-4-1-15,-1 8 0 0,5 4 5 0,-4 8 2 16,0-1 0-16,0 5 0 0,-1 3 14 0,1 1 4 15,-5 7 0-15,1-8 0 0,-1 5-52 0,0-5-12 0,-4-3 0 0,5-1 0 16,-1-3 39-16,0-1 5 16,-4 1 0-16,-4-8 1 0,0 0-21 0,-9 0-4 15,4-4 0-15,-4 0-1 0,-4 4 36 0,-5-8 7 0,-4 0 2 0,4-3 0 16,4-1-52-16,1-4-12 0,-9 1 0 0,0-4 0 16,0-1 0-16,4-3 0 0,0-4 0 15,1-4 0-15,3 0 0 0</inkml:trace>
  <inkml:trace contextRef="#ctx0" brushRef="#br0" timeOffset="30173.4">18214 15685 244 0,'0'0'22'0,"0"0"-22"0,0-4 0 0,0 4 0 0,0 0 44 16,0 0 5-16,0-8 1 0,0 8 0 0,0 0-1 0,9-4 0 15,-5 0 0-15,9 1 0 0,5 3-10 0,-5 0-3 31,4-4 0-31,-4 4 0 0,0-4-1 0,0 4-1 0,5 0 0 0,3 0 0 16,1 0-3-16,4 0-1 0,-4 0 0 0,4 4 0 16,4 0 14-16,-3-1 4 0,-6-3 0 0,5 4 0 0,-4 0-20 0,0 0-3 15,0-4-1-15,-1 0 0 0,1 4 6 0,0 0 1 16,-5-8 0-16,1 4 0 0,3 4-18 0,-7-4-3 16,3 0-1-16,-4-4-409 15,4 4-81-15</inkml:trace>
  <inkml:trace contextRef="#ctx0" brushRef="#br0" timeOffset="30455.42">18684 15495 255 0,'0'0'23'0,"0"0"-23"0,0 0 0 0,0 0 0 15,0 0 38-15,0 0 3 0,0 0 1 16,0 0 0-16,0 0-7 0,0 0-2 16,0 0 0-16,0 0 0 0,-4 12 10 0,-5-1 1 0,4-3 1 0,1 8 0 15,0-1-17-15,-1 4-3 0,-3-3-1 0,3 3 0 16,5 8 10-16,-4 0 2 0,-5-3 0 0,5 7 0 16,0-1-10-16,-5 5-2 0,5-4 0 0,-5 4 0 15,0-4 7-15,5-4 1 0,-5-4 0 0,5 0 0 16,-1 1-16-16,5-1-4 0,0-8 0 0,5 1-346 15,3-5-70-15</inkml:trace>
  <inkml:trace contextRef="#ctx0" brushRef="#br0" timeOffset="30733.37">19045 15723 208 0,'0'0'19'0,"0"0"-19"0,0 0 0 0,0 0 0 15,0 0 34-15,0 0 3 0,0 0 1 16,0 0 0-16,17 8 26 0,1-4 4 16,-18-4 2-16,17 8 0 0,5-1-30 0,0-3-7 0,-9-4-1 0,4 0 0 15,5 4-2-15,-5-4-1 0,-4 0 0 0,5 4 0 16,-1 0 1-16,1 0 0 0,-5-8 0 0,0 4 0 15,4 4 3-15,0-4 1 16,-4 0 0-16,5 0 0 0,-1 0-34 0,-4 0 0 0,5-8 0 0,-5 4-308 16,0 4-62-16</inkml:trace>
  <inkml:trace contextRef="#ctx0" brushRef="#br0" timeOffset="30964.99">19484 15580 385 0,'18'16'34'0,"-18"-16"-34"0,-5 8 0 0,1 3 0 0,4 5 52 0,0 3 4 16,-9 4 1-16,5-4 0 0,-9 1-13 0,4 3-2 16,-4 0-1-16,4 4 0 0,1-4-17 0,-1 5-4 15,-4-1-1-15,4-4 0 0,5 4 18 0,0 0 4 16,-9-12 1-16,4 5 0 0,5 3-16 0,4-4-3 15,-5-7-1-15,10-1-319 16,-1 1-64-16</inkml:trace>
  <inkml:trace contextRef="#ctx0" brushRef="#br0" timeOffset="31802.57">20798 15542 187 0,'0'0'16'0,"0"0"-16"0,0 0 0 0,0 0 0 15,5-8 24-15,-5 8 0 0,0 0 1 0,0 0 0 16,0 0 15-16,0 0 4 16,0 0 0-16,0 0 0 0,0 0 8 0,0 0 1 0,0 0 1 0,0-4 0 15,-5 0-11 1,1 0-3-16,-1 4 0 0,5 0 0 0,0 0-10 0,-8 0-2 0,-5-4-1 0,0 4 0 16,8 4 3-16,-8-4 1 0,5 0 0 0,-6 0 0 15,6 0 1-15,-1 4 1 0,0-8 0 0,5 4 0 16,4 0-6-16,-9 4-2 0,1-8 0 0,-1 4 0 15,9 0 15-15,0 0 4 0,-9 0 0 0,5 4 0 16,4-4-13-16,-4 4-3 0,-1 4 0 0,1 0 0 0,4 3-1 16,0 1-1-16,-5-1 0 0,1 5 0 0,8 3-8 15,1 0-2-15,-5 5 0 0,4 3 0 16,-4-4 4-16,0 4 0 0,-4 0 0 16,-1 8 0-16,1-8-4 0,4 4-1 0,0 0 0 15,-4 4 0-15,4 3 13 0,-5-3 2 16,1-4 1-16,4 0 0 0,0-4-14 0,0 0-2 15,-4-8-1-15,4 1 0 0,4-1-2 0,-4 0 0 0,0-7 0 0,4 0 0 0,1 3-4 0,-1-3 0 16,-4-5-8-16,4 5 12 0,1-4 18 0,-5-8 3 0,0 0 1 0,9 11 0 16,4-3-15-16,-5 0-3 0,-8-8-1 0,9 0 0 15,4 4-6-15,-4-4-1 0,4 0 0 0,0-4 0 16,4-4 5-16,1 0 1 0,-1-7 0 0,9-1 0 31,0-3-34-31,5-4-8 0,-10 0 0 0,10-4-611 16,4 7-121-16</inkml:trace>
  <inkml:trace contextRef="#ctx0" brushRef="#br0" timeOffset="32280.08">21151 16164 298 0,'0'0'27'0,"4"-4"-27"0,5-3 0 0,-1-1 0 0,5-4 48 0,0-3 5 15,0-8 1-15,0 3 0 0,5-7-2 0,-1-4 0 16,-4-4 0-16,9 1 0 0,0-1-24 0,-5 0-4 16,1 0-2-16,-1 4 0 0,0-3 24 0,5 3 5 15,-9 0 1-15,5 0 0 0,-1 8-8 0,-4-5-2 16,-4 9 0-16,4 0 0 0,0 3-16 0,-4 5-3 15,-1-1-1-15,-3 4 0 0,-1 1 23 0,5 3 5 16,-9 4 1-16,0 0 0 0,8 0-24 0,-3 4-5 16,-5-4-1-16,4 7 0 0,5 5-7 0,-5 3-2 15,1-3 0-15,-5 7 0 0,8 1 16 0,-3-1 4 0,-10 0 0 0,10 5 0 16,-1-1-15-16,0 4-2 16,-4-4-1-16,0 4 0 0,5 8-6 0,-1-4 0 15,-8-4-8-15,4 0 12 0,4 0 17 0,0-4 3 0,-8 4 1 16,4 0 0-16,4-3-25 0,-4 3-8 0,-4-8 0 0,4 0 0 15,4 1 20-15,1-5-4 16,-1 1 0-16,-4-1 0 0,0-3-8 0,0-5-8 0,0-7 12 0,0 12-12 16,0-12 0-16,0 0 0 15,0 0 0-15,0 0 0 0,0 0-18 0,0 0-4 0,0 0-1 0,0 0 0 16,0 0-21-16,0 0-5 16,0 0-1-16,-9-12-449 0,1 1-89 0</inkml:trace>
  <inkml:trace contextRef="#ctx0" brushRef="#br0" timeOffset="32471.27">21390 16068 1335 0,'-18'-12'119'0,"5"8"-95"0,-8-8-24 0,3 5 0 15,1-1 14-15,-5 0-2 0,0-3 0 0,5 3 0 16,4 0 4-16,0 0 0 0,4 1 0 0,0 3 0 0,1-4-2 0,3 0 0 16,5-3 0-16,0 3 0 0,0-7 11 0,5 3 3 15,-1 0 0-15,5 1 0 0,4 3-8 0,4 0-2 16,1-7 0-16,3 7 0 0,5 4-8 0,1-3-2 16,-1-1 0-16,0 0 0 0,9 4 20 0,-1 0 3 15,1 0 1-15,-4 4 0 0,-1-3-14 0,-4-1-2 16,-8 0-1-16,8 4 0 15,4 0-39-15,1 4-8 0,-10 0-2 16,5-1-494-16,5 5-98 0</inkml:trace>
  <inkml:trace contextRef="#ctx0" brushRef="#br0" timeOffset="33198.98">22182 15778 183 0,'0'0'16'0,"0"0"-16"0,0-8 0 0,0-4 0 0,0 12 23 0,0 0 1 16,0-8 0-16,0 8 0 0,0 0 25 0,0 0 6 15,0 0 1-15,0 0 0 0,0 0-2 0,0 0 0 16,0 0 0-16,0 0 0 0,0 12-20 0,-5 4-4 16,1 3-1-16,0 4 0 0,-1 4-2 0,5 0-1 15,-4-4 0-15,-1 8 0 0,5 0-4 0,-4 0-1 16,0 0 0-16,4 4 0 0,-5-4 19 0,5 0 3 15,0-8 1-15,0 0 0 0,0-3-28 0,0-5-4 16,-4-3-2-16,4-5 0 0,4 1 11 0,-4-8 3 16,0 0 0-16,0 0 0 0,0 0-16 0,0 0-8 15,5-8 8-15,3-7-8 0,6-1 26 0,-6-3 1 16,-3 0 0-16,-1-4 0 0,0-5 1 0,-4-2 1 16,-8 2 0-16,8-2 0 0,-5-1-10 0,1 4-3 15,-5-8 0-15,5 4 0 0,-1 0 13 0,1 8 3 16,4-4 0-16,-4 0 0 0,-1-1-16 0,1 5-4 15,0 4 0-15,-1 0 0 0,5-1 23 0,5 5 4 16,-10-1 1-16,10 5 0 0,3 7-26 0,-3-4-5 0,-5 0-1 0,8 8 0 16,1 0 6-16,4 0 1 0,0 0 0 0,0 4 0 15,5 4-6-15,-1 4-1 0,-4-1 0 0,5 5 0 16,-1 7 20-16,-4 0 4 0,0-4 1 0,0 8 0 16,5 4-13-16,-1 4-4 15,-4-4 0-15,0-4 0 0,-4 8 11 0,-5-12 1 0,-4 0 1 0,0 4 0 0,4 1-29 16,-4-5 8-16,-4 0-8 15,0 0 0-15,-1 0 10 0,1 1-1 0,-9-5 0 0,9-4 0 0,-5 5 3 0,0-5 1 16,1-3 0-16,-6 3 0 16,-3-3 2-16,0-4 0 0,-9-1 0 0,8 5 0 15,-4-4-2-15,5-4 0 0,-5-1 0 0,1 1 0 0,3-4 15 0,1 4 4 16,4-4 0-16,0 0 0 16,0-4-52-16,4 0-9 0,-4 1-3 0,4-1 0 0,9 4 16 15,0 0 4-15,-4-4 0 0,4 4 0 16,13-8-39-16,-4-4-7 0,4 1-2 15,8-5-594-15,5 9-119 0</inkml:trace>
  <inkml:trace contextRef="#ctx0" brushRef="#br0" timeOffset="33812.01">22852 15878 309 0,'0'0'28'0,"0"0"-28"16,0 0 0-16,0 0 0 0,0 0 44 0,0 0 4 0,0 0 1 0,0 0 0 15,0 0-19-15,0 0-4 0,0 0-1 0,8 8 0 16,1 7 23-16,-5 1 4 0,-4-1 0 0,0 8 1 16,5 1-18-16,-10 3-4 0,1-8-1 0,4 12 0 15,-4-4-8-15,-1 0-2 0,1 0 0 0,4 0 0 16,0-4 20-16,-4 1 3 0,-5-5 1 0,9 0 0 15,0-3-21-15,0-1-4 0,0-3-1 0,0-4 0 16,4 3-3-16,-4-11-1 0,0 0 0 0,0 0 0 16,0 0 20-16,0 0 4 0,0 0 1 0,9-4 0 0,4 0-15 0,-9-7-2 15,5-1-1-15,0-3 0 0,4-1 11 0,-5-3 1 16,-3-4 1-16,-1-4 0 0,5 4-12 0,-5-8-2 16,-4-4-1-16,9 4 0 0,-5 0-3 15,1 4-1-15,-5 0 0 0,4 0 0 0,0 3 13 16,1 1 2-16,-5 4 1 0,0 0 0 0,8 3-9 0,-3 1-2 15,-5-1 0-15,8 8 0 0,-3-3-7 0,-1 3-1 16,-4 4-1-16,0 4 0 0,9-7 19 0,-5 7 4 16,-4 0 1-16,13 0 0 0,5 0-35 0,-5 7 0 15,0-3 0-15,0 4 0 0,4 3 42 0,-4 1 2 16,0 4 0-16,5-1 0 0,-5 8-36 0,4 0-8 16,-13 1 0-16,9-1 0 0,-4 4 0 0,-4 0 0 15,3 0 0-15,-3 4 0 0,-1-4 27 0,0 0 3 0,-4-4 1 0,5 4 0 16,-10-3-13-16,5-1-2 0,-4-4-1 0,0 4 0 15,-1-7-5-15,1 3-1 0,-5-3 0 0,0-1 0 16,-4 1 1-16,-4-5 0 0,0 1 0 16,-1-1 0-16,5 1 8 0,-13 0 2 0,0-5 0 0,4 5 0 15,5-8-8-15,-5 3-2 0,0-7 0 0,1 4 0 16,8-4-2-16,-5-4 0 0,-4 4 0 0,9-3 0 16,13 3-8-16,0 0 0 0,-13-8 0 0,9 4 0 15,4 4 0-15,4-8-17 16,1-3 4-16,8-1-739 0,8-3-147 0</inkml:trace>
  <inkml:trace contextRef="#ctx0" brushRef="#br0" timeOffset="34533.11">23482 15561 194 0,'-4'0'17'0,"0"-4"-17"0,-5 4 0 0,5 0 0 15,-1 0 24-15,1 0 0 0,-5 0 1 16,5-4 0-16,4 4 23 0,0 0 5 16,0 0 1-16,0 0 0 0,0 0-22 0,0 0-4 0,-5-4 0 0,5 4-1 15,0 0 17-15,0 0 4 0,0 0 1 0,14 0 0 16,-1 0 24-16,4 0 5 0,0-3 1 0,1-1 0 15,-1 4-43-15,5 7-9 0,0-7-2 0,4 8 0 16,4 0 11-16,1 3 3 0,-5-3 0 0,-4 4 0 0,4 3-15 0,-5 1-4 16,-3-1 0-16,-5 1 0 15,4-1 13-15,-4 4 3 0,-4-7 0 0,0 7 0 16,-1 5-4-16,-3-5-1 0,-1 0 0 0,-4 1 0 16,4 3-43-16,1-4-9 0,-10 4-2 0,1 1 0 15,4-1 70-15,-4 0 13 0,-5 0 4 0,5 4 0 0,-1 0-52 0,1 0-12 16,-5 0 0-16,9-3 0 0,-4 3 40 0,4 0 6 15,-9-4 1-15,9 4 0 0,0-4-24 0,5 0-5 16,-10-3-1-16,5 3 0 0,5 0 10 0,-1 0 1 16,-4 1 1-16,4-5 0 0,1-4-9 0,3 5-1 15,-8-5-1-15,5 5 0 0,-1-5-1 0,-4-3 0 16,4-1 0-16,-4-3 0 0,5 4 3 0,-5-5 1 16,0-7 0-16,0 0 0 0,4 8 18 0,-4-8 3 15,-4 8 1-15,-5-4 0 0,5 3-34 0,-1-3-9 16,-8 0 0-16,-4 0 0 0,4 0 28 0,-9 0 0 15,0-4 1-15,5 4 0 0,4-4 4 0,-5 3 1 16,-3 1 0-16,3 0 0 0,-8 0-34 16,0-4-14-16,4 4 1 0,5 0 0 0,-5 0 36 0,5-4 7 0,4 0 2 0,0 0 0 15,13 0-52 1,0 0-9-16,0 0-3 0,0 0 0 0,0 0 4 16,13-4 0-16,9-4 0 0,-1 0-727 0,14-3-145 15</inkml:trace>
  <inkml:trace contextRef="#ctx0" brushRef="#br0" timeOffset="34971.58">24744 15894 68 0,'-4'-8'0'0,"4"8"0"16,0-4 0-16,-5 4 0 0,-3-4 44 0,3 0 4 0,-4 0 0 0,1 4 0 15,3 0-28-15,1 0-4 16,-5-4-2-16,1 4 0 0,-1 4 35 0,5-4 7 16,-5 0 2-16,5-4 0 0,4 4-5 0,0 0-1 0,-5 0 0 15,5 0 0-15,0 0 0 0,0 0 0 0,0 0 0 0,0 0 0 16,0 0-22-16,13 4-5 0,0 0-1 0,5 0 0 16,3 0 13-16,1 0 3 0,-4 0 0 0,8 0 0 15,0-1-8-15,0 1 0 16,4-4-1-16,1 0 0 0,-1 4-14 0,-4-4-2 0,0 4-1 0,1 0 0 15,-1 0-14-15,-5-4 0 0,-3 0 0 0,-1 4-372 16,5-1-78-16</inkml:trace>
  <inkml:trace contextRef="#ctx0" brushRef="#br0" timeOffset="35162.18">24657 16284 266 0,'0'0'24'0,"0"0"-24"0,9 0 0 0,4-4 0 16,4 0 66-16,0 1 9 0,5-5 1 0,0 0 1 0,4-4-10 0,5 5-3 16,-5-9 0-16,4 5 0 0,5-1-14 0,0 0-3 15,-9 1-1-15,4 3 0 0,-4 0-15 0,0-3-3 16,1 7-1-16,-1 0 0 0,-5 4-27 0,1-4 0 16,-4 4 0-16,-5 4-302 15,8 0-66-15</inkml:trace>
  <inkml:trace contextRef="#ctx0" brushRef="#br0" timeOffset="36422.86">412 16419 115 0,'9'0'10'15,"0"0"-10"-15,-9-3 0 0,4-1 0 0,-4 0 24 0,0 0 2 16,0 0 1-16,0-4 0 0,0 8-8 0,0 0-2 16,-4-3 0-16,4 3 0 0,0 0 17 0,0 0 3 15,-13-8 1-15,8 8 0 0,5 0-1 0,0 0 0 16,-13-8 0-16,13 8 0 0,0 0 10 0,0 0 1 15,0 0 1-15,0 0 0 0,0 0-6 0,5-4-2 16,8 4 0-16,0 0 0 0,4 0-12 0,9 0-2 16,-8-4-1-16,8 4 0 0,4 4 0 0,-8-4 0 15,4 0 0-15,5 4 0 0,-1 4 4 0,0-4 1 16,1 0 0-16,-5-1 0 0,4 5-11 0,-3-4-1 0,3 0-1 0,-4 4 0 31,-4-1-38-31,4-3-8 0,-13 0-2 0,4 0-317 0,1 4-63 16</inkml:trace>
  <inkml:trace contextRef="#ctx0" brushRef="#br0" timeOffset="36665.74">465 16740 255 0,'-5'0'23'0,"5"-3"-23"0,-4-1 0 0,4-4 0 0,0 4 44 0,0 0 5 16,0 0 1-16,0 4 0 0,0 0 13 0,0 0 2 15,4-4 1-15,-4 4 0 0,18 0-25 0,-5 0-5 16,0-3 0-16,0 3-1 0,4 7 5 0,-4-3 0 16,0 0 1-16,5 4 0 0,-5 0 1 0,4 3 0 15,1-3 0-15,-1 0 0 0,9-1-7 0,0 1-2 16,-4-4 0-16,4 4 0 0,4 3-16 0,10-3-3 16,-10 0-1-16,0 3-381 15,1 1-77-15</inkml:trace>
  <inkml:trace contextRef="#ctx0" brushRef="#br0" timeOffset="58609.96">1778 16284 64 0,'26'-4'0'0,"-21"0"0"0,-10-7 0 0,5 3 0 0,9 0 22 0,-9 1-2 15,-4-5 0-15,4 0 0 0,13 5-4 0,-13-5-2 16,0 0 0-16,-9 5 0 0,18-1 2 0,-9 0 1 16,-9-3 0-16,5-1 0 0,4 12 1 0,0-8 0 15,-13 1 0-15,8 3 0 0,5 4 9 0,-13 4 1 16,-4-4 1-16,4 7 0 0,-4 5 4 0,3 7 1 15,-12-3 0-15,13 7 0 0,9 4-9 0,-9 4-1 16,-4-4-1-16,-1 8 0 0,5 3-7 0,0 1 0 16,0-4-1-16,9 4 0 0,4 3 0 0,0-7 0 15,-13-4 0-15,13-4 0 0,13 4 1 0,-9-4 1 16,5-12 0-16,-1 5 0 0,14-5-2 0,-4-3-1 16,-1-4 0-16,9-5 0 0,4 1-4 0,5-4-1 0,4-4 0 15,-8 1 0-15,4-1 3 0,4 0 1 0,-9-4 0 0,-4 4 0 16,5 4-4-16,-9 0-1 15,-1-4 0-15,-3 0 0 0,-5 8 10 0,4-4 2 0,-12 0 0 16,8 0 0-16,0 4-3 0,0 0 0 0,-13-4 0 0,0 0 0 16,13 8-17-16,-13-8 8 0,0 0-8 0,0 0 0 15,13 8 23-15,-9-1-3 0,-4-7 0 0,13 4 0 16,0-4-10-16,-8 0-2 0,-1-8-8 0,5 1 12 16,8-1 0-16,-4-4 0 0,-9-3 0 15,10-1 0-15,3 5 4 0,5-5 1 0,-22-3 0 0,13 4 0 16,-9-1 11-16,0 1 3 0,-8-5 0 15,4 9 0-15,13-1-15 0,-22 0-4 0,1 1 0 0,-5 7 0 0,13 4 16 16,-13-8 4-16,-5 1 0 0,-4 3 0 0,18 8-22 0,-13-1-10 16,4 1 10-16,-5 0-10 0,5 4 21 0,0-4-1 15,-4 3-1-15,4 1 0 16,0 4-19-16,0 3 0 0,0-3 0 0,8-1 0 16,1 5 0-16,-5-4 0 0,5-1-11 0,4 5 11 15,13-5-48-15,-9 1-2 0,-4-12-1 0,5 11 0 16,3-3 17-16,-8-8 3 0,18 0 1 0,-1-4 0 15,9 4 1-15,-13-4 0 0,5-7 0 0,-1-1 0 0,9 4 13 16,-8 1 4-16,-1-9 0 0,5 5 0 0,-5 3 12 0,-4-4-11 16,0 1 11-16,-4-1-10 0,13 1-2 0,-5 3 0 15,-4-4 0-15,0 8 0 0,5 0 4 0,-5 1 0 16,-13 3 0-16,8-4 0 0,5 0-2 0,-13 4 0 0,0 0 0 16,0 0 0-16,0 0 10 0,9 8 0 0,-9-8 0 0,4 15 0 15,9 1 12-15,-13-1-3 0,0-3 0 16,0 3 0-16,5-3-9 0,3 3 0 0,-8 1 0 15,0-1 0-15,5 1 0 0,4-1 8 16,-9-15 2-16,4 8 0 0,9 3 0 0,0-7 0 0,-13-4 0 16,17 0 0-16,1 0 2 0,8-8 0 15,-13-3 0-15,9-1 0 0,4 1 6 0,0-9 2 0,-4 1 0 16,-1-4 0-16,10 3-6 0,-1 1-1 0,-12 0 0 0,8-4 0 16,4 3 2-16,-8 1 0 0,0 0 0 0,-5 7 0 15,9 4 5-15,-8 1 0 0,-5-1 1 0,-9 4 0 16,9 12 6-16,-13-8 1 0,0 0 0 0,0 11 0 15,0 5-28-15,0-1 8 0,0 1-8 0,-4-1 0 16,8 8 13-16,-4-3-2 0,-13-5-1 0,13 4 0 16,13-3 2-16,-9 3 1 0,-8-7 0 0,8-1 0 15,5 1-5-15,4-4 0 0,-13-8-8 0,5 4 12 0,12 3-12 0,-4-10 0 16,0-1 8-16,4 0-8 0,1 0 28 0,4-8 2 16,-5-7 1-16,-4 4 0 0,4 3-31 15,10-4 8-15,-19-3-8 0,5 0 0 0,9-1 8 0,-18 5-8 16,9 0 11-16,-8-1-11 0,8 4 13 0,-9 5-4 15,-4-1-1-15,0 8 0 0,0 0 1 0,0 0 0 16,0 0 0-16,0 0 0 0,9 8 13 0,-9 3 2 16,0 1 1-16,0 0 0 0,0 3-25 0,0 0-20 15,0 1 3-15,0-1 1 0,4 1 37 0,5-5 8 16,-5 1 2-16,5-4 0 0,8 0-31 0,-3-1 0 16,-10-7 0-16,9 0 0 0,13-7 0 0,-17-1 0 15,4-8 0-15,4 1 0 16,5-4-26-16,0-1-11 0,-9 1-3 0,4-4 0 0,9-1 30 0,0-3 10 15,-8-4 0-15,-1 4-9 0,9 0 9 0,-13 0 0 0,0 0 0 16,5 8 0-16,-5 3 0 0,0 5 0 0,-13-1 0 0,0 4 0 16,0 8 18-16,0 0 6 0,0 0 0 0,0 12 1 15,4 4-25-15,-4 3 0 0,-4 8 0 0,-5 0-11 16,9 8 11-16,-4 0 0 0,4 3 0 0,-9 5 0 16,5-1 0-16,8 9 0 0,-4 3 9 0,9 0-9 15,-9 0 8-15,-9-4-8 0,5-3 0 0,-5-1 0 16,9-3-12-16,-4-9-8 0,-1-3-3 0,5-4 0 15,5-3 12-15,-1-9 3 0,-8 1 0 0,8-5 0 16,5-7 8-16,-9-4 0 0,0 0 0 0,0 0 0 16,0-8 0-16,4 1-10 0,-4-9 10 0,9 1 0 15,-9-1 0-15,4-3 12 0,-4-4 0 0,0-1 0 0,9-3-3 16,-9-4-1-16,0 0 0 0,0-3 0 16,4-1 4-16,-4-4 1 0,5-3 0 0,3-1 0 0,5 1-13 0,-8 3 8 15,-1-4-8-15,5 5 0 0,4 7 0 0,4 0 0 16,-13 4 0-16,10 7 0 0,-6 1 19 15,10 8 1-15,-14-5 0 0,-4 16 0 0,0 0-34 0,17 0-6 16,-17 0-2-16,22 0 0 0,-4 8 69 0,-1 0 13 16,-4-1 4-16,0 5 0 0,0-1-52 0,-9 1-12 15,-4-12 0-15,9 16 0 0,9-5 0 0,-14 5 0 16,5-5 0-16,-5-3 0 0,0 7 0 0,5-3 0 16,-9 0-12-16,0-1 12 0,0 1 0 0,-9-1 0 15,5-3 10-15,0 4-2 0,-9-1-8 0,4 1 11 16,0-4-11-16,-4 3 12 0,0-7-12 0,-4 0-9 0,-9 4 9 0,8-4-13 15,-4 3 13-15,1-3 0 16,3 0 0-16,-4 0 0 0,5 0 0 0,4-4 0 0,-4 0 0 16,12 0-652-16,5 0-127 0</inkml:trace>
  <inkml:trace contextRef="#ctx0" brushRef="#br0" timeOffset="60940.21">4863 15778 216 0,'0'0'19'0,"8"-4"-19"0,-16-8 0 0,8 4 0 0,0 8 21 0,-5-4 1 16,1-7 0-16,-5 3 0 0,9 8 28 0,0 0 6 16,-13 0 0-16,5 4 1 0,-1 8-15 0,5 3-3 15,-18 1-1-15,13 7 0 0,-4 8-21 0,-4 0-4 16,4 0-1-16,-9 7 0 0,4 9 1 0,1 3 0 15,0 0 0-15,-5 4 0 0,13 8 23 0,-13 0 4 16,5-4 0-16,4 8 1 0,0 0-21 0,4-5-5 16,-4-6-1-16,5-1 0 0,3-4-3 0,1-4-1 0,-1-7 0 15,5-4 0-15,5-4 9 0,-1-4 1 0,1-8 1 16,3 0 0-16,5-7-2 0,5 0-1 0,-5-8 0 0,0-1 0 16,9-3-9-16,-5 0-1 15,5-3-8-15,-9-5 12 16,8 0-46-16,6-4-10 0,-14-7-1 0,0 4-261 0,4-1-52 0</inkml:trace>
  <inkml:trace contextRef="#ctx0" brushRef="#br0" timeOffset="61299.01">4989 16238 180 0,'22'-35'16'0,"-14"19"-16"0,-16-11 0 0,16 0 0 16,-3 4 8-16,-5-4-8 0,-5 0 11 0,5 4-11 16,5 3 29-16,3 1-1 0,-16-4 0 0,8 7 0 0,8 5 16 15,-8 11 2-15,-8-12 1 0,8 12 0 0,0 0-3 0,0 0-1 16,0 0 0-16,0 12 0 0,8 3-13 0,-8 8-2 15,-8 5-1-15,3 2 0 0,10 9-16 0,-5 0-3 16,-5 0-8-16,5 3 12 16,5 4 24-16,3 1 5 0,-16-1 1 0,16 1 0 0,10-5-24 0,-14-3-5 15,5-4-1-15,4-4 0 0,-4-4 11 0,4-8 1 16,-5-4 1-16,1-3 0 0,13 0 3 16,-22-12 0-16,13-8 0 0,-4 0 0 0,12 0 0 0,-3-3 0 15,-1-5 0-15,-4-3 0 0,5 0 0 0,-1-1 0 16,-8-7 0-16,4 0 0 0,4 4-7 0,-4-4-1 15,0-4 0-15,-8 0 0 0,12 4-6 0,-8-4-2 16,-1 4 0-16,1-4 0 0,4 8 23 0,0 7 4 16,-8-3 1-16,8 4 0 0,-9 3-20 0,5-3-3 0,-9-1-1 0,4 4 0 15,0 5-6-15,1-1-2 16,3 0 0-16,-8 8 0 0,9 4-8 0,-9-4 0 16,13 0 0-16,-4 8 0 15,4 3-24-15,-4 1-6 0,4-4-2 0,-5 3-447 0,5 1-89 16</inkml:trace>
  <inkml:trace contextRef="#ctx0" brushRef="#br0" timeOffset="61639.21">5641 16319 68 0,'14'23'0'0,"-14"-23"0"0,0 16 0 0,-9-1 0 15,9 4 36-15,0 1 2 0,-13 3 0 0,8 0 0 16,1 4-16-16,4 0-3 0,-13 0-1 0,4 0 0 16,9 0 10-16,0 4 3 0,-4-4 0 0,0 1 0 0,21-1-5 0,-17-8-1 15,0-4 0-15,13 1 0 16,4-1 1-16,-3-7 0 0,-6 0 0 0,1-8 0 0,17-4-18 0,-9-4-8 15,-3-3 0-15,7-1 8 0,1-3 45 0,0-5 9 16,-5 5 2-16,5-5 0 0,-9 1-52 0,-4 4-12 16,-1-5 0-16,-3 1 0 15,3 3 40-15,-8 1 6 0,0-4 1 0,-8 7 0 0,8 0-24 0,-5 5-5 16,-12-5-1-16,4 4 0 0,4 5 17 16,-4 3 3-16,-4-4 1 0,-1 4 0 0,14 4-11 0,-9-1-3 15,-9 1 0-15,14 0 0 0,8 4-1 0,0 0-1 16,-14 3 0-16,14-3 0 0,5 7-34 0,4 1-6 15,-9-5-2-15,4 5 0 0,9 3 68 0,0-3 12 16,-9-5 4-16,5 5 0 0,8-1-52 0,-4 1-12 16,-4-5 0-16,4 5 0 0,9 3 0 0,-5-7 0 15,-4 3 0-15,0-3 0 0,5-1 0 0,4-7 0 0,-9 0 0 0,0-4-441 16,4-8-91-16</inkml:trace>
  <inkml:trace contextRef="#ctx0" brushRef="#br0" timeOffset="61884.73">6564 16021 345 0,'8'4'31'0,"-8"-4"-31"0,0-4 0 0,0 0 0 0,0 4 0 0,0 0 0 16,0 0 0-16,0 0 0 15,0 16 63-15,0 3 6 0,-8 0 2 0,3 12 0 16,-3 8-11-16,-1 0-3 0,0-1 0 0,-4 9 0 15,5 3-43-15,-5 4-14 0,-9 4 8 0,13-4-8 0,-4 4 32 16,0 0 2-16,-4-4 1 0,8-7 0 0,9-5-8 0,-4-7-2 16,-5-8 0-16,4-4 0 0,19-3-39 0,-1-9-8 15,-13-11-2-15,4-3-268 16,13-5-53-16</inkml:trace>
  <inkml:trace contextRef="#ctx0" brushRef="#br0" timeOffset="62555.21">6951 16176 201 0,'13'4'18'0,"-13"-4"-18"0,-4-4 0 0,8-4 0 0,5 0 28 0,-1 5 3 15,-8-5 0-15,9 0 0 0,9 4 10 0,-5 0 3 16,-5-3 0-16,10 3 0 0,-1 4-12 0,0-4-3 16,-3 4 0-16,3 4 0 0,5 3 28 0,-5 1 6 15,-4 0 1-15,5 7 0 0,-1 5-50 0,-4-1-14 16,0 0 0-16,-9 1 8 0,5 3 18 0,0 0 4 0,-5 0 1 0,-4 1 0 16,0-1-11-16,-4 4-3 0,-5-8 0 0,0 4 0 15,5 1-2-15,-13 3-1 16,-5-4 0-16,0 8 0 0,9 0 20 0,-17-4 4 0,-1-4 1 0,5 4 0 15,13 0-11-15,-4-4-3 16,-1 0 0-16,-4 1 0 0,9-1-5 0,5 0 0 0,-10-7-1 0,5-1 0 16,5-3-6-16,3-5-1 0,-3 1 0 0,8-8 0 15,0 0 7-15,0 0 1 0,0 0 0 0,13 4 0 16,4 0 8-16,-4-8 3 0,-13 4 0 0,13-8 0 16,13 0-39-16,0-3-8 0,-4-5-2 0,4 5 0 15,9-1 66-15,-5-3 12 0,1-1 4 0,-1 1-547 16,5-1-109-16</inkml:trace>
  <inkml:trace contextRef="#ctx0" brushRef="#br0" timeOffset="62996.1">7551 15924 126 0,'5'-3'11'0,"-10"-5"-11"16,1 0 0-16,0-3 0 0,-5-5 31 0,5 4 4 15,-5-3 1-15,0 0 0 0,0 7-20 0,1-4-4 0,-5 1-1 0,4-1 0 16,5 4 33-16,-5-3 6 16,5 7 2-16,-5-4 0 0,9 4-8 0,-9 0-2 0,0 0 0 0,9 1 0 15,0 3-4-15,0 0-1 16,-4 3 0-16,4-3 0 0,0 0 4 0,0 8 1 15,0 4 0-15,4 3 0 0,5 1-23 0,0 3-5 0,-5 0-1 0,9 8 0 16,5 1 27-16,-1-1 6 0,-4 0 1 0,0 4 0 16,9 3 6-16,-5 1 2 0,-4 0 0 0,5 0 0 15,4 7-37-15,-1-7-7 0,1 0-2 0,0 4 0 16,0 3 10-16,-5-3 1 0,5 0 1 0,-14 3 0 16,14 1-4-16,-9-5-1 0,-13 1 0 0,5 3 0 15,3 1 39-15,-8-8 7 0,-8 3 2 0,3 1 0 16,-8-4-64-16,-4 0 0 0,-5-4 0 0,0 3-13 15,1-3 32-15,-1 0 6 0,-9 0 2 0,-3-4 0 0,12 4-11 16,4-7-1-16,-16-1-1 0,7-4 0 16,14 0-14-16,-4-3 0 0,0-5 0 0,8 1-546 15,9-12-110-15</inkml:trace>
  <inkml:trace contextRef="#ctx0" brushRef="#br0" timeOffset="63463.71">8247 16590 68 0,'-4'0'0'0,"0"3"0"0,-9-3 0 0,8 0 0 15,1 0 46-15,-9 0 3 0,4 0 1 0,0-3 0 16,9 3-3-16,0 0-1 0,0 0 0 0,0 0 0 15,0 0-18-15,0 0-4 0,0 0-1 0,9 0 0 0,13 3 23 0,-5-3 5 16,-4 0 1-16,9 0 0 16,0 4-2-16,0 0 0 0,-9-4 0 0,4 0 0 0,5 4-27 15,-5 0-6-15,9-4-1 0,-8 4 0 0,-1 4 13 0,5-1 3 16,-5-3 0-16,1 0 0 0,-1 0 25 0,-4 0 6 16,5 0 1-16,-5-4 0 0,4 3-52 0,-4 1-12 15,-13-4 0-15,17-4 0 0,-4 1 0 16,1-1 0-16,-1-8 0 0,0 4-10 15,0-3-40-15,-9-1-8 0,0 1-2 0,1-5-275 16,-5 5-55-16</inkml:trace>
  <inkml:trace contextRef="#ctx0" brushRef="#br0" timeOffset="63662.37">8534 16292 252 0,'0'0'22'0,"0"0"-22"0,0 0 0 0,0 0 0 15,0 0 44-15,0 0 5 16,0 0 1-16,0 0 0 0,0 0 11 0,-4 11 3 15,-5-3 0-15,1 4 0 0,-1 7-28 0,0 0-6 0,1-3-1 0,3 7 0 16,-8 8-1-16,5-4-1 0,-1 4 0 0,0 0 0 16,5 0-1-16,-9 8 0 0,-5-1 0 0,5 1 0 15,5 3-3-15,-5-3-1 0,4-8 0 0,0 4 0 16,9-4-22-16,-9-4 0 0,5-4 0 0,4-4-303 16,4 1-65-16</inkml:trace>
  <inkml:trace contextRef="#ctx0" brushRef="#br0" timeOffset="63966.89">8922 16609 345 0,'0'0'31'0,"0"0"-31"0,4-8 0 0,-4 8 0 0,0 0 0 0,0 0 0 15,0 0 0-15,0 0 0 0,0 0 68 0,0 0 7 16,0 0 1-16,13 8 1 0,4 0-28 0,-3-1-5 16,-14-7-2-16,17 4 0 0,0 0-26 0,-4 0-6 15,0-4-1-15,5 4 0 0,4-4 24 0,-1 4 5 16,1-8 1-16,0 4 0 0,0 4-11 0,4-8-3 16,0 0 0-16,-9 0 0 0,9 4 31 0,-4-4 5 15,-5-3 2-15,1 3 0 0,-1-4-50 0,5 0-13 0,-9 0 0 0,4 1 0 16,1 3 0-16,-5 0 0 0,-4-4 0 15,4 1 0 1,-5 3-46-16,-3-4-14 0,-5-4-4 0,0 5-272 0,0 7-56 0</inkml:trace>
  <inkml:trace contextRef="#ctx0" brushRef="#br0" timeOffset="64161.45">9217 16273 273 0,'0'0'24'0,"0"0"-24"0,0 11 0 0,5 1 0 16,-5 3 54-16,4 5 6 0,-8-1 0 0,-1 12 1 0,1 4-1 16,0-1-1-16,-5 1 0 0,5 4 0 0,-1 0-25 15,-3 3-5-15,-5-3-1 0,4-1 0 0,0 1 29 0,5-4 6 16,0-4 1-16,-1 0 0 0,10-4-64 0,-5 0 0 16,0-8-9-16,-5-3-293 15,10-1-58-15</inkml:trace>
  <inkml:trace contextRef="#ctx0" brushRef="#br0" timeOffset="65464.87">10140 8890 201 0,'0'0'18'0,"-9"-3"-18"0,0-9 0 0,5 4 0 16,-5 4 36-16,5-3 3 0,-9-9 1 0,9 8 0 15,-5 8-32-15,5-3-8 0,4-5 0 0,0 8 0 16,0 0 50-16,0 0 9 0,4-12 1 0,-4 12 1 15,13 4-17-15,4 0-3 0,1-12-1 0,8 12 0 16,9 12-10-16,-1-5-2 0,-3-3-1 0,8 0 0 16,9 11 5-16,0 0 0 0,4-7 1 0,4 3 0 0,1 5-1 15,0-1-1-15,-1-7 0 0,5-5 0 16,4 9-6-16,5-5-1 0,4-3 0 0,0 0 0 0,4 4 6 16,0-5 1-16,-4 1 0 0,5 0 0 15,-1 3 6-15,-4-3 2 0,-4 0 0 0,4 0 0 0,13 3-7 0,-13 1-2 16,-14-5 0-16,1 1 0 0,0 0 0 0,-9 4 0 15,-4-9 0-15,-4 5 0 0,8 4 6 0,-13-5 2 16,-4 1 0-16,4 4 0 0,13-1-28 0,-4 5-10 16,-13-8 0-16,4-1 9 0,9 5 42 0,-13-4 8 15,-5-4 1-15,1 3 1 0,3 1-49 0,-3-4-12 16,-9 0 0-16,-1-4 0 16,6 4 0-16,-10-4 0 0,-4-4 0 0,0 0 0 0,0 4 54 0,0-4 8 15,-9-4 2-15,-4 8 0 0,0 0-64 0,0 0 0 16,0 0 0-16,0 0-10 0,0 0 10 0,-17 4 9 15,0 0-1-15,-5 0-653 0,0 11-131 0</inkml:trace>
  <inkml:trace contextRef="#ctx0" brushRef="#br0" timeOffset="68072.27">10275 16261 237 0,'13'8'21'0,"-13"-4"-21"16,0-4 0-16,0 7 0 0,0 1 13 0,-5 4-1 15,-8-1-1-15,0 9 0 0,9-1 9 0,-9 8 3 16,0-4 0-16,0 4 0 0,0 0-1 0,-5 0 0 0,5-3 0 0,0 3 0 16,4 0-12-16,1-8-2 0,-5 0-8 0,8-3 12 15,5-1-2-15,-4-3-1 0,4-4 0 0,9-1 0 16,4 1 9-16,0-4 2 0,0-4 0 0,0 0 0 15,9 0-4-15,-1 0 0 0,-3-4 0 0,4 0 0 16,-1 4 0-16,-3 0 0 0,-10 0 0 0,10 0 0 16,8 8 5-16,-9-8 1 0,-4 0 0 0,5 0 0 15,4 4 6-15,-5 0 0 0,-8-4 1 0,8 4 0 16,13-1-5-16,-12 1 0 0,4-4-1 0,-1 0 0 16,1 0 3-16,0 0 1 0,0-4 0 0,-1-3 0 15,1 7-9-15,0-8-2 0,-5-4 0 0,5 1 0 0,-5-5 2 16,1 1 0-16,-5-5 0 0,0 5 0 0,4 0 6 0,-4 3 0 15,-8-7 1-15,3 7 0 0,-3-3 2 0,-1 3 0 16,-8-4 0-16,4 5 0 0,0 3-3 0,-5 0 0 16,-3-3 0-16,-5 3 0 15,8 4-11-15,-8 4-2 0,-4-8-1 0,4 8 0 0,0 4 8 0,-5 4 2 16,-3-4 0-16,-1 8 0 16,5 3-6-16,-1 4-1 0,-4 1 0 0,5 3 0 0,0 4-3 0,4-4-1 15,-1 0 0-15,6-3 0 16,8 7-41-16,-5-4-9 0,5-4-2 0,5 1-414 15,3 3-83-15</inkml:trace>
  <inkml:trace contextRef="#ctx0" brushRef="#br0" timeOffset="68565.85">11166 16439 183 0,'9'-4'16'0,"-9"4"-16"0,9 0 0 0,-5 0 0 15,1 0 22-15,-5-4 1 0,0 4 0 0,0 0 0 16,0 0 14-16,-9 12 3 0,0-1 1 0,-4 5 0 15,4 3-21-15,-4-3-4 0,0 3 0 0,0 4-1 16,9 0 4-16,-5-3 1 0,0-1 0 0,5-4 0 16,4 5 4-16,0-9 0 0,0 5 1 15,9-5 0-15,4-3-8 0,0-4-1 0,-4 0-1 0,8-8 0 16,0 4 8-16,5-8 1 0,0-3 1 0,0-5 0 16,4 5 3-16,0-5 0 0,-4-3 0 0,4-1 0 15,-4 1-16-15,4 4-4 0,0-5 0 0,-5 5 0 16,-3 3 13-16,4 1 3 0,-5-1 0 0,0 8 0 15,1-4 12-15,-5 5 4 0,0 3 0 0,-4 0 0 0,-5 7-10 0,0-3-2 16,-4-4 0-16,0 16 0 0,0-1 0 16,0 4 0-16,0 1 0 0,5-1 0 0,-10 4-12 0,5-3-4 15,0-1 0-15,0 0 0 0,-4 1 0 0,4-1 0 16,4 0 0-16,5-3 0 0,-5-1-3 0,5-3-1 16,4-4 0-16,0-5 0 0,-4 1 19 15,4-4 3-15,0 0 1 0,4-4 0 16,1-3-39-16,4-5-8 0,4-3-2 0,-5 3 0 0,1-3 66 0,0-1 12 15,4 1 4-15,0-1 0 0,-8-3-52 0,3 3-12 16,-3-3 0-16,-1 4 0 0,0-1 0 0,-3 5 9 16,-6-1-9-16,5 4 8 0,-4 4 8 0,-9 4 0 15,0 0 1-15,0 0 0 0,4 8 21 0,1 4 4 16,-5-1 1-16,-5 5 0 0,-3-1-35 0,-1 1-8 16,5-1 0-16,-1 4 0 0,1 5 0 0,0-5 0 0,-1-4 0 15,5 1 0 1,0-1-33-16,5-3-9 0,-1-4-2 0,-4-8-509 0,0 0-103 15</inkml:trace>
  <inkml:trace contextRef="#ctx0" brushRef="#br0" timeOffset="69032.87">12328 16400 345 0,'0'0'31'0,"0"0"-31"0,0 0 0 0,0 16 0 15,0-1 24-15,-4 8 0 0,-5-3-1 0,0 11 0 16,1 3 14-16,-1 1 3 0,0 0 1 0,0 4 0 0,-4-1-33 15,5 5-8-15,3-5 0 0,-3 5 0 16,-1 0 14-16,-4-1 1 0,4-3 0 0,0-1 0 0,5 1 5 0,-5 0 2 16,1-4 0-16,-1-8 0 0,9 0-35 0,-4-4-7 15,8-4-2-15,-4-3 0 0,0-5 30 0,4 1 5 16,-4-12 2-16,0 0 0 0,9-4-2 0,4-4 0 16,-9 1 0-16,5-9 0 0,9 1 28 0,-14-9 6 15,5-3 1-15,-5 0 0 0,5 0-10 0,-1 0-2 16,-8-11 0-16,5 3 0 0,12-4-4 0,-8-4-2 15,-9-3 0-15,-5 0 0 0,5-5-3 0,0 5-1 16,-4-4 0-16,13 3 0 0,13 9 2 0,-9-1 0 16,-13 4 0-16,8 0 0 0,5 8 0 0,0 4 0 15,-8-4 0-15,8 8 0 0,9 7-9 0,-1 1-2 16,-8 7 0-16,5 4 0 0,4 4 9 0,-1 3 2 16,1 1 0-16,4 7 0 0,-4 1-5 0,0 3-1 0,-5 1 0 15,0 3 0-15,5 4-6 0,-9-4-2 16,0-4 0-16,-4 5 0 0,0 3-14 0,4-8 0 15,-5 0 0-15,1-3 0 0,0-1 54 0,-5 1 8 0,-4-5 2 0,0 1 0 16,-8 3-52-16,-6 5-12 0,-7-9 0 0,-1 9 0 16,-4-5 0-16,0-3 0 0,-9-1 8 0,-4 1-8 15,8 0 25-15,1-5 3 0,-5-3 0 0,5 0 0 16,4-4 4-16,4-4 2 0,4-4 0 0,10 1-666 16,3-5-134-16</inkml:trace>
  <inkml:trace contextRef="#ctx0" brushRef="#br0" timeOffset="69686.09">13616 15793 234 0,'0'0'20'0,"0"0"-20"0,0-4 0 0,-5 4 0 0,5 0 42 0,0 0 4 16,-8 8 1-16,-1 3 0 0,5 9-21 0,-9 3-4 15,0 0-1-15,-1 12 0 0,1 8-6 0,0 3-2 16,-4-4 0-16,0 9 0 0,8 3 25 0,-22 50 5 16,5-26 1-16,18-36 0 0,-1 12 7 0,0 0 1 15,-8 4 1-15,4 4 0 0,0-4-29 0,4 0-7 16,-8-4-1-16,4-3 0 0,4-5 4 0,0-3 0 16,-4-5 0-16,9-3 0 0,4-4-8 0,4-4-2 15,-8-4 0-15,8-3 0 16,5-5-31-16,4-7-7 0,0-12 0 0,9-4-263 0,4 1-52 0</inkml:trace>
  <inkml:trace contextRef="#ctx0" brushRef="#br0" timeOffset="70362.32">13946 16354 126 0,'0'0'11'0,"0"0"-11"0,9-4 0 0,-9-4 0 0,0 4 24 0,0-3 4 0,-4-5 0 0,-1 4 0 15,5-3-13-15,-4 3-3 0,-5-4 0 16,5 1 0-16,0 3 28 0,-1-4 4 0,-3 5 2 0,3-5 0 16,1 4 6-16,-1 1 2 0,-3-1 0 0,3 0 0 15,5 8-4-15,0 0-1 0,-4-8 0 0,4 8 0 16,0 0-39-16,0 0-10 0,0 0 0 0,4 12 0 16,1 3 53-16,-1 5 9 0,0-1 2 0,1 0 0 15,-1 8-52-15,5 4-12 0,-5 0 0 0,1 0 0 16,3 4 54-16,1 0 8 15,-5 0 2-15,1-4 0 0,3 0-64 0,-3-4-8 0,-1-8-4 0,0 0-1 0,5 1 36 16,0-9 7-16,-5-3 2 0,1 4 0 16,8-5-7-16,-9-3-1 0,-4-4 0 0,13-4 0 0,0 0 13 15,-4-3 3-15,4-13 0 0,-5 5 0 0,10-4-13 0,-5-5-3 16,-4-3 0-16,4 0 0 0,8-4 13 0,-8 4 3 16,1-8 0-16,-1 4 0 15,4-3-20-15,5-28-4 0,-9 15-1 0,0 32 0 0,4-1 0 16,-4-3 0-16,-4 0 0 0,0 3 0 0,8 5 12 15,-8-1 2-15,-5 1 1 0,5 3 0 0,4 4-14 0,-4 0-2 16,-9 4-1-16,13 4 0 16,0 4-43-16,4 3-9 0,-8 1-1 0,0 3-546 15,4 1-109-15</inkml:trace>
  <inkml:trace contextRef="#ctx0" brushRef="#br0" timeOffset="70709.98">14508 16605 345 0,'0'0'31'0,"-5"12"-31"0,1-1 0 0,-1 1 0 0,5 7 0 0,-4-3-8 16,-5-1-1-16,1 4 0 0,8 1 43 0,-5-5 9 0,1 1 1 15,4-1 1-15,4 1-4 0,1-5-1 16,-1 1 0-16,0-4 0 0,5-1-4 0,9 1 0 0,-1-8-1 0,-8 0 0 16,8 0-1-16,-4-8 0 0,4-3 0 0,1 3 0 15,4-4 10-15,-5-3 3 0,-4-4 0 0,4 3 0 16,1 1-38-16,-5-1-9 0,0 1 0 0,-4 3 0 15,-1 1 33-15,1 3 5 16,-9-4 1-16,0 1 0 0,0-1-11 0,0 4-3 0,-4 1 0 16,4 7 0-16,-5-8 11 0,5 8 1 15,0 0 1-15,0 0 0 0,0 0-14 0,-8-4-2 0,8 4-1 0,0 0 0 16,0 0-13-16,-5 8-8 0,5-8 10 0,-4 7-10 0,8 5 0 0,-4 0 0 16,5-5 0-16,-1 5 0 15,5 0 57-15,-5-1 6 0,0-3 1 0,9 0 0 0,-4 3-52 0,4-3-12 16,-4 0 0-16,4 3 0 0,0 1 0 15,0-4 0-15,0-8 0 0,0 3-509 16,0-3-105-16</inkml:trace>
  <inkml:trace contextRef="#ctx0" brushRef="#br0" timeOffset="70922.95">15382 16157 277 0,'0'0'24'0,"0"0"-24"0,0 0 0 0,9 11 0 16,-1 8 70-16,-3 1 9 16,-1 3 1-16,-4 4 1 0,-4 12-31 0,-5 38-6 0,-8-15-2 0,12-31 0 15,-3 15-14-15,-10 1-4 0,1-1 0 0,-5 4 0 16,5 4 32-16,-5-3 7 0,-4-9 1 0,8-3 0 16,5-4-52-16,0-8-12 0,0-8 0 0,4 1-304 15,5-5-64 1</inkml:trace>
  <inkml:trace contextRef="#ctx0" brushRef="#br0" timeOffset="71621.97">15800 16292 345 0,'4'0'31'0,"-4"0"-31"0,0 0 0 0,0 0 0 15,0 0 24-15,0 0 0 0,0 0-1 0,0 0 0 16,0 0 14-16,17-4 3 0,-4 0 1 0,5 8 0 16,-1 0-9-16,-4 4-1 0,5-5-1 0,-5 9 0 0,4 0-5 15,0 3-1-15,-8-7 0 0,9 7 0 16,-5 5 4-16,-5-5 1 0,1 4 0 0,0-3 0 0,4 3-5 0,-9 1-2 16,1-1 0-16,-5 0 0 15,0 1 1-15,0-1 0 0,-5 4 0 0,-4-4 0 0,1 1 33 16,-5-1 6-16,0 0 2 0,-5-3 0 15,1 7-52-15,-1-7-12 0,1-1 0 0,0 4 0 0,-1-3 0 0,5-1 0 16,-4-7 0-16,4 8 0 0,4-5 54 0,0-3 8 16,1-4 2-16,8-4 0 0,0 7-52 0,0-7-12 15,0 0 0-15,8 4 0 0,1 4 0 0,4 0 0 16,-4-8 0-16,4 4 0 0,4 0 0 0,-4-1 0 16,-4-3 0-16,4 4 0 0,4 0 54 0,-4 4 8 15,-4-4 2-15,-4 0 0 0,8 3-52 0,-9 1-12 16,5-4 0-16,-9 0 0 0,0 7 18 0,0-3 1 15,-9 0 0-15,0 4 0 0,1 3-1 0,-6 0 0 16,-7-3 0-16,-1 4 0 0,-4 3-3 0,0-4-1 0,-13 5 0 16,8-5 0-16,1 4-14 0,8-3-10 0,0-8 2 0,0-1-554 15,9 1-110-15</inkml:trace>
  <inkml:trace contextRef="#ctx0" brushRef="#br0" timeOffset="71904.7">16317 15894 280 0,'0'0'25'0,"0"0"-25"0,0 0 0 0,9 7 0 0,0 13 60 0,-1-1 8 16,1 0 0-16,4 12 1 0,5 4-45 15,-1 8-8-15,-4 3-3 0,4 0 0 0,1 5 43 16,-1 3 8-16,-4 0 1 0,5 4 1 0,-5 8-3 0,4-1-1 15,-4 1 0-15,0 0 0 0,0 0-45 16,-4-5-9-16,0-6-8 0,-5-1 12 16,5-4 24-16,-9 0 6 0,0-7 1 0,-5 3 0 0,-3 1 7 15,-1-5 2-15,-13-7 0 0,0 0 0 0,1 0-20 16,-1-1-4-16,-9-3-1 0,1-4 0 0,0 0-27 0,3-3 0 16,1-9 0-16,9 4 0 0,0-7 0 0</inkml:trace>
  <inkml:trace contextRef="#ctx0" brushRef="#br0" timeOffset="72675.03">16865 16845 230 0,'0'0'20'0,"0"0"-20"0,0 0 0 0,0 0 0 0,0 0 19 0,0 0-1 15,0 0 0-15,0 0 0 16,13 4 30-16,1-4 7 0,-6 0 1 0,5 0 0 0,9 4-7 0,-5-1-1 15,-4-3 0-15,9 0 0 0,4 0-16 0,9 0-3 16,-9-3-1-16,0 3 0 0,5 0 8 0,-1 0 0 16,-4 0 1-16,0 3 0 0,1-3-2 0,-6 4-1 15,-3-4 0-15,3 4 0 0,-3-4-10 0,-1 4-3 16,-17-4 0-16,18 4 0 0,-1 0 3 0,-4-4 1 16,-13 0 0-16,13 4 0 0,0-1-25 0,-13-3 0 15,0 0 0-15,0 0-354 16,13-3-66-16</inkml:trace>
  <inkml:trace contextRef="#ctx0" brushRef="#br0" timeOffset="72914.48">17196 16613 255 0,'0'0'23'0,"0"0"-23"0,0 0 0 0,0 0 0 15,0 0 45-15,0 0 5 0,-9 8 1 0,-4-1 0 16,5 9 2-16,-5-5 1 0,-1 9 0 0,1-1 0 15,5 8-13-15,-5 0-2 0,0-4-1 0,0 8 0 16,4 0-10-16,-4 0-3 0,-5 4 0 0,1 0 0 16,8-4 19-16,-4 4 4 0,5-1 1 0,-1-3 0 15,5 4-24-15,-1-4-5 0,5-8 0 0,0-3-1 16,9 3-41-16,-9-8-8 0,0-3-2 0,4-4-276 16,14-1-55-16</inkml:trace>
  <inkml:trace contextRef="#ctx0" brushRef="#br0" timeOffset="73161.03">17666 16853 244 0,'17'7'22'0,"-17"-7"-22"0,0 0 0 0,0 0 0 0,0 0 40 0,0 0 4 15,0 0 1-15,-4 4 0 0,4-4 5 0,-4 12 1 16,-1-8 0-16,5-4 0 0,9 11-10 0,0-3-1 15,-9-8-1-15,4 12 0 0,13-5-3 0,1 1-1 16,-1 0 0-16,1-4 0 0,8 0 3 0,-5-1 1 0,1-3 0 0,0 4 0 16,4 0-3-16,-4 0 0 0,-5-4 0 0,5 0 0 15,4 0 3-15,-9 0 0 0,1 0 0 0,-1-4 0 16,9 0-31-16,-8 0-8 16,-1-3 0-16,5 3-374 0,0-4-76 15</inkml:trace>
  <inkml:trace contextRef="#ctx0" brushRef="#br0" timeOffset="73388.97">18036 16663 234 0,'0'0'20'0,"0"0"-20"0,0 0 0 0,0 0 0 15,0 0 61-15,0 0 8 0,0 0 2 0,0 0 0 0,-5 16-38 16,1 3-7-16,-5 0-2 0,5 4 0 0,-5 8 35 0,1 0 6 15,-6-4 2-15,1 4 0 0,0 4-27 0,0-4-6 16,-4 0-1-16,4 0 0 0,-5 8-1 0,5-5 0 16,-4-7 0-16,4 4 0 0,0 0-32 0,0 0 0 15,4-8 0-15,0 1-311 16,1-13-59-16</inkml:trace>
  <inkml:trace contextRef="#ctx0" brushRef="#br0" timeOffset="74685.45">18901 16628 244 0,'0'0'22'0,"0"0"-22"0,0-4 0 0,0 4 0 0,0 0 47 16,0 0 5-16,-4-3 0 0,0 3 1 15,-5 3-22-15,0-3-5 0,-8 4-1 0,-1-4 0 0,10 8 11 0,-1-4 3 16,0 4 0-16,1-1 0 16,-1 5-8-16,-4-4-2 0,0 3 0 0,4 1 0 0,0 3-1 0,1-3 0 15,-1-4 0-15,0 3 0 0,1 1 4 16,-1-4 1-16,0-1 0 0,5 5 0 0,0 0-7 0,-1-5-2 16,1 1 0-16,-5 0 0 0,0-1 4 0,5 5 1 15,-5-4 0-15,5 3 0 0,0 1 11 0,-1 0 3 16,-3-1 0-16,-1 1 0 0,9 3-23 0,-4 1-4 15,-1-5 0-15,1 5-1 16,4 3 7-16,0 1 2 0,-4-1 0 0,-1 4 0 0,5 0-3 0,0 0 0 16,0 1 0-16,0 3 0 0,5 0-5 0,-5 4 0 15,4-4-1-15,-4 4 0 0,4 0 3 0,1-4 1 16,-5 4 0-16,0-4 0 0,4-4 9 0,0 0 3 0,-8-4 0 16,4 1 0-16,4-1-31 0,5-7 0 0,-9 3 0 0,13-3 0 15,-4-1 13-15,4-7 3 0,-4-4 1 0,8-4-554 16,5 1-111-16</inkml:trace>
  <inkml:trace contextRef="#ctx0" brushRef="#br0" timeOffset="75176.25">19206 17251 111 0,'0'0'10'0,"0"0"-10"0,0 0 0 0,0 0 0 0,0 0 76 0,0 0 12 16,0 0 4-16,0 0 0 0,0 0-29 0,9-4-6 15,-5-4-1-15,5-7 0 0,4-1-27 0,-5-3-5 16,5-4-2-16,1-4 0 0,3 4 16 0,-4-1 3 15,4 1 1-15,1 0 0 0,4-4-18 0,-5 4-3 16,-4-4-1-16,0 3 0 0,0 5 20 0,4-8 3 16,-8 4 1-16,4 3 0 0,-4 1-20 0,0 7-3 15,-1-3-1-15,-3 3 0 0,-5 12 19 0,8-7 3 16,-8 7 1-16,0 0 0 0,0 0-18 0,0 0-3 0,0 0-1 0,0 0 0 16,9 4-7-16,-5 3-2 15,-4 1 0-15,5 4 0 0,3 3 16 0,-3 1 4 0,-1 3 0 0,1 0 0 16,3 12-19-16,1 0-3 0,-9 0-1 0,4 4 0 15,1 7 3-15,-5-3 1 0,-5 4 0 16,1-5 0-16,4 1-13 0,0-4 0 0,-9 3 8 0,5-7-8 16,4 4 0-16,0-4 0 0,-4-4 0 15,-1 0 0-15,5-7 0 0,0-1 0 0,-4-8 0 0,8 1 0 16,1-4-9-16,-5-8-5 0,0 0-1 0,0 0 0 16,4-8-15-16,5 0-3 0,-9-3-1 15,0-9-419-15,0 5-84 0</inkml:trace>
  <inkml:trace contextRef="#ctx0" brushRef="#br0" timeOffset="75815.64">19319 17239 1335 0,'-26'-4'119'0,"17"1"-95"0,-13-1-24 0,1 4 0 0,-1-4 11 0,0 0-3 16,0 4 0-16,1 0 0 0,3-4 4 0,5 0 0 15,-4 0 0-15,8 0 0 0,5 4 25 0,4 0 6 16,-5-3 1-16,5 3 0 0,14 0-27 0,3-4-5 16,-4 0 0-16,9 0-1 0,-1 4 1 0,10-4 1 15,-1-4 0-15,5 5 0 0,4-1-4 0,0 4-1 16,5-8 0-16,4 8 0 0,4-4 18 0,-4 0 3 15,-5-7 1-15,1 7 0 16,4 0-60-16,0-4-12 0,-5 0-2 16,-4-3-1-16,0 3-10 0,1-4-1 0,-10 1-1 0,0-1 0 0,-3 1 35 0,-1-1 7 15,-9 0 2-15,0 5 0 0,1-1 1 0,-5 0 1 16,-4 1 0-16,-5 3 0 0,-4 4 30 0,0 0 5 16,0 0 2-16,0 0 0 0,0 0 4 0,0 0 1 0,0 0 0 0,0 0 0 15,0 0-31-15,9 4-13 16,-9-4 1-16,4 11 0 0,-4 5 38 0,0 3 8 15,0 0 2-15,-4 8 0 0,4 0-24 0,0 0-4 16,-5 4 0-16,1 0-8 0,4 0 13 0,0 0-4 0,-4 0-1 0,4 0 0 16,0 0 18-16,-5-4 3 0,1 0 1 0,0-4 0 15,4-3-22-15,-5-1-8 0,5-7 0 0,0-1 0 16,0-11 0-16,0 0 0 0,0 0 0 0,0 0 0 16,0 0 12-16,0-11-3 0,5-5-1 0,-1 1 0 15,0-5 0-15,1-3 0 0,-1-4 0 0,0 0 0 16,1 4 6-16,-1-8 1 0,-4-4 0 0,0 4 0 15,0-4 13-15,0 4 4 0,0-3 0 0,0 3 0 0,4 0-16 16,-4 4-2-16,0 0-1 0,0 7 0 16,9 1-3-16,-5 0-1 0,1 3 0 0,-1 5 0 0,5-1 6 0,-5 0 1 15,1 5 0-15,3 3 0 0,1 0-2 0,0 0 0 16,-1 4 0-16,5 4 0 0,0 0 1 16,5 7 0-16,4-3 0 0,-5 8 0 15,5-5-29-15,-9 5-6 0,-4-1 0 0,-5 4-1 16,9 5 45-16,-4-5 10 0,4 4 2 0,-5 4 0 0,5 0-15 15,-4 0-2-15,-5-7-1 0,1 7 0 0,-1-4-6 0,1 4-2 16,-14-8 0-16,9 1 0 0,-5 3-2 0,1-4-8 16,-9 4 12-16,4-3-4 0,5 3-8 0,-9-4 10 15,-4-3-10-15,-5 7 10 0,0-4 4 0,-4-3 1 16,-4 3 0-16,3-7 0 0,-3 3-15 0,8-3 9 16,-4-1-9-16,4-3 8 0,1 0 0 0,3 0 0 15,5-8 0-15,0 0 0 0,13 0-22 0,0 0-5 16,-4-8-1-16,8-4-726 0,9 1-146 0</inkml:trace>
  <inkml:trace contextRef="#ctx0" brushRef="#br0" timeOffset="76625.45">20607 16880 183 0,'0'7'16'0,"0"-3"-16"0,-5-4 0 0,5 4 0 0,0 0 20 0,0-4 0 16,5 12 0-16,-1-1 0 0,0 5-20 0,5-1 10 15,0 4-10-15,-5 1 8 0,1 3 32 0,3 0 5 0,-8 0 2 16,9 4 0-16,0 4-25 0,-5 0-5 15,0 0-1-15,1-4 0 0,-1 4 15 0,5-4 2 0,-9-3 1 16,4-1 0-16,-4 0-6 0,4-4-2 0,-4-3 0 0,0-1 0 16,5-3-10-16,-1-1-3 0,-4-11 0 0,0 0 0 15,0 0 22-15,0 0 4 0,9-7 1 0,0 3 0 16,4-4-23-16,-5-4-4 0,1-3-1 0,0-4 0 16,4 3 0-16,-5-3 0 0,-8-8 0 0,9 0 0 15,-4 0 16-15,-5 0 4 0,0-4 0 0,0 4 0 16,0 0-10-16,0-1-2 0,-9-2 0 0,4 2 0 15,5 5-6-15,0 0-2 16,-4 0 0-16,4 0 0 0,4 3 23 0,-4 1 4 0,0 0 1 16,0 3 0-16,5 1-13 0,-5-1-3 0,0 1 0 0,4 3 0 0,-4 4 5 0,0 1 1 15,5-5 0-15,-5 8 0 0,0 4-13 0,0 0-2 16,8-4-1-16,5 0 0 0,-4 4 5 0,4 4 1 16,-4-4 0-16,4 8 0 0,4 4 9 15,-4 3 3-15,0 1 0 0,-4-1 0 0,4 8-22 0,0-3-10 16,-4 3 10-16,4 0-10 0,9 4 22 15,-9 0-2-15,-5-7 0 0,5 3 0 0,0 0 0 0,0-4 0 16,-4 1 0-16,0-1 0 0,0 4-20 16,-1-4 0-16,-8-3 0 0,5-1 0 0,3 5 0 0,-8-1 0 15,-4-3 0-15,0-1 0 0,-1 4 0 0,-3 1 0 16,-10-1 0-16,5 0 0 0,4 1 56 0,-8-1 6 16,-9 0 2-16,13 1 0 0,9-5-38 0,-10 1-7 15,-3-1-2-15,0-3 0 0,-1-1-9 0,1 1-8 0,-5-8 12 16,0 3-12-16,5-3 20 0,-5 0-4 15,5 0 0-15,-5-4 0 0,9-4 10 0,0 0 2 0,-4 0 0 16,8-3 0-16,9 7-28 0,-9-4-20 0,0-4 3 16,5 0 1-16,8-3-7 0,1 3-1 15,-1-4 0-15,5-3-664 0,8 3-134 0</inkml:trace>
  <inkml:trace contextRef="#ctx0" brushRef="#br0" timeOffset="77265.61">21155 16648 115 0,'-9'0'10'0,"5"-4"-10"0,-9-8 0 0,4 8 0 0,0-3 56 0,-4 3 8 0,-4-4 3 0,4 0 0 15,9 0-13-15,-5 5-2 0,0-5-1 0,0 4 0 16,9 4 1-16,0 0 1 16,0 0 0-16,0 0 0 0,13 4-25 0,1 0-6 0,-14-4-1 0,13 4 0 15,8 7 35-15,5-3 6 0,-8 4 2 0,8-1 0 16,-4 5-52-16,4 3-12 0,-9-7 0 0,1 7 0 16,3 4 54-16,-3 0 8 0,-5-3 2 0,0-1 0 15,4 4-52-15,-4-4-12 0,-8 1 0 0,8-1 0 16,-5 0 54-16,1 5 8 0,0-5 2 0,-5 0 0 15,5 5-52-15,-5-5-12 0,1 0 0 16,-5 1 0-16,8 7 54 0,-3-4 8 0,-5 0 2 0,4 0 0 16,0 4-52-16,-4 0-12 0,0-3 0 0,0 3 0 0,5 0 54 15,-10 0 8-15,1 0 2 0,0 0 0 0,4 0-64 16,-5 0 0-16,1 0-14 0,0-4 2 16,4 1 30-16,0-5 6 0,-5 0 0 0,5-3 1 0,0 3 2 0,0-4 0 15,-4-7 0-15,-1 4 0 0,5-1-10 0,-4-3-1 16,0 0-1-16,4-4 0 15,0-4 16-15,-5 7 3 0,-3 1 1 0,-1-4 0 0,9-4-13 0,-9 8-2 16,-4-8-1-16,0 4 0 0,0 0 5 0,0-4 0 16,0 0 1-16,0 3 0 0,4 1-9 0,-4-4-3 15,0 0 0-15,0 4 0 0,4-4-13 0,-4 4 0 16,-4-4 0-16,8 0 0 0,9 0-11 0</inkml:trace>
  <inkml:trace contextRef="#ctx0" brushRef="#br0" timeOffset="84837.18">6794 12788 136 0,'0'0'12'0,"0"0"-12"0,0-7 0 0,0-1 0 16,0 8 13-16,0-8 0 0,0-3 0 0,-8 3 0 0,8 8-4 0,-5-8-1 15,-3 0 0-15,-1 4 0 16,9 4 1-16,-9 0 0 0,5-3 0 0,-14 6 0 16,14 5 1-16,-5-4 0 0,-4-4 0 0,-4 4 0 15,13 8-1-15,-5-9 0 0,-13 5 0 0,13 0 0 0,-4 3 1 0,-4-3 0 16,4-4 0-16,-9 0 0 0,5 8-10 0,-1-9 12 16,1 1-12-16,-9 0 12 0,8 4-1 0,-8-4 0 15,0 0 0-15,5-1 0 16,7 5-3-16,-3-4 0 0,-5 0 0 0,1 0 0 0,3 7 7 15,-8-3 1-15,0-4 0 0,4 4 0 16,-4 3-4-16,9 5-1 0,-14-8 0 0,9 7 0 16,5 1-11-16,-9-5 0 0,9 1 0 0,-5-1 0 0,9 5 17 0,-5-1 8 15,5-3 2-15,-8 3 0 0,8 1-13 0,4-1-2 0,-4 1-1 16,8-1 0-16,1 8-11 0,-5-3 8 0,9-5-8 16,0 5 8-16,0 7 4 0,-8-4 1 0,8-4 0 0,8 0 0 15,-8 9-13-15,5-5 0 0,-1-4 8 0,-4 8-8 16,9 0 10-16,-5-4-1 0,-4-3 0 0,9 3 0 15,-5 0-1-15,1 0-8 0,-5-7 12 0,0 3-4 16,0 4-8-16,4-3 8 0,-8-5-8 0,4 4 8 16,0 5 7-16,0-9 1 0,-5-3 0 0,1 3 0 15,4 8 1-15,0-7 1 0,-9-4 0 0,9 3 0 16,0 4-18-16,9-3 10 0,-9-5-10 0,4 1 8 16,5 15-8-16,0-11 10 0,-1-9-10 0,5 9 10 15,5 7 6-15,-1-8 0 0,1-7 1 0,3 0 0 16,10 7-6-16,-1 1-2 0,-12-12 0 0,12 3 0 15,0 5 3-15,1 0 0 0,-5-9 0 0,9 5 0 16,0 8 1-16,4-9 1 0,-9-3 0 0,5 4 0 0,0 4-5 16,4-1-1-16,-9-3 0 0,1 0 0 0,4 11-8 15,-5-7 0-15,1-5 9 0,-1 5-9 0,5 0 11 0,-5-1-3 16,1-3 0-16,-1 3 0 0,5 1 4 0,-4 0 1 16,-10-5 0-16,10 1 0 0,12 4-4 0,-8-1-1 15,4-7 0-15,-4 4 0 0,4 0 3 0,-4 3 0 16,4-11 0-16,-8 8 0 0,12-4-2 0,-4 4 0 15,-4-8 0-15,4 7 0 0,0-3-9 16,0 4 0-16,1-8 0 0,-1 8 8 0,4-4 0 0,1 3-8 16,-1-3 12-16,1 0-4 0,8 4-8 0,0-4 12 15,-8-1-12-15,-1 1 12 0,5 4-12 0,0 0 10 0,-9-4-10 16,9 0 10-16,0 3-1 0,-5 1 0 16,1-8 0-16,4 8 0 0,8-4-9 0,-4-1 0 0,1-3 0 0,-1 4 0 15,0 0 20-15,-9-4 0 0,1-4-1 0,-1 4 0 16,10 4-8-16,-5-4-2 0,-5-4 0 15,9 4 0-15,0 0-9 0,5 0 0 0,-9-7 9 16,4 7-9-16,-4 0 10 0,4 0-2 0,-13-4-8 16,5 4 12-16,4 4-1 0,-5-4-1 0,1-4 0 0,-5 4 0 15,13 7-10-15,5-3 0 0,-23-8 0 0,10 8 0 16,4-4 10-16,0 4-10 0,-1-4 12 0,1 4-12 16,0 0 8-16,4-4-8 0,-17-4 0 0,13 4 0 15,0 4 12-15,0 0-2 0,4-8 0 0,-4 0 0 16,0 8-10-16,-1-4 10 0,1-4-10 0,5 4 10 15,-1 0-10-15,-4 0 0 0,-1-4 0 0,-3 0 0 16,4 4 8-16,-5 0-8 0,1-7 8 0,4 3-8 16,4 0 10-16,-4 0-10 0,4-4 12 0,0-3-12 15,0 7 10-15,5-4-10 0,-9-4 8 0,-5 5-8 0,5-1 10 16,0 4-10-16,-9-7 12 0,0 3-12 0,9 0 13 0,0-4-4 16,0-3-1-16,4 3 0 0,9 1-8 0,-13 3 10 15,-5-7-10-15,-4 7 10 0,5 4-10 0,4-4 10 16,-5-3-10-16,1 3 10 0,8 4-10 0,-8-4 10 15,-5-3-10-15,9 3 10 0,8 4-10 0,-12-4 8 16,-10-3-8-16,10 3 8 0,12 4-8 0,-8 0 0 16,-4-3 9-16,-1 3-9 0,10 0 8 0,-6 0-8 15,-3-4 8-15,-1 1-8 0,10 3 0 16,-6 0 0-16,-3-8 0 0,4 8 0 0,13 0 8 0,-9 1-8 16,-9-5 8-16,10 4-8 0,3 4 11 0,1-4-3 0,-9-4 0 15,4 5 0-15,-4 6-8 0,-1-3 0 0,1-7 0 0,0 3 0 16,4 8 0-16,1-4 0 0,-10 0 0 0,9 4 0 15,1-4 12-15,3 3 0 0,-8-3 0 0,0 4 0 16,0 4-4-16,-1-4-8 16,-7-8 12-16,7 4-4 0,1 8 0 0,0-4-8 15,0-4 12-15,0 0-4 0,4 7-8 0,0-3 0 16,-4-4 0-16,0 8 8 0,4 0-8 0,0-1 0 0,-8-3 0 0,-1 4 0 16,10 0 0-16,-6-1 0 0,1-7 0 0,0 8 8 15,0-4 0-15,0 0-8 0,-5 0 12 0,10 0-4 16,-6 3-8-16,1-3 0 0,-4 0 9 0,-1 4-9 15,5-4 0-15,-4 0 0 0,-1-8 0 0,5 4 0 16,0 0 0-16,0 0 0 0,-9-4 0 16,4 0 0-16,10 8 0 0,-6-8 9 0,1 0-9 0,0 4 0 15,0 8 12-15,0-8-12 0,-9-8 12 0,5 8-12 0,-1 4 8 16,-4-4-8-16,0-4 0 0,1 4 0 0,3 4 8 0,1 0-8 16,-10-8 0-16,5 4 0 0,9 4 8 0,5-4-8 15,-10-4 0-15,5 4 0 0,0 4 0 0,0 0 0 16,-9-4 0-16,9 0 0 0,-5 4 0 0,-4-4 0 15,5-4 0-15,-5 4 0 0,4 0 12 0,1-4-4 16,-1 0 0-16,1 4-8 0,8 0 0 16,-8 0 0-16,3-4 0 0,-3 0 0 0,-5 8 0 0,0-4 8 15,0-4-8-15,-4 4 0 0,0 8 8 0,0-8-8 16,-5-4 0-16,5 4 0 0,4 0 0 0,-4 0 0 16,4-4 0-16,-8 4 0 0,3 4 0 0,-3 0 0 0,4-8 0 15,0 4 0-15,-1 4 8 0,1-4-8 0,0-4 0 16,-5 4 0-16,5 4 8 0,-4-4-8 0,-5-8 0 0,0 4 0 15,4 4 8-15,-4 0-8 16,1-3 0-16,-1-1 0 0,4 4 8 0,-4-4-8 0,-4 0 12 0,0 4-12 16,4 4 8-16,0-4-8 0,-9-4 0 15,1 0 0-15,8 8 8 0,0-4-8 16,-4 0 9-16,4 0-9 0,-4 4 0 0,-1 0 0 16,1-4 0-16,4 4 0 0,0 3 0 0,-4-3 0 0,0-4 0 0,4 4 0 15,-4 0 0-15,-1 4 0 0,-3-8 0 0,3 0 0 16,1 11 0-16,-4-7 0 0,-1-4 0 0,0 4 0 15,5 0 0-15,-4 0 8 0,-1-4-8 0,5 0 0 16,4 7 0-16,-4-3 0 0,-1-4 0 0,5 4 0 16,5 0 0-16,-9 0 0 0,-1-4 0 0,1 0 0 0,9 8 0 0,-1-8 0 15,-4 0 0-15,5-4 0 0,-5 8 0 0,4-1 0 16,-4-6 0-16,5 6 0 16,-5 1 0-16,-4 0 0 0,-1-8 0 0,1 4 0 15,4 4 0-15,-4-4 0 0,-5-4 0 0,9 4 0 16,5 0 8-16,-1 0-8 0,-8 0 0 0,9 0 0 0,-1 0 10 15,-4 0-10-15,0-4 10 0,0 4-10 0,5 4 0 0,-1-4 0 16,-4-4 0-16,5 4 0 0,-1 4 0 16,1 0 0-16,-5-4 0 0,4 0 0 0,1 4 0 0,-10-4 0 15,1-4 0-15,4 0 0 0,-4 4 0 0,4 4 0 16,0-8 0-16,0 4 0 0,0 0 10 0,1 0-10 16,3-7 10-16,-4 7-10 0,5-4 0 0,-1 0 8 15,0-4-8-15,1 4 0 0,-9 4 0 0,4-4 0 16,-4-3 8-16,-1 3-8 0,1 4 0 0,4-4 0 0,-4 0 0 15,0 0 0-15,-1 4 0 0,1-4 0 0,0-3 0 16,-5-1 0-16,1 8 0 0,-1-8 0 16,0 0 0-16,-3 5 0 0,3-5 0 0,0 4 9 0,-4-8-9 15,0 5 12-15,0-1-12 0,1 4 0 0,-1-4 0 16,0 1 8-16,0 3-8 0,-5-4 0 0,1 0 0 0,0-3 8 16,4 11-8-16,0-8 0 0,-4 0 0 15,-5 4 0-15,5 4 0 0,4-4 0 0,-9-3 8 0,0 3-8 16,-4 4 0-16,9-4 0 0,0-4 0 0,0 4 0 15,-1 8 0-15,1-8 0 0,-5 0 8 0,5 1-8 16,0 6 0-16,-1-6 0 0,-3-5 0 0,3 8 0 16,1 0 0-16,0 0 0 0,0-8 0 0,-5 4 0 0,5 4 0 15,-9 0 0-15,0 0 0 0,4-4 0 0,9 4 0 16,-4-3 0-16,-1-5 0 0,1 8 0 0,8 4 0 0,-3-4 0 16,-1-4 0-16,0 4 0 0,4 0 0 0,-4 0 0 15,4-4 0-15,-3 0 0 0,3 8 0 0,0-4 0 16,-4-8 0-16,0 8 0 0,5 0 0 0,-1 0 0 15,-4-4 0-15,5 4 0 0,-5 4 0 0,0-4 0 16,0-4 0-16,0 0 0 0,0 8 0 0,-4-4 0 16,4-4 0-16,-5 4 0 0,1 4 0 0,0-4 0 15,4-4 0-15,-4 4 0 0,-1 8 0 0,-8-8 0 16,9-8 0-16,0 8 0 0,4 0 0 0,-9 0 0 16,-4 0 0-16,9 0 0 0,4 4 0 0,-4-4 0 15,-5-4 0-15,-4 4 0 0,9 0 0 0,-9 0 0 0,8-3 0 0,1-1 0 16,0 8 0-16,-5-8 0 15,5-4 0-15,-9 8 0 0,0 0 8 0,4-4-8 0,5-7 0 0,-1 3 8 16,1 4 1-16,-4-4 0 0,-1-3 0 0,0 3 0 16,9 0-9-16,-4-3 12 0,0-5-12 0,-1-3 12 15,1 7-4-15,4-3 0 0,-4-5 0 16,4 1 0-16,0 4-8 0,0-5 0 16,-4 1 0-16,-1-4 0 0,5 3 0 0,-4 1 12 0,4-12-12 0,-4 4 12 15,13 0-12-15,-9 0 0 0,0-8 0 0,-5 4 0 16,10 4 8-16,-5-8 0 0,0-3 0 0,0 3 0 15,-4 4-8-15,4-4 0 0,-5-4 0 0,1 5 0 16,0-1 0-16,0 4 0 0,-9-8 9 16,4 0-9-16,0 5 8 0,1-1-8 0,-10-4 8 0,5 0-8 15,0 9 0-15,0-9 0 0,-4 0 0 0,0 4 8 16,4 4-8-16,-9 4 8 0,4-7-8 0,-3 7 8 16,3 7-8-16,-3-3 0 0,-1-4 0 0,5 8 8 15,-1 7 1-15,-3-3 1 0,-1-9 0 0,5 9 0 0,-5 3-10 0,5 1 0 16,-5-5 0-16,0 5 0 0,0 3 0 0,5 0 0 15,-5-7 0-15,1 3 8 0,-1 8-8 0,0-7 0 16,-8-5 0-16,8 5 8 0,5-1-8 0,-5 0 0 16,-4-3 9-16,0 3-9 0,0 1 0 0,4-1 8 15,1-3-8-15,-5-1 0 0,8 8 0 0,-8-3 8 16,-4-9-8-16,-1 9 0 0,5 3 0 0,0-3 0 16,-9-1 0-16,5 0 8 0,-5 8-8 0,1-7 0 15,-1-1 0-15,-4 5 8 0,0 7-8 0,-1-4 0 16,-7-8 0-16,3 0 0 0,1 9 0 0,-9-1 8 15,-5-4-8-15,5 4 8 0,0 0-8 0,-5 0-8 16,1-3 8-16,4 3-12 0,0 0 12 0,-5 0 0 0,-4-4 0 0,0 4 0 16,5 4 0-16,-9-3 0 0,-5-9 0 0,0 4 0 15,-3 12 0-15,-1-8 0 0,-5-4 0 0,1 5 0 16,0 6 0-16,0-3 0 0,-1-7 0 0,-3 7 0 16,4 4 0-16,-5-1 9 0,-8-10-9 0,-1 7 10 15,10 7-10-15,-1-3 0 0,1-8 0 0,-1 4 0 16,9 4 0-16,0-4 0 0,-9-11 0 0,5 7 0 15,4 4 0-15,-4-4 0 0,-9-8 0 0,5 5 0 16,3 7 0-16,1-4 0 0,0-8 0 0,-1 4 0 16,-3 8 8-16,-1-3-8 0,-4-9 12 0,0 4-4 15,5 8-8-15,-5-7 0 0,4-5 0 16,1 8 0-16,-1 4 0 0,-4-8 8 0,-4 1-8 0,-1 3 12 16,10 8-12-16,-1-4 0 0,-8-8-10 0,8 4 10 0,1 8 0 15,-5-4 0-15,0-8 0 0,0 4 0 0,0 8 0 16,0 0 0-16,0-4 0 0,0 0 0 0,0 4 0 15,0-8 0-15,0 0 0 0,-4 0 0 0,-5 8 0 16,0 0 0-16,5-4 0 0,4 8 0 0,0-4 0 0,5-1-9 16,-1-3 9-16,-4 4 0 0,0 0 0 0,0 0 0 15,-4-4 12-15,4 4-4 0,0 0-8 0,0 0 0 16,0-4-8-16,4 4 8 0,-3 3 0 0,-1 1 0 16,-5-8 0-16,5 0 8 0,5 4-8 0,-5 4 0 15,0-8 0-15,4 0 0 0,5 7 0 0,-5-7 0 16,-4-4 0-16,5 4 0 0,-5 8 0 0,4-8 0 15,-4 0 0-15,5 8 0 0,-1 0 0 0,5-1 0 16,4-3 0-16,-4 4-8 0,-1 7 8 0,1-3 16 0,-5-12-4 16,5 8-1-16,4 3-11 0,5-3-14 15,-9 0 3-15,4 3 1 0,0 1 10 0,0-4 0 0,0-8 0 0,-4 8 0 16,4 7 0-16,-5-7 14 0,-3 0-3 0,8 3-1 16,9-3-10-16,-5 3-14 0,1-7 3 15,-1 4 1-15,5 8 10 0,-9-5 0 0,4-7 0 0,-3 4 0 16,3 3 14-16,0 1-2 0,-3-8 0 0,3 0 0 15,13 7-12-15,-3-3 0 0,-10-4-12 0,0 4 12 16,-3 3 0-16,-1-3 0 0,0 0 8 0,-4-1-8 16,-5 9 0-16,5-8 0 0,4 3 0 0,4-3 0 15,-4 4 0-15,5-1 0 0,-1-7 0 0,1 8 0 16,-5 3 0-16,4-7 0 0,-12-4 0 0,3 7 0 16,5 9 0-16,-4-9 0 0,0-3 0 0,0 0 0 0,8 11 0 0,-4-7 8 15,-4-5-8-15,8 1 0 0,-12 4 0 16,-1-1 0-16,5-3 8 0,0 4-8 0,-1 3 0 0,1 1 0 15,0-9 0-15,4 5 0 0,-4 3 0 0,-1-7 8 16,-7 0-8-16,3 0 0 0,9 7 0 0,4-7 8 16,-17-8-8-16,14 7 0 0,3 1 0 0,5-4 0 15,0-4 0-15,-9 0 0 0,9 8 0 0,-9-8 0 16,-5-12 0-16,14 8 0 0,0 8 0 0,0-4 0 16,-5-4 0-16,5 4 0 0,8 4 11 0,1-4-11 15,-5-4 12-15,5 0-12 0,3 12 8 0,1-12-8 16,0-3 0-16,-4 3 0 0,-1 8 10 0,-4-4-10 0,0-4 8 15,9 0-8-15,4 8 8 0,-4 0-8 16,-4-8 8-16,4 0-8 0,4 12 0 0,4-5 0 0,-8-6 0 16,4 3 0-16,-4 3 0 0,4 5 0 15,1-16 0-15,-5 12 0 0,4 4 0 0,-4-4 0 0,8-8 8 0,-8 4-8 16,4 12 0-16,-4-5 10 0,4-7-10 0,-4 4 10 16,17 0-10-16,-4 0 0 0,-4 0-10 0,-1 4 10 15,5-1 0-15,9-3 0 0,-14-4 0 0,1 4 0 16,8 4 0-16,0-4 0 0,-8-4 0 0,8 7 0 15,0 1 0-15,-4 0 0 0,0-8 0 0,4 4 0 16,-4 0 0-16,0-1 0 0,-4 1 8 0,8 0-8 16,-8 0 0-16,-1-4 0 0,-4 4 8 0,5 0-8 15,8 4 9-15,-8-5-1 0,4-3-8 0,8 8 12 0,-8-4 2 16,9 0 0-16,-14 0 0 0,10 3 0 0,-1 1-14 16,0 0 8-16,0-4-8 0,0 0 0 15,14 7 0-15,-14-3 0 0,0-4 0 0,5 7 0 16,8 1 0-16,-4 4 0 0,4-5 0 0,-4 9 0 15,13 7-44-15,-13 11-16 0,-4 1-2 16,-5-4-778-16,0 3-155 0</inkml:trace>
  <inkml:trace contextRef="#ctx0" brushRef="#br0" timeOffset="87222.06">21907 17351 198 0,'0'0'17'0,"0"0"-17"0,-4-7 0 0,4 3 0 16,0 4 22-16,-4-8 1 0,-1 0 0 0,-3 1 0 15,8 7 11-15,-5-8 2 0,1 0 1 0,-5 0 0 16,9 8-2-16,0 0-1 0,0 0 0 0,0 0 0 0,0 0 4 16,0 0 1-16,0 0 0 0,0 0 0 15,0 0-11-15,0 0-3 0,0 0 0 0,0 0 0 0,18 4-4 0,-5 4-1 16,4-4 0-16,5 0 0 0,0 7 3 0,4-3 0 16,0 0 0-16,9 0 0 0,0-1-2 0,-1-3 0 15,-3 0 0-15,4 0 0 0,4 0-2 0,4-4-1 16,-4 0 0-16,1 0 0 0,3 0 2 15,-4-8 0-15,-4 4 0 0,4-4 0 0,-4 1-7 0,-5-5-1 16,1 4 0-16,4-3-355 16,-1-1-71-16</inkml:trace>
  <inkml:trace contextRef="#ctx0" brushRef="#br0" timeOffset="87496.78">22334 17185 190 0,'9'12'17'0,"-9"-12"-17"0,0 0 0 0,0 0 0 16,4-4 22-16,-4 0 1 0,0 0 0 0,0 4 0 16,0 0 17-16,4-4 4 0,-8-3 1 0,4 7 0 15,0 0-15-15,0 0-3 0,4-4-1 0,-4 4 0 16,9 4 0-16,-9-4 0 0,0 0 0 0,0 11 0 0,0 12-2 0,0-3-1 15,-4-1 0-15,4 8 0 16,0 4-5-16,-5 0-1 0,-8 4 0 0,4-4 0 16,5 3 9-16,-5 1 2 0,1-4 0 0,3 0-272 15,1-4-55-15</inkml:trace>
  <inkml:trace contextRef="#ctx0" brushRef="#br0" timeOffset="87830.17">22943 17228 259 0,'0'0'23'0,"0"0"-23"0,0 0 0 0,0 0 0 16,0 0 37-16,4 11 3 0,-4-11 1 0,5 8 0 15,3 0-16-15,5-1-3 16,-8-3-1-16,12 4 0 0,5 0 1 0,0-4 0 0,4-4 0 0,0 0 0 16,9 0 18-16,-1 0 4 15,-3-4 1-15,4-4 0 0,-1 8-17 0,1-4-4 0,-4-4-1 0,4 1 0 16,4 3 3-16,0 0 1 0,0-4 0 0,0 1-283 15,0 3-56-15</inkml:trace>
  <inkml:trace contextRef="#ctx0" brushRef="#br0" timeOffset="88053.83">23508 17003 262 0,'0'0'24'0,"0"0"-24"16,0 0 0-16,0 8 0 0,-4 8 44 0,-5-5 4 15,5 1 0-15,-5 11 1 0,5 8-12 0,-5 0-2 16,-4 0-1-16,5 4 0 0,-1 3-1 0,0 5 0 16,0-1 0-16,-4 5 0 0,9-1-13 0,-9-3-4 15,0-1 0-15,9-3-227 16,-1-4-45-16</inkml:trace>
  <inkml:trace contextRef="#ctx0" brushRef="#br0" timeOffset="95844.21">1013 17398 176 0,'13'-4'16'0,"-13"4"-16"0,-5-8 0 0,-3 4 0 16,16-3 19-16,-8 7 1 0,-13-4 0 0,9 0 0 0,8-4-3 15,-4 4 0-15,0-3 0 0,0 7 0 16,0-4 8-16,-4-8 2 0,-9 4 0 0,13 1 0 0,0 7 5 0,-13-8 0 16,9 0 1-16,-5 0 0 15,9 8 7-15,-13 0 0 0,-5-7 1 0,1 3 0 0,17 4-12 16,-13 0-2-16,-4 0-1 0,3 4 0 0,-3 0 3 0,4-1 1 15,-13 5 0-15,9 0 0 0,3 3-14 0,-3-3-2 16,4 0-1-16,-4 4 0 0,-5-1 14 0,4 1 2 16,1-1 1-16,0 1 0 0,4 3-14 15,-5-3-4-15,-8 3 0 0,13 1 0 0,-4 3 10 16,4-3 2-16,-5 3 0 0,5 0 0 0,0 1-8 16,0 3-2-16,0-4 0 0,9 4 0 0,-1 1 7 0,5-1 2 15,-13-4 0-15,13 8 0 0,0 0-3 0,0 4-1 16,0-7 0-16,0 3 0 0,5 4-10 0,3-1-1 15,-8 1-8-15,5 0 12 0,-1-4 4 0,5 0 0 0,-5-3 0 16,5 3 0-16,-5-4 4 0,9 0 0 0,-13-4 1 0,13 1 0 16,-8-1-3-16,8 0-1 15,-9-3 0-15,5-4 0 0,4 3-1 0,-9-3-1 0,9-5 0 16,-9 5 0-16,10 0-3 0,-1-1-1 0,-9-3 0 16,5 0 0-16,8 3-1 0,-4-3 0 0,0-4 0 0,0 4 0 15,-4-1 2-15,13 1 0 0,-9-4 0 0,4 0 0 16,0 0 0-16,-3-1 0 0,12-3 0 0,-9 0 0 15,13 0-12-15,1-3-9 0,-1-5 9 0,1-4-534 16,12-3-99-16</inkml:trace>
  <inkml:trace contextRef="#ctx0" brushRef="#br0" timeOffset="96411.24">1317 17835 205 0,'0'-12'18'0,"0"8"-18"0,-8-11 0 0,3 7 0 0,5-3 14 0,-4 3-1 16,-9 0 0-16,4 0 0 0,9 4 0 0,-4 4 0 16,-5-3 0-16,5 3 0 0,-1 7 22 0,5 1 4 15,-8 4 1-15,8 3 0 0,0 8-15 0,-5 1-2 16,5 6-1-16,-8 1 0 0,16 12 4 0,-8-1 1 15,-8 5 0-15,8-1 0 0,0-3 3 0,0 3 1 0,0-7 0 0,0-8 0 16,8 4-16-16,-8-12-3 0,0-4-1 0,0-3 0 16,0-5 10-16,0-11 3 15,0 0 0-15,0 0 0 0,13-8 0 0,-8-3 0 16,-5-8 0-16,0-9 0 0,4 1 1 0,5-7 1 16,-9-5 0-16,0-7 0 0,4 3-8 0,-4 0-2 15,0-3 0-15,0 4 0 0,9-1 14 0,-9-3 2 16,0-1 1-16,0 5 0 0,-9 7-10 0,9-4-3 0,0 4 0 15,0 1 0-15,0 6-2 0,0 1-1 0,9 0 0 16,-9 4 0-16,4 8 7 0,5-5 0 0,-5 5 1 0,9 3 0 16,-8 5-11-16,8-1-2 0,0 4-1 0,4 4 0 15,-4 4 9-15,5 4 3 0,-5-5 0 0,13 9 0 16,-9 3-11-16,9-3-3 0,-8 4 0 0,-1-1 0 0,0 0 3 16,5-3 1-16,-13-4 0 0,4 3 0 0,0 1-13 0,-4-4 9 15,-9-8-9-15,4 7 8 0,9 5-8 16,0 4 12-16,-26-9-12 0,13 1 12 15,-9 7 15-15,5-7 3 0,-13 0 1 0,4 4 0 0,0 3-31 0,-1-3 0 16,-3-1 0-16,0 5 0 16,4-1 17-16,-14 1-2 0,10-5-1 0,0 1 0 0,-5 3-14 0,13 1 9 15,-4-5-9-15,0 1 8 0,13 3-8 0,-4-3 0 16,-5-8 0-16,18 4 0 16,-5 3-32-16,9-3-4 0,5-4-2 0,-5-8-486 15,4 0-98-15</inkml:trace>
  <inkml:trace contextRef="#ctx0" brushRef="#br0" timeOffset="96741.92">1931 17506 136 0,'0'0'12'0,"0"0"-12"0,0 0 0 0,0 0 0 15,0 0 28-15,0 0 2 16,0 0 1-16,0 8 0 0,0 7-2 0,-5 1 0 0,-8 7 0 0,9 4 0 16,-5 4-5-16,5 4 0 15,-14 3-1-15,5 5 0 0,5 3 3 0,3 5 1 0,-12 3 0 0,8 4 0 16,18-4-1-16,-9-4 0 0,0-7 0 0,13-5 0 15,-9 1-2-15,1-12 0 0,3-4 0 0,5-7 0 16,-4-1-5-16,13-3-2 0,-9-12 0 0,-4 0 0 16,12-4 8-16,-3-4 2 0,-5-11 0 0,9 3 0 15,-1-7-3-15,1-4-1 0,4-8 0 0,0-3 0 16,-4-5 4-16,4-3 1 0,-8-1 0 16,-1 1 0-16,9 3-7 0,-9 1-1 0,-3-1 0 0,3 9 0 15,5-5 5-15,-9 4 1 0,-22 4 0 0,9 4 0 16,13 4 3-16,-9 0 1 0,-8 3 0 0,4 5 0 0,0 3-10 15,-4 5-1-15,-9-1-1 0,13 8 0 0,0 0-4 0,0 0-1 16,0 0 0-16,0 0 0 16,4 11-13-16,5 5 0 0,-5-1 0 0,0 1-425 15,5 3-86-15</inkml:trace>
  <inkml:trace contextRef="#ctx0" brushRef="#br0" timeOffset="97098.71">2814 17622 208 0,'43'-4'19'0,"-38"-4"-19"0,3 1 0 0,-3-1 0 0,8 0 34 0,-13 1 3 16,4-1 1-16,-4 8 0 0,0 0 2 0,-4-8 0 15,4 4 0-15,-9 4 0 0,9 0 6 0,-9 4 2 16,-4 0 0-16,0 4 0 0,-4 7-24 0,-9-3-4 0,8 3 0 0,-8 1-1 16,9 7 4-16,-9-4 1 0,8 1 0 0,-8-1 0 15,9 8 5-15,4-4 2 0,-5-7 0 0,14 3 0 16,-5 8-10-16,5-8-1 0,-5-3-1 0,18-1 0 15,-5 1 2-15,5-1 1 0,-5-3 0 0,9 3 0 16,5-3 3-16,-5 3 1 0,0-7 0 16,4 4 0-16,-4-5 4 0,5 5 1 0,-1-4 0 0,-4 3 0 15,5-3-13-15,3 4-2 0,-16-1-1 0,8-3 0 16,-9 4 7-16,5-1 2 0,-5 1 0 0,5-1 0 16,-9 5-13-16,-13-1-3 0,4 1 0 0,-4 3 0 15,-4 1 16-15,-1-1 4 0,-8 0 0 0,4 8 0 0,-8-4-6 0,-5 5-1 16,0-5 0-16,-4 4 0 0,9 0-10 0,-1 0-3 15,-4-8 0-15,9 1 0 0,9 3-8 0,0-8 0 16,4-7-12-16,4 0-476 16,9-8-96-16</inkml:trace>
  <inkml:trace contextRef="#ctx0" brushRef="#br0" timeOffset="97628.02">3262 17788 118 0,'0'4'11'0,"0"-4"-11"15,-5-4 0-15,5 4 0 0,0 0 20 0,0 0 1 16,0-7 1-16,0 7 0 0,0 0-5 0,0 0-1 16,0-4 0-16,0 4 0 0,0 0 8 0,0 0 2 0,0 0 0 0,0 0 0 15,0 0 7-15,0 0 2 16,0 0 0-16,5 11 0 0,4 5-2 0,-9 3 0 0,-9-3 0 0,9 7 0 15,0 4-6-15,-5 0-2 0,5 4 0 0,-8 4 0 16,3-4-1-16,1 3 0 0,4 1 0 0,-9-4 0 16,5 4 1-16,4 0 0 0,0-8 0 0,0 4 0 15,0-4-6-15,0-4-2 0,0-4 0 16,0 1 0-16,13-1 4 0,-13-3 1 0,0-5 0 0,0 1 0 16,9-1-6-16,-9-11 0 0,0 0-1 0,0 0 0 15,8 0-2-15,-8 0 0 0,5-7 0 0,4-1 0 0,-5-4-13 16,0-3 0-16,-4-5 0 0,0 5 0 0,0-4-13 15,-4-1 1-15,0 1 0 0,-10-4 0 16,-3 3 12-16,4 1 0 0,-9 0 0 0,14 3 0 16,-14 1 10-16,4 3 2 0,1 1 0 0,4 3 0 15,9 0 3-15,-9 4 1 0,-5-3 0 0,5 3 0 0,13 4 16 0,0 0 4 16,-9-4 1-16,9 4 0 0,13-4-11 0,5 0-2 16,-5 4-1-16,4-4 0 0,9 0-6 0,5 1-1 15,-5-5 0-15,4 4 0 0,1 0 8 16,8 0 0-16,-8 0 1 0,-1 0 0 15,0 1-5-15,1-1 0 0,4 0-1 0,4 0 0 16,-13 0-2-16,9 4 0 0,4 0 0 0,-9-4 0 16,1 0-9-16,-1-3-8 0,1 3 9 0,-1-4-9 15,-4 0-20-15,-8 1-9 0,-1-9-3 0,-4 5-442 0,0 3-89 16</inkml:trace>
  <inkml:trace contextRef="#ctx0" brushRef="#br0" timeOffset="97804.99">3827 17754 1173 0,'0'-8'104'0,"0"0"-83"0,-8-4-21 0,-1 1 0 16,9-5 30-16,-4 5 2 0,-14-5 0 0,18 5 0 15,0 3-14-15,-13 0-2 0,-4-3-1 0,4 7 0 16,13 4 17-16,0 0 4 0,-9-4 1 0,5 4 0 16,-5 8-13-16,5-1-2 0,-14 1-1 0,10 11 0 15,8 1-5-15,-5 7 0 16,-8 4-1-16,0 4 0 0,13 11 5 0,-4 4 0 0,-22 1 1 0,13 3 0 16,8 0 8-16,5-4 2 15,-4 0 0-15,-5-3 0 0,5-1-19 0,-5-7-3 0,5-8-1 0,4 0-544 16,13-4-108-16</inkml:trace>
  <inkml:trace contextRef="#ctx0" brushRef="#br0" timeOffset="98538.17">4532 17854 165 0,'0'0'15'0,"0"0"-15"0,0 0 0 0,0 0 0 0,0 0 21 0,0 0 2 16,-4-8 0-16,-1 5 0 15,5 3 11-15,0 0 2 0,-8 0 1 0,-5 3 0 0,13 9-4 0,-9-4-1 16,0 3 0-16,-4 5 0 0,5 3 4 0,-1 4 0 16,-4-3 0-16,0 7 0 0,13 0-8 0,-9 0-2 15,-8 0 0-15,12 0 0 0,-3 0-5 0,3 0-1 16,1-4 0-16,-5-3 0 0,18-1 2 0,-18-4 0 15,5-3 0-15,4-12 0 0,13 8 0 0,-13-8 0 16,0 0 0-16,4-4 0 0,22-4 8 0,-8-7 2 16,-1-1 0-16,9-7 0 0,5-4-4 0,-5-8 0 15,4-3 0-15,1-1 0 0,-1 4 4 0,1-4 0 16,-5 1 0-16,4 7 0 0,9 0-6 0,-4 8-1 16,-13-1 0-16,4 5 0 0,9 4-5 0,-9 3-2 15,-9-3 0-15,5 11 0 0,-5 4 14 0,-4 4 2 0,-4-4 1 16,4 7 0-16,9 5-21 0,-13 3-4 0,-1 1-1 0,-8 3 0 15,13 8 8-15,-13 0 2 0,-13 0 0 0,13 0 0 16,5 1 0-16,-5 2 0 0,-13 5 0 0,8-4 0 16,5 0-6-16,-4-4-1 0,-5 0 0 15,5-4 0-15,17-3-12 0,-13-1 0 0,-9-7 0 0,9-1 0 32,26-3-21-32,-13-8-4 0,-4-4-1 0,13-7-483 15,8-5-97-15</inkml:trace>
  <inkml:trace contextRef="#ctx0" brushRef="#br0" timeOffset="99038.83">5350 17479 104 0,'0'0'9'0,"-4"-4"-9"0,-5 0 0 0,0 0 0 0,9 1 24 0,-13-5 4 16,5 0 0-16,-1 0 0 0,4 4-5 0,1 1-1 15,-9-5 0-15,9 4 0 0,4 4 11 0,0-4 3 16,-13-4 0-16,13 8 0 0,0 0-2 0,0 0 0 15,-5-3 0-15,5 3 0 0,0 0 16 0,0 0 3 16,0 0 1-16,9 7 0 0,13 5-17 0,-14-4-3 16,1 3-1-16,4 1 0 0,0-1-5 0,5 1 0 15,-5-4-1-15,0 3 0 0,4 1 3 0,-4-4 1 0,-4-1 0 16,4 1 0-16,4 0 1 0,5 0 0 16,-18-5 0-16,14 5 0 0,-5-4 8 0,0 4 1 15,-13-8 1-15,4 8 0 0,9 3-9 0,-4-3-1 16,-5 0-1-16,5 3 0 0,0 1-2 0,0-4 0 15,-18 3 0-15,18 5 0 0,-9-1-2 0,4 1-1 0,-8 3 0 0,4 0 0 16,4 4-6-16,-4 1-2 0,0-5 0 0,0 8 0 16,9 4 3-16,-9-4 1 0,-9-4 0 0,9 4 0 15,13 0-1-15,-9 0 0 0,-4 1 0 16,5-1 0-16,12 0-4 0,-13 0-1 0,5-4 0 0,-5 0 0 16,9 4 12-16,-8-4 1 15,4-3 1-15,-5-1 0 0,9-3-14 0,0 3-2 0,-13-11-1 0,4 3 0 16,5 5 3-16,-5-9 1 0,-8-3 0 0,-5 4 0 15,9-8 3-15,0 0 1 0,-4 4 0 0,4 4 0 16,0 3-1-16,-9-7-1 0,-4 0 0 0,-4 0 0 0,12 4 5 16,-12-1 0-16,-13-3 1 0,17 4 0 0,-9 3-5 15,4-3-2-15,-3-4 0 0,-1 4 0 0,18 0-6 16,-14-1-2-16,-4 1 0 0,9 4 0 0,5-9-2 16,-1 5 0-16,-4-8 0 0,13 0-742 15,0 0-149-15</inkml:trace>
  <inkml:trace contextRef="#ctx0" brushRef="#br0" timeOffset="99674.88">6264 18051 201 0,'0'0'18'0,"0"0"-18"16,-5 8 0-16,5-8 0 0,0 0 26 0,0 0 2 16,-4 4 0-16,4-4 0 0,0 0 3 0,0 0 1 15,0 0 0-15,13 12 0 0,0-5-1 0,4 1 0 0,-8-8 0 16,4 4 0-16,5-4 16 0,-5 4 3 0,-13-4 1 0,13 0 0 15,17-4-19-15,-12 0-3 0,-1 4-1 0,0 0 0 16,5 0 4-16,0-4 0 0,0 4 0 0,-1 0 0 16,-21 0-3-16,26 0 0 0,-26 0 0 0,27-4 0 15,-6 4-4-15,-3-4-1 0,-18 4 0 0,21 0 0 16,-3-3 4-16,-1-1 0 0,-8 0 0 16,-9 4 0-16,17-4-8 0,1-4 0 15,-5-3-1-15,0 3-392 0,-4 0-79 0</inkml:trace>
  <inkml:trace contextRef="#ctx0" brushRef="#br0" timeOffset="99896.25">6438 17858 252 0,'-5'0'22'0,"1"-4"-22"0,0 4 0 0,-5-4 0 0,9 0 47 0,-4 4 5 16,-5-3 0-16,0 3 1 0,9 0-1 0,0 0-1 15,0 0 0-15,0 7 0 0,0 9-20 0,0-1-4 16,0 1-1-16,0 7 0 0,0 0 12 0,0 4 2 16,-9 4 1-16,9 0 0 0,9 4-20 0,-9 3-4 15,-13-7-1-15,13 0 0 0,4-4-5 0,5 0-2 16,-18-7 0-16,18-1-289 16,9 0-57-16</inkml:trace>
  <inkml:trace contextRef="#ctx0" brushRef="#br0" timeOffset="100751.47">7060 17955 169 0,'8'4'15'0,"-8"-4"-15"16,0 0 0-16,0 0 0 0,0 0 20 0,0 0 2 15,0 0 0-15,0 0 0 0,0 11 6 0,0-11 2 16,0 0 0-16,0 16 0 0,9-5 22 0,4-3 4 16,-13-8 0-16,0 12 1 0,18-9-13 0,-1 1-2 15,0 0-1-15,5-8 0 0,0 4 3 0,0-4 1 16,8-3 0-16,-13 3 0 0,10 4-21 0,-1-8-5 15,-5-4-1-15,1 5 0 0,4-1 8 0,-4 4 2 0,-5-4 0 0,5 1 0 16,9-1-4-16,-5 0 0 0,-9-3 0 0,5 3 0 16,8 4-24-16,-17-4 0 0,5-3 8 15,-9-1-340-15,4 0-68 0</inkml:trace>
  <inkml:trace contextRef="#ctx0" brushRef="#br0" timeOffset="100987.56">7425 17645 230 0,'0'0'20'0,"0"0"-20"0,-9 4 0 0,9 4 0 16,-13 0 48-16,5-1 6 0,-1-3 1 0,0 8 0 15,-4 7-1-15,5 0 0 0,-6 1 0 0,6 7 0 0,-1 4-10 16,-4-4-3-16,4 0 0 0,-4 4 0 16,5 4 3-16,-1-4 0 0,5 3 0 0,-10-3 0 0,6 0-12 0,3 0-1 15,1-4-1-15,4-3 0 0,0 3-2 16,0-4-1-16,0-8 0 0,0 1 0 0,0-1-27 15,4-3-11-15,-4-12 1 0,0 0-320 16,9 4-64-16</inkml:trace>
  <inkml:trace contextRef="#ctx0" brushRef="#br0" timeOffset="102824.33">8600 17641 183 0,'0'0'16'0,"8"0"-16"0,-8-3 0 0,0 3 0 0,0-4 16 0,0 0 0 15,0-4 0-15,0 4 0 0,0 4 2 0,0 0 0 16,-4-8 0-16,4 5 0 0,0 3 14 0,0 0 2 16,-9-4 1-16,5 4 0 0,4 0 9 0,-4 0 3 15,-5-4 0-15,0 4 0 0,9 0-11 0,0 0-1 16,-13 0-1-16,5 0 0 0,8 0-6 0,-9 0-2 15,-4 0 0-15,4 4 0 0,5-4 5 0,-14 0 1 16,5 0 0-16,0-4 0 0,5 4-5 0,-6 0-1 16,-3-4 0-16,4 4 0 0,4 0 2 0,-4-4 1 15,0 4 0-15,0 0 0 0,13 0-3 0,-4 0-1 16,-14 0 0-16,10 8 0 0,8 0 6 0,-5-1 1 16,-3 5 0-16,3 0 0 0,10 7-17 0,-10 0-3 0,-12 1-1 0,13 7 0 15,8 7 3-15,-4 5 1 16,-9-4 0-16,9 4 0 0,5 7-2 0,-1-7 0 0,-13 3 0 0,9 1 0 15,9-1 6-15,-9 1 1 0,-9-5 0 0,9-3 0 16,9 4-4-16,-5-8 0 0,-12 0 0 0,8 0 0 16,13 4-2-16,-9-8-1 0,-4-8 0 0,4 4 0 15,9 0 0-15,-13-3 0 0,0-9 0 0,9 1 0 16,0 3-4-16,4-7-1 0,-13-8 0 0,9 8 0 0,8 0 6 16,0-5 1-16,-8-3 0 0,4-3 0 15,13 3 1-15,0-8 0 0,-13-4 0 0,9 1 0 16,9 3-16-16,-10-4 0 0,5-7 0 0,0 3-545 15,5 1-107-15</inkml:trace>
  <inkml:trace contextRef="#ctx0" brushRef="#br0" timeOffset="103240.36">8948 18407 194 0,'0'0'17'0,"0"0"-17"16,0 0 0-16,0 0 0 0,8-4 24 0,-3-4 0 15,-10-3 1-15,10-1 0 0,8 5 15 0,0-9 2 0,-9-3 1 0,9-4 0 16,0-1 1-16,0-3 0 0,0-8 0 0,5-3 0 16,4-1-6-16,-1 0-1 0,-3-3 0 15,4-1 0-15,-1 1-13 0,1-1-2 0,0 5-1 0,-9 3 0 16,9 4 9-16,-9 0 2 0,0 4 0 0,0 8 0 15,0-1-3-15,-5 9 0 0,-3-5 0 0,4 5 0 16,-9 11-5-16,0 0 0 0,0 0-1 0,0 0 0 16,13 11-1-16,0 5 0 0,0-1 0 0,-9 4 0 15,5 12 13-15,-1-4 2 0,-3 4 1 0,4 4 0 16,-5 4-21-16,5 3-4 0,-9-3-1 0,4 7 0 16,5 1 9-16,-5-8 2 0,-4 3 0 0,0-3 0 15,9 3-13-15,-9-11-2 16,0-4-8-16,0 4 12 0,0-4 11 0,0-4 1 15,0 1 1-15,0-5 0 0,0 4-13 0,0 4-4 0,0-7 0 0,-9-5 0 0,9 4-8 0,0-7 0 16,0-12 0-16,0 0 0 16,0 0-29-16,0 0-2 0,0 0 0 0,-9-4-421 15,5 0-84-15</inkml:trace>
  <inkml:trace contextRef="#ctx0" brushRef="#br0" timeOffset="103420.55">8913 18442 68 0,'-13'0'0'0,"-4"0"0"16,-10-4 0-16,6 0 0 0,3 4 48 0,-3-4 3 15,3 0 1-15,1 1 0 0,8-1-1 0,0 0 0 16,1-4 0-16,8 4 0 0,0 4 5 0,4-8 0 16,5-3 1-16,4-1 0 0,8 5-19 0,6-5-4 15,-1 0-1-15,4 1 0 0,18 3 3 0,4 0 0 16,-8-3 0-16,17 3 0 0,4 0-16 0,-4 0-2 0,0-3-1 0,8-1 0 16,5 1-3-16,0-5-1 15,-9-3 0-15</inkml:trace>
  <inkml:trace contextRef="#ctx0" brushRef="#br0" timeOffset="104140.73">10031 18047 234 0,'0'0'20'16,"0"0"-20"-16,0-7 0 0,0 7 0 0,0 0 44 0,0-8 4 15,-4 0 0-15,4 8 1 0,0 0-10 0,0 0-3 16,0 0 0-16,0 12 0 0,8 3 3 0,-8 5 0 0,0 7 0 0,0-4 0 16,5 4-11-16,-5 4-3 15,-5-4 0-15,5 4 0 0,0 0 3 0,-4 4 1 0,0-4 0 0,-1 0 0 16,5-1-9-16,0-2-1 0,0-5-1 0,-8-4 0 15,8-3 6-15,-5-1 0 0,5-15 1 0,0 0 0 16,0 0-3-16,0 0-1 16,0 0 0-16,0 0 0 0,0-8 2 0,-4-7 0 0,0-8 0 0,4 3 0 15,4-7 2-15,-4 0 1 0,-4-4 0 0,4 0 0 16,0 0 3-16,0-3 1 0,-9-5 0 0,9 0 0 16,-4 1-6-16,-1 3 0 0,-4-8-1 15,5 5 0-15,4 3-1 0,0 4 0 0,-4-4 0 0,4 4 0 16,4 4-5-16,0 0-1 0,-4 0 0 0,9 11 0 15,0 1 2-15,4 3 0 0,-4 5 0 0,-1-1 0 16,10 8-1-16,-5 4 0 0,4-4 0 0,5 7 0 0,4 9 1 0,-4-1 0 16,-5 5 0-16,5-1 0 0,4 12-2 0,0-4 0 15,-8 4 0-15,3 4 0 0,5 0-3 16,-4-1-1-16,-13-7 0 0,13 4 0 0,-5-4 28 16,0 1 6-16,-4-5 1 0,-4 0 0 0,9-4-47 0,-18 1 0 15,0-1-12-15,0-4 2 16,-9 5 23-16,0-5 5 0,-4 1 1 0,4 3 0 0,1-4-2 0,-10 5 0 15,-3-1 0-15,-1 0 0 0,-4 1-6 0,-5-1-2 16,1 0 0-16,-1-3 0 0,1 3-9 0,4-3 12 16,-5-5-12-16,5-3 12 0,4 4-3 0,5-5 0 15,-5-3 0-15,9 0 0 0,5-4-20 0,3-4-4 16,-3-3-1-16,12-9-642 0,9 4-129 0</inkml:trace>
  <inkml:trace contextRef="#ctx0" brushRef="#br0" timeOffset="104862.93">10627 18001 201 0,'0'0'18'0,"0"0"-18"0,0 0 0 0,0 0 0 16,0 0 19-16,4-4 0 0,-4-7 0 0,0 7 0 15,0 4 3-15,5-12 1 0,-5 4 0 0,8-3 0 0,-8 7 1 0,5 0 0 16,-5-8 0-16,4 5 0 0,0 3 15 0,-4 0 3 16,0-4 1-16,0 8 0 0,9-4-4 0,-9 4-1 15,0-7 0-15,0 7 0 0,0 0 1 16,0 0 0-16,0 0 0 0,0 0 0 0,0 0-5 0,0 0-1 16,0 0 0-16,-4 15 0 0,8 4 11 0,-8 1 3 15,4 3 0-15,-5 4 0 0,10 8-25 0,-5 0-5 16,-5-4-1-16,5 3 0 15,9 5 12-15,-9 0 3 0,-4-4 0 0,4 3 0 0,4-3-4 0,-4 0-1 16,-4 0 0-16,4-4 0 0,4 3-8 0,1-7-2 16,-10-7 0-16,10-5 0 0,-1 5-1 0,0-9-1 15,-4-11 0-15,0 0 0 0,5 8 6 0,-5-8 0 16,0 0 1-16,0 0 0 0,4-8 0 0,0-3 0 16,1-13 0-16,-1 1 0 0,0 0-5 0,1-8 0 0,-5 0-1 15,0 0 0-15,0 0-3 0,-9 0 0 0,0 0 0 16,1 0 0-16,3 0-2 0,-8-3-1 0,0-5 0 15,4 4 0-15,-4 8-1 0,0-8-8 16,0 1 12-16,0 6-4 0,5 5 12 0,3-4 3 0,-4 0 0 0,1 4 0 16,16 7 4-16,-8 1 1 0,0-4 0 0,0 7 0 15,5 4-28-15,-1 1 8 0,1-1-8 0,3 4 0 16,5 4 15-16,0 0-3 0,0-4 0 16,5 4 0-16,4 8 20 0,-5 3 3 0,0-3 1 0,5 4 0 15,4 3-36-15,-4 1-12 0,0-1 0 0,4 1 0 16,9 3 20-16,-5 0 5 0,-8 1 1 0,4-5 0 15,0 4 0-15,-4-3 0 0,-1 3 0 0,-3 1 0 0,-1-1-14 0,1-4 11 16,-5 5-11-16,0-5 10 0,0 8-10 0,0-3 12 16,-9-1-12-16,1 4 12 15,-5 0-1-15,-5 5 0 0,-8-5 0 0,4 0 0 0,1 8-1 0,-5-8 0 16,-5 4 0 0,1-4 0-16,-5 8 5 0,-4-8 1 0,0 1 0 0,-4-1 0 0,3 0-16 0,1-4 9 15,-8-3-9-15,3-1 8 0,1 1 5 16,-5-1 1-16,4 1 0 0,1-5 0 0,-1-3-4 0,-3 0-1 15,3-4 0-15,9 0 0 0,-4-1-9 0,5 1 0 16,3-8 9-16,9 4-9 0,9 0 0 0,-8-7-16 16,8-5 2-16,8 1-730 15,10-1-147-15</inkml:trace>
  <inkml:trace contextRef="#ctx0" brushRef="#br0" timeOffset="105657.54">11397 17711 259 0,'0'0'23'0,"4"-8"-23"0,-8 1 0 0,4 3 0 0,0 4 44 0,-4-8 4 16,-5 0 0-16,5 4 1 0,4 4 3 0,-5-7 0 15,-3-1 0-15,3 4 0 0,5 4-19 0,0 0-3 16,-8-4-1-16,8 4 0 0,0 0 5 0,0 0 1 15,-5 0 0-15,5 0 0 0,0 0-7 0,0 0 0 16,-9 0-1-16,9 0 0 0,0 0 12 0,0 0 2 16,-8-4 1-16,8 4 0 0,0 0-8 0,0 0-2 15,0 0 0-15,0 0 0 0,0 0 4 0,0 0 1 16,-9-4 0-16,9 4 0 0,0 0-1 0,0 0-1 16,-4-3 0-16,4 3 0 0,0 0-4 0,0 0-1 15,-9-8 0-15,5 4 0 0,4 4-4 0,0 0-1 16,-9-4 0-16,5 0 0 0,4 4-1 0,0 0-1 15,0 0 0-15,0 0 0 0,0 0 2 0,0 0 1 0,0 0 0 0,0 0 0 16,13 8-5-16,0 0-1 0,0-4 0 0,4 3 0 16,9 5-5-16,-4-4-2 0,4-5 0 0,-4 5 0 15,13 0 15-15,-5 4 4 0,5-9 0 16,4 5 0-16,5 0-13 0,-10 0-3 0,-3-5 0 0,-5 1 0 16,4 8 13-16,1-8 3 15,-5 0 0-15,4 3 0 0,-8 1-16 0,0 0-4 16,-13 0 0-16,4-1 0 0,-5 1 0 0,-3 0 0 0,-5-8 0 0,4 15 0 15,0 5-3-15,-8-1-1 0,-9-4 0 0,4 9 0 16,1 3 20-16,-1 4 3 0,-4 0 1 0,-5 3 0 16,5-3-20-16,-4 8-3 0,4 0-1 0,0-1 0 15,4 1 4-15,1 4 0 0,-1-5 0 0,4 1 0 0,5 0-12 16,-4-1 12-16,-9-3-12 0,4-4 12 0,5 4-12 0,0-8 12 16,-5-4-12-16,9-4 12 0,13 1-12 15,-13-5 0-15,-9-3 0 0,5 3 0 0,4-3 27 0,0-4 3 16,0-8 1-16,4 7 0 0,-4-7-31 0,0 0 0 15,-13 8 0-15,9 0 0 0,4-8 9 0,0 0 6 16,-9 4 1-16,0 0 0 0,-4-4-16 0,0 3 9 16,-4 1-9-16,0-4 8 0,4 4 1 0,-1-4 0 15,-3 0 0-15,4 4 0 0,0-4 2 16,0 4 0-16,0-4 0 0,0 0 0 0,13 0-11 0,0 0-16 16,0 0 4-16,0 0-825 0,13-8-166 15</inkml:trace>
  <inkml:trace contextRef="#ctx0" brushRef="#br0" timeOffset="106259.98">12537 18191 198 0,'0'0'17'0,"0"0"-17"0,0 0 0 0,0 0 0 16,0 0 39-16,0 0 4 0,0 0 1 0,0 0 0 16,0 0 1-16,0 0 1 15,-9 3 0-15,9-3 0 0,0 0 6 0,0 0 2 0,0 0 0 0,13 8 0 16,5 0-22-16,-1-4-4 0,-8 3 0 0,4-7-1 16,4 8 8-16,1-8 1 0,-10 4 1 0,10-4 0 15,-1 4-1-15,-4-4-1 0,0 0 0 0,0 0 0 16,5 8 2-16,-1-8 1 0,-8 0 0 0,4-4 0 0,0 8-2 15,-5-4-1-15,-8 0 0 0,18-4 0 16,8 4-22-16,-9 0-4 0,-17 0-1 0,18-4 0 16,-1 4-31-16,-4-4-6 15,-13 4-2-15,0 0 0 0,0 0-1 0,0 0-1 0,0 0 0 0,0 0-319 16,0 0-63-16</inkml:trace>
  <inkml:trace contextRef="#ctx0" brushRef="#br0" timeOffset="106456.5">12711 18334 979 0,'-9'7'87'0,"0"-3"-70"0,-8 4-17 0,4-4 0 0,-4 7 17 0,-1-7 0 15,-4 4 0-15,5-4 0 0,8 4-1 0,-8-5 0 16,-9 1 0-16,8 0 0 0,10 4 24 0,-5 0 5 16,-9-8 1-16,13 4 0 0,9-4-10 0,0 0-1 15,-13 3-1-15,4 1 0 0,9-4-7 0,0 0-2 16,0 8 0-16,0-8 0 0,14 12 7 0,-1-5 0 16,-13-7 1-16,17 4 0 0,9 4-2 0,-4-4-1 15,-5-4 0-15,5 4 0 0,8 0-9 0,1-4-1 16,-9-4-1-16,8 0 0 0,9 4 5 0,-4-4 0 0,-5-8 1 15,10 1 0-15,21-1-35 0</inkml:trace>
  <inkml:trace contextRef="#ctx0" brushRef="#br0" timeOffset="123881.14">4832 17552 140 0,'0'0'12'0,"0"0"-12"0,-4-7 0 0,0 3 0 15,4 4 14-15,0 0 0 0,-9-4 0 0,9 0 0 16,0 4 2-16,-4-8 1 0,-9 1 0 0,4 3 0 15,9 4 11-15,-5-8 1 0,1 0 1 0,-5 4 0 16,9 4-12-16,-4-3-2 0,-9-1-1 0,4 4 0 0,9 0 5 0,0 0 0 16,-4 0 1-16,0 0 0 0,4 0 14 0,-9 7 2 15,5-7 1-15,-5 4 0 0,9 4-9 0,0 4-1 16,0-12-1-16,0 0 0 0,9 11-15 0,-9 1-2 16,0-1-1-16,0 5 0 0,-9-4 25 0,9-1 5 15,0 1 1-15,-9-1 0 0,9 5-21 0,0-1-4 16,0-3-1-16,-9-1 0 0,5 5 12 0,-5 3 2 15,-4-3 1-15,9-1 0 0,0 12-1 0,-9-7 0 16,-5 3 0-16,5 0 0 0,-4 0-10 0,4 4-2 16,-18 0-1-16,18-3 0 0,-4 3-2 0,4-4 0 15,-9-8 0-15,5 5 0 0,12-5 8 0,-12 1 2 0,4-9 0 16,4 1 0-16,9 0-3 0,0-8 0 0,0 0 0 0,0 0 0 16,0 0 0-16,9-16-1 0,-5-3 0 0,5-4 0 15,13 0-2-15,4-8 0 16,-13-16 0-16,9 5 0 0,8-1-1 0,0 1-1 0,5-5 0 0,-4 1 0 15,-1-4 0-15,1 3 0 16,-5-7 0-16,4 4 0 0,1-1-5 0,-1 5-1 0,-8 0 0 0,0 3 0 16,8 8 17-16,-17 4 3 0,-4-3 1 0,-1 7 0 15,10 7-14-15,-14 1-4 0,-8 3 0 0,4 5 0 16,13 7 3-16,-13 4 0 0,-9-8 0 0,9 8 0 16,0 8-3-16,-4 4-1 0,-14-1 0 0,1 12 0 15,4 8 12-15,-9 8 2 0,0 3 1 0,-4 5 0 16,5 3-34-16,-1 0-8 0,-9 1 0 0,1 3-1 15,13 0 37-15,-14-4 8 0,5-11 2 0,-4 7 0 0,12 5-30 16,-12-9 0-16,-1 1 0 0,1-9 0 16,17 9 15-16,-18-12 0 0,5 0 0 0,9-4 0 0,4-4-3 0,0 0 0 15,-5-7 0-15,10-1 0 0,16-3-12 0,-8-12 0 16,-8 8 8-16,8-8-8 0,0 0 12 0,0 0 0 16,0 0 0-16,0 0 0 0,0 0-12 0,0 0 11 15,8-8-11-15,-3 0 10 0,8 0-1 0,0 1 0 16,-9-5 0-16,5 0 0 0,4 5-9 0,-4-5 0 15,-1 4 9-15,-8 8-9 0,0 0 17 0,0 0-1 16,0 0 0-16,13 0 0 0,-4-3-16 0,-9 3 0 16,0 0 0-16,13 7 0 0,0 1 11 0,0 4-2 15,0-5 0-15,0 1 0 0,-4 4-9 16,13-5 12-16,-14 1-12 0,14 0 12 0,-4 3-12 0,8-3 10 0,-13-8-10 0,17 8 10 16,1-4-1-16,-1 0 0 15,1-4 0-15,-5 0 0 0,21 4 1 0,-12-4 0 0,-9-4 0 16,5 4 0-16,8 0-10 0,-4-4 0 0,-5 4 0 0,1 0 0 15,8 0 11-15,-17 0-3 0,4-4-8 0,0 4 12 16,-4 4-2-16,-1 0-1 0,-12-4 0 0,4 4 0 16,4-4-9-16,-8 7 0 0,-9-7 0 0,0 0 0 15,5 8 8-15,-5-8-8 0,0 0 8 0,0 0-8 16,0 12 0-16,-5-5 0 0,-4-3-14 0,1 4 5 16,-1 0 9-16,-4-4 9 0,4-1-1 0,-12-3-8 15,12 8 0-15,-4-8 0 0,-9-4 0 0,13 4 0 16,-4 0 0-16,-4-4 0 0,4-3 0 0,0 3 0 15,4-4 0-15,5 0 0 0,-9-3 0 0,8-1 0 16,5 1 0-16,-8-5 0 0,-1 1 0 0,9-5 10 16,0 5-10-16,0-5 0 0,-9 1 0 0,9 4 0 0,9-5 0 0,-9-3 0 15,-9 0 0-15,9 0 0 0,9 11 0 0,-9-3 0 16,-9-5 9-16,9 9-9 0,9 3 0 16,-9-4 9-16,-9 5-9 0,9 7 0 15,0 0 10-15,0 0-10 0,-13-12 8 0,13 12-8 0,0 12 11 0,-4-1-3 16,-14 1-8-16,18 3 12 0,0 9-12 0,-8 3 0 15,-10 0 0-15,14 7 0 0,4 1 0 0,0 4 0 16,-22 0 0-16,18-1 0 0,4 1 0 0,0-4 0 16,-13 0 8-16,8-8-8 0,14 4 0 0,-9-8 0 15,-4-4 0-15,4-3 0 0,4-1 0 0,5-3 0 0,-9-12 0 16,0 0 0-16,4 7 0 0,-4-7 0 0,9-11 0 0,4-1 0 16,4 1 8-16,-4-5-8 15,-8-7 0-15,8-4 9 0,0 0-9 0,0 0 12 16,-13-8-12-16,9 4 12 0,-1 0-12 0,-8-4 10 15,0 4-10-15,0-4 10 0,5 8-2 0,-5-4 0 0,-5 4 0 0,-3 0 0 16,3 12-8-16,1-1 0 0,-9-3 0 16,4 7 0-16,9 12 0 0,-4-7 10 0,-9-1-10 0,0 12 10 15,13 7-2-15,-5 5-8 0,-12-1 12 0,4 5-4 16,13 11-8-16,0-4 8 0,-13 8-8 0,4-1 8 16,18 5-8-16,-9 4 0 0,-9-5 0 0,5 1 0 15,8-4 0-15,-4-1 0 0,-4-3 0 0,8 0 0 16,5-4 8-16,-5-7-8 0,-8-9 8 0,4 5-8 15,13-1 0-15,-9-7 0 0,-4-8 0 0,0 0 0 16,9 4 8-16,-9-4-8 0,0-12 8 0,4-3-8 16,14-1 0-16,-1-3 0 0,-8-4 0 0,-5-4 0 0,18 4 0 15,-5-8 0-15,-17-4 0 0,13 0 0 0,5 0 0 0,-14-3 0 16,-4 3 0-16,9-4 0 0,-5 8 16 0,-4 0-1 16,0-4-1-16,0 1 0 0,9 10-14 0,-9 1 11 15,-13 0-11-15,13 4 10 0,0 7-10 0,-9 0 0 16,5 1 0-16,-5 3 0 0,9 8 10 0,-9 4 0 15,-4-4 0-15,5 12 0 0,8 3-10 0,-9 4 0 16,-4 5 0-16,0 7 8 0,13 7-8 0,-13 5 0 16,-5-1 0-16,5 5 0 0,9 3 14 0,4-4 1 15,-13 1 0-15,4-5 0 0,18 5-15 0,-9-9 0 0,-13-7 8 16,4-4-8-16,9 4 0 16,-4-4 0-16,-1-11 0 0,-3-1 0 0,16-3 0 0,-8-4 9 0,0-8-9 15,0 0 8-15,9 3-8 0,-9-6 0 0,0-5 0 0,0-4 0 16,9-7 0-16,-5 0 10 0,-4-5-2 0,0-3-8 15,9 0 0-15,-9 0 0 0,-9-4 0 16,9-4 0-16,9 1 8 0,-5-1-8 0,-8-4 0 0,8 1 0 16,5 3 9-16,8-4-9 0,-25-3 0 0,16 7 9 15,-3 0-9-15,3 8 0 0,-8 0 9 0,0 7-9 16,5 13 0-16,-1-5 9 0,-8 1-9 0,4 11 0 16,0 0 9-16,0 0-9 0,-5 3 0 0,10 9 9 15,8 7-9-15,-13 8 0 0,-9 4 0 0,9 0 0 16,0 4 0-16,0 4 0 0,-4-1 0 0,-1 1 0 15,10 7 0-15,-5-7 0 0,-5-8 0 16,5 8 0-16,0-1 0 0,0-3 12 0,-13-4-12 0,-4 0 12 0,17 0-12 16,0 4 0-16,-13-8 0 0,0 0 8 15,26 8-8-15,-13-4 0 0,0 0 0 0,13 0 8 0,9 3-26 16</inkml:trace>
  <inkml:trace contextRef="#ctx0" brushRef="#br0" timeOffset="204101.22">13429 17518 50 0,'-13'11'0'0,"4"-7"0"0,-9 0 0 0,1 4 0 0,4-1 34 0,-4 1 2 16,-5-4 1-16,4 4 0 0,5-4-37 0,0 0 0 15,-4-1 0-15,4 5 0 0,9 0 0 0,-5-4 8 16,5 0 0-16,-1-1 0 0,5-3-8 16,0 0 8-16,-4 8-8 0,4-8 8 0,0 12-8 0,0-12 11 15,0 8-11-15,0 3 12 0,0 1-12 0,0-1 12 16,0-11-12-16,4 8 12 0,1 4-12 0,-5-12 0 15,0 0 0-15,4 11 0 0,0 1 0 0,1-4 0 16,-5-8 0-16,0 11 0 0,4-3 0 0</inkml:trace>
  <inkml:trace contextRef="#ctx0" brushRef="#br0" timeOffset="204768.34">13690 17626 212 0,'0'0'19'0,"0"0"-19"0,-5 0 0 0,1-4 0 0,4 4 12 0,-4 0-2 15,-14-4 0-15,14 0 0 0,4 4 5 0,-4-4 1 16,-5 1 0-16,0-5 0 0,5 8 16 0,-9-4 4 15,0 0 1-15,4 0 0 0,0 4-11 0,1-4-2 16,-5 1-1-16,4-1 0 0,9 4 5 0,-13-4 2 16,0 0 0-16,0 0 0 0,13 4 1 0,-5-4 0 15,-8 4 0-15,0-4 0 0,13 4 3 0,-9 0 1 0,-4 0 0 0,5 0 0 16,8 0-15-16,-9 4-4 0,5 4 0 0,-1 0 0 16,1-1 2-16,0 1 0 0,-1 4 0 0,5-1 0 15,-4 5 4-15,4-1 1 16,-4 1 0-16,4 3 0 0,0 0 0 0,0 5 0 15,-5-1 0-15,5 8 0 0,5 0-7 0,-1 0 0 0,-8-4-1 16,4 8 0-16,0-1 14 0,0 5 3 0,-5 0 1 0,1-5 0 16,4 5-22-16,-4 0-11 0,-5-4 10 0,4-1-10 15,5 1 23-15,-4 0-2 0,-5-4 0 0,9 0 0 16,0 4-4-16,0-8-1 0,-4-4 0 0,0 0 0 16,8 0 2-16,-4 1 0 0,0-5 0 0,0-4 0 15,4 5 0-15,1-9 0 0,-5 1 0 0,0-4 0 16,4 3-2-16,-4 1 0 0,0-8 0 0,0 7 0 15,4-3-4-15,1 0 0 0,-5-8-1 0,0 11 0 16,4-3 1-16,1 4 1 0,-5-12 0 0,4 7 0 0,5 1-1 0,-1 0 0 16,1-8 0-16,4 0 0 0,9 0-12 0,-5-8-13 15,1-3 2-15,8-5-515 16,4 5-103 0</inkml:trace>
  <inkml:trace contextRef="#ctx0" brushRef="#br0" timeOffset="205287.46">13872 18032 198 0,'0'0'17'0,"0"0"-17"16,0 0 0-16,0 0 0 0,-4 15 20 0,4-3 1 15,-4 7 0-15,-1 1 0 0,1-1 3 0,4 8 1 0,-4-8 0 16,-1 9 0-16,5-1-5 0,-4 4 0 0,4-4-1 0,0 4 0 15,0 3-3-15,0-7-1 0,0-3 0 16,0-1 0-16,4 0 1 0,-4-4 0 0,-4-7 0 0,4-4 0 16,4-1 4-16,-4-7 0 0,0 0 1 0,0 0 0 15,5-15 8-15,-5-1 2 0,0-7 0 0,4 0 0 16,0 0-7-16,-8-4-2 0,0-4 0 0,-5 0 0 16,5 0 10-16,-9-4 3 15,4 0 0-15,0 1 0 0,-4-1-7 0,0 0 0 0,-4-4-1 0,8 8 0 16,5 0-7-16,-1 1-2 0,1-1 0 15,4 0 0-15,13 7 12 0,-4-3 2 0,-5 0 1 0,9 4 0 0,9 4-7 16,0 3-2-16,-5-7 0 0,9 8 0 0,0 7-1 0,-4-4-1 16,0 5 0-16,-1 3 0 0,1 8-6 0,4-1-2 15,-8 1 0-15,3 8 0 0,10 3 7 0,-14-3 2 16,1 0 0-16,-1-1 0 0,5 5-2 0,-5-1 0 16,-8-3 0-16,0-1 0 0,-1 1-6 15,-3 0-2-15,-5-12 0 0,0 15 0 0,-5 0-3 0,1-3-1 16,-9 4 0-16,4-5 0 0,-4 8 21 0,-4-3 4 15,-9-4 1-15,0 3 0 0,-1 4-35 0,6-3 0 16,-10-5 0-16,1 1-12 0,4 0 24 0,0-5 4 16,4 1 2-16,0 0 0 0,9-4-9 0,-4 0-1 15,4-1-8-15,0-3 12 0,13 0-2 0,0 0-1 0,0 0 0 16,0 0 0-16,17 0-9 0,5-3-11 0,-9-5 3 16,8 0-550-1,6 0-110-15</inkml:trace>
  <inkml:trace contextRef="#ctx0" brushRef="#br0" timeOffset="205594.51">14312 17734 201 0,'0'0'18'0,"0"0"-18"0,0 0 0 0,4 12 0 15,5 7 26-15,-5 4 2 0,-17-7 0 0,4 11 0 16,14 8-6-16,-10 0-1 0,-8 3 0 0,5 5 0 16,8 3-9-16,0-3-1 0,-5-1-1 0,5-3 0 15,13 3 6-15,-8-7 2 0,-5-4 0 0,4-4 0 16,9 0-2-16,5-7-1 0,-5-5 0 0,0-3 0 15,13-5 2-15,-9-3 1 0,5-11 0 0,0-1 0 0,-1-4-4 0,5-3-1 16,-8-8 0-16,4 3 0 16,4-7 25-16,-5 4 5 0,-3-4 1 0,-1-4 0 15,1 0-8-15,-10 0-2 0,5 0 0 0,-4 4 0 0,0 0 0 0,-5 4 0 16,-4 0 0-16,5 3 0 0,-5 5-2 16,0-1-1-16,-5 1 0 0,1 3 0 15,4 12-9-15,0-7-2 0,-9-1 0 0,9 8 0 0,0 0 6 0,0 0 1 16,0 0 0-16,0 0 0 0,0 0-36 0,0 0-7 15,0 0-2-15,13 4-365 16,5-4-73-16</inkml:trace>
  <inkml:trace contextRef="#ctx0" brushRef="#br0" timeOffset="205927.24">15112 17769 266 0,'18'4'24'0,"-18"-4"-24"15,0 0 0-15,0 0 0 0,0 0 40 0,0 0 3 16,-13 8 1-16,4-1 0 0,5 1-11 0,-5 4-1 0,-9-1-1 0,5 1 0 16,5 3 5-16,-1-3 0 0,-8-4 1 0,4 7 0 15,8 1-15-15,-4-1-3 0,1-3-1 0,-1-1 0 16,0-3 16-16,-4 4 3 0,9-5 1 0,0 9 0 16,-1-1-18-16,10 1-3 0,-5-5-1 0,8 9 0 15,5-1 1-15,5 0 0 0,-5 1 0 0,4-1 0 16,9-3 12-16,-8-1 3 0,-1-3 0 0,5-1 0 15,0 1-10-15,-1-1-2 0,-8 1 0 0,5 0 0 16,-5-1-7-16,0 1-1 0,-4-4-1 0,-5 3 0 16,0 1 16-16,-8-1 3 0,-5 1 1 0,-8 0 0 0,-1 7-5 0,-8 0-1 15,-4 1 0-15,-1-1 0 16,-3 4 4-16,-1 0 1 0,4-3 0 0,1-1 0 0,0-4-9 16,3 1-1-16,10-5-1 0,0-3 0 0,17-8-19 0,0 0 0 15,4-8 0-15,9-3-471 16,9-5-95-16</inkml:trace>
  <inkml:trace contextRef="#ctx0" brushRef="#br0" timeOffset="206830.01">15556 17889 248 0,'9'-12'22'0,"-9"8"-22"0,-5-3 0 0,5 7 0 0,0 0 46 0,0 0 5 16,0 0 1-16,0 0 0 0,0 15-22 0,0 1-4 15,0 7-1-15,0 4 0 0,0 4 3 0,0 4 1 16,0-1 0-16,0 5 0 0,9 4-6 0,-9-1-2 15,0-3 0-15,0 3 0 0,9 1-1 0,-5-4-1 0,-8-1 0 0,8-7 0 16,0 4 4-16,1-8 1 0,-5-8 0 0,4 1 0 16,5-9-4-16,-9 1 0 0,0-12 0 0,0 0 0 15,0 0-12-15,0 0-8 0,0 0 8 0,0 0-8 16,4-8 0-16,-8-3 8 16,4-5-8-16,0 1 0 0,-5-1 0 0,-3-3-8 0,-5 3 0 0,4-3 0 15,-4 4 8-15,4-1 0 0,-8-3 0 0,4 7 0 16,4-3 0-16,-4 3 0 0,-4 1 12 15,4 3-4-15,8 0-8 0,1 0 0 0,-9 1 8 0,13 7-8 16,0 0 25-16,0 0 1 0,0 0 0 0,13-8 0 16,4 8-10-16,1-4-1 0,-10 0-1 0,10 0 0 0,12 4 4 15,-4-7 1-15,-8 3 0 0,8 0 0 0,0 0 12 0,4 0 2 16,-3 0 1-16,3-4 0 0,5 5-14 0,-5-5-4 16,1 0 0-16,-1 0 0 0,1 5 2 15,-5-5 0-15,-5-4 0 0,1-3 0 0,4 3-18 16,-4 1 0-16,-13-5 0 0,4-3 0 0,0 3-16 0,-4 1-8 15,-1 3 0-15,-3-3-1 0,-5-1 14 0,0 1 11 16,0-1-13-16,-5 5 5 0,1-1 16 0,-5-3 4 16,1 3 1-16,-1 0 0 0,0 5 4 0,0-1 1 15,1 4 0-15,8 4 0 0,0 0 9 0,0 0 1 16,-13 4 1-16,8 8 0 0,-3-1-10 0,3 9-3 0,-3-1 0 16,3 4 0-16,5 4-4 0,-4 4-2 15,-5 0 0-15,0 4 0 0,5 0 2 0,-5 3 1 16,1-3 0-16,-5 15 0 0,8 1 0 0,1-9 0 15,0 1 0-15,4-5-511 0,4-3-102 0</inkml:trace>
  <inkml:trace contextRef="#ctx0" brushRef="#br0" timeOffset="207391.19">16417 18005 176 0,'0'0'16'0,"-4"4"-16"0,-9-4 0 0,4 0 0 0,9 0 20 0,-4 0 0 16,-9 0 1-16,4 0 0 0,0 0 6 0,1 0 1 16,-10 0 0-16,10 0 0 0,8 0 15 0,0 0 3 15,-9 0 1-15,9 0 0 0,0 0 3 0,0 0 1 16,0 0 0-16,13 0 0 0,9 4-20 0,-1-4-4 15,-3 0-1-15,4 4 0 0,4-1 6 0,-5 1 2 0,1 0 0 0,4 0 0 16,0 4-10-16,-8-1-3 0,-1 1 0 0,-4 0 0 16,5 0 1-16,-5-1 0 0,-5 5 0 0,1-4 0 15,0-1 4-15,-9 5 1 16,0 0 0-16,-9-1 0 0,5 1 3 16,-9-1 1-16,4 5 0 0,-4-1 0 0,0 1-4 0,0 3-1 0,-5 1 0 15,-3 7 0-15,-1 4-7 0,0-4-2 0,5-8 0 0,-1 4 0 16,5 0 5-16,0 1 1 0,0-9 0 0,9 0 0 15,0 1-3-15,4-1-1 0,0-7 0 0,4 4 0 16,0-1-3-16,9-3 0 0,-4-4 0 0,4 0 0 16,4 0-7-16,-3-4-1 0,3 0-8 0,5-4 12 15,4 0-2-15,0-4-1 0,4-3 0 0,1-1-510 16,-1-3-103-16</inkml:trace>
  <inkml:trace contextRef="#ctx0" brushRef="#br0" timeOffset="207848.47">16678 17777 255 0,'0'-16'23'0,"0"9"-23"15,-4-5 0-15,4 4 0 0,0-3 59 0,0 3 7 16,-4-4 2-16,4 5 0 0,-5-1-13 0,5 4-3 15,0-4 0-15,0 8 0 0,0 0-13 0,0 0-3 16,0 0-1-16,0 0 0 0,0 0-3 0,0 0-1 16,9 8 0-16,0 4 0 0,4-1 1 0,-5 1 1 15,1-5 0-15,0 5 0 0,0 4 3 0,4-5 1 16,-5 1 0-16,5-1 0 0,0 1 5 0,-4 0 1 0,0-5 0 0,0 5 0 16,4 0-12-16,0-1-3 0,-9-3 0 0,0 3 0 15,9 5-2-15,-8-1-1 0,-1 1 0 0,0-1 0 16,5 9-2-16,0-1-1 15,-9-4 0-15,4 8 0 0,5 0-2 0,0 0 0 16,-9-4 0-16,4 5 0 0,9-5 12 0,-4 4 1 16,-5-4 1-16,5 0 0 0,4 0-20 0,-5 1-4 0,-3-5-1 0,-1 4 0 15,5 4 4-15,0-4 1 0,-9 1 0 0,4-1 0 16,0 0 22-16,1-4 4 0,-10 1 0 0,5-1 1 0,5 0-27 0,-10 1-6 16,-3-5 0-16,-1 1-8 0,5-1 19 0,-5 4-3 15,-13-7-1-15,5 7 0 16,4-7 21-16,-5 3 5 0,-4-7 1 0,5 4 0 0,4-4-34 0,0 3-8 15,-4-11 0-15,-1 4 0 16,9-4 0-16,1-4 8 0,-1 0-8 0,9-3-667 16,4-5-138-16</inkml:trace>
  <inkml:trace contextRef="#ctx0" brushRef="#br0" timeOffset="208313.45">17405 18210 165 0,'0'8'15'0,"-4"-5"-15"0,-1-3 0 0,-4 8 0 15,5 0 23-15,0-4 1 0,-5 0 1 0,5 3 0 0,4-7 4 0,0 8 1 16,-5 0 0-16,5 0 0 0,0-8 13 0,5 11 2 15,-5-11 1-15,13 8 0 0,0 4 4 0,0-5 1 16,0-3 0-16,4 0 0 0,5 0-19 0,-5 0-4 16,1-4-1-16,-1 0 0 0,14 4 9 0,-5-4 3 15,-9-4 0-15,1 0 0 0,8 8-7 0,-9-8 0 16,1 4-1-16,3-4 0 0,5 4-1 0,-4-4 0 16,-4 0 0-16,-1 4 0 0,0 0-10 15,1-7-1-15,-5 3-1 0,0-4-375 16,0 4-75-16</inkml:trace>
  <inkml:trace contextRef="#ctx0" brushRef="#br0" timeOffset="208508.86">17588 18179 320 0,'0'19'28'0,"0"-7"-28"0,-9 3 0 0,5 5 0 16,-1 3 42-16,1 0 2 0,-5 0 1 0,5 8 0 15,-5-4-4-15,0 0-1 0,1 0 0 0,-1 0 0 16,9 8-12-16,-9-8-2 0,1 0-1 0,-1 1 0 16,9-1-17-16,0-8-8 0,-9 0 8 0,9-7-221 15,9-1-45-15</inkml:trace>
  <inkml:trace contextRef="#ctx0" brushRef="#br0" timeOffset="208744.44">18105 18221 237 0,'0'16'21'0,"0"-8"-21"0,-4-1 0 0,4 5 0 0,4 0 32 0,-4-1 1 16,0-3 1-16,0-8 0 0,9 8 12 0,0-1 2 15,-9-7 1-15,13 8 0 0,4-4 3 0,1 0 1 16,-1-4 0-16,0-4 0 0,5 0-15 0,0 0-3 15,-5-3-1-15,1-1 0 0,3 4-7 0,-3-4-2 16,-1-3 0-16,9 3 0 0,0 0 1 0,1-3 0 16,-6-1 0-16,-3-4-320 0,3 5-64 0</inkml:trace>
  <inkml:trace contextRef="#ctx0" brushRef="#br0" timeOffset="208885.29">18436 17962 414 0,'0'16'36'0,"-4"-5"-28"0,-5 1-8 0,5 7 0 16,-5 1 48-16,0 7 8 0,-8 4 1 0,4 4 1 16,0-5-14-16,-5 9-2 0,1-4-1 0,4 4 0 15,13-1-4-15,-9 1-1 0,-8-4 0 0,8 0 0 16,5-5-36-16</inkml:trace>
  <inkml:trace contextRef="#ctx0" brushRef="#br0" timeOffset="211336.31">19162 17997 198 0,'0'0'17'0,"0"0"-17"0,-8 4 0 0,-1-4 0 0,9 0 27 0,-9 4 1 0,-4 0 1 0,5-4 0 15,-1 4 7-15,0-4 2 16,-8 0 0-16,4 4 0 0,4-1 3 0,0-3 1 0,-4 0 0 0,0 0 0 16,0 0-2-16,4 0-1 0,1-3 0 0,-5 3 0 15,13 0 0-15,-9 0 0 0,-8 0 0 0,-1 0 0 16,5 0-17-16,4 3-3 0,-8-3-1 0,4 4 0 16,4 4 23-16,-4 0 5 0,0-1 1 0,0-3 0 15,9 8-31-15,-1 3-7 0,-3-7-1 0,-1 8 0 16,9 3 12-16,-4 0 3 0,-1 1 0 0,5 3 0 15,5 0 8-15,-5 0 1 0,0 4 1 0,4 0 0 16,0 4-15-16,-4 0-3 0,-4-4-1 0,8 4 0 0,1 4 7 16,-5-4 2-16,-5 0 0 0,5 0 0 15,9 0-3-15,-5-4-1 0,-8 0 0 0,0-4 0 0,12 4-5 0,-3-7-1 16,-10-1 0-16,10 0 0 0,3 1 5 0,-3-9 1 16,-10 1 0-16,10-1 0 0,8 1-11 0,-9 0-8 15,1-9 12-15,-1 5-12 0,9 0 32 0,0-4 0 16,0 0 0-16,0-4 0 0,5 3-32 0,-10-3-16 15,5-3 2-15,5-1-508 16,8-4-102-16</inkml:trace>
  <inkml:trace contextRef="#ctx0" brushRef="#br0" timeOffset="211813.19">19423 18303 255 0,'-17'7'23'0,"17"-7"-23"0,0 0 0 0,-4 16 0 0,-1-1 11 0,1 1-3 0,4 3 0 0,0 4 0 15,-4 1 23-15,4 3 4 0,0-4 1 0,4 0 0 16,-4 4-36-16,4-8 0 0,-4 5 0 0,0-1 0 16,5 0 10-16,-1-4-2 0,-4-7 0 15,0 0 0-15,4-1-8 0,-4-3 0 0,0-8 0 0,0 0 0 16,0 0 24-16,0 0-1 0,0-16 0 0,0 5 0 15,9-5 13-15,-5 5 4 16,-4-5 0-16,5-3 0 0,-5-4-1 0,-5 3 0 0,1-7 0 16,0 4 0-16,-1 0-2 0,1-12 0 0,0 4 0 0,-1 0 0 15,5 4-9-15,-4 0-3 0,4-4 0 0,4 4 0 0,1 4-6 16,3 4-2-16,1-5 0 0,0 1 0 0,4 4 7 16,0 3 2-16,0 1 0 0,4-1 0 0,5 9 2 0,-5-1 1 15,5 0 0-15,0 4 0 0,0 8-3 0,4 0-1 16,-4 0 0-16,4 4 0 0,-5-1-12 0,1 1-2 15,0 0-1-15,0 0 0 0,-5-1 4 16,-4 1 1-16,0 0 0 0,0-4 0 0,-4 0 10 0,0 3 3 16,-5-3 0-16,-4 4 0 0,4 0-10 15,-12-1-2-15,-5 1 0 0,-5 4 0 0,1 3-4 0,-9 1 0 16,-9-5-1-16,4 1 0 0,5 7 5 0,-4-7 2 16,-1 3 0-16,5-3 0 0,5 3-10 0,-1-3-8 0,0-4 12 15,5-4-12-15,12 3 0 0,1 1 0 16,4-8 0-16,0 0-524 0,9 0-96 0</inkml:trace>
  <inkml:trace contextRef="#ctx0" brushRef="#br0" timeOffset="212102.56">19959 18078 190 0,'0'0'17'0,"0"0"-17"0,0 0 0 0,0 0 0 16,4 16 20-16,-4-5 1 0,-4 9 0 0,-1-1 0 15,5 0 16-15,-9 9 3 0,5-1 1 0,-5 4 0 16,5-1-20-16,4 5-4 0,-4-8-1 0,-1 4 0 15,5 4-1-15,0-4-1 0,0 0 0 0,5-4 0 0,3 0 6 0,1-8 0 16,0-7 1-16,0-4 0 0,8 0-12 0,0-5-9 16,1-3 12-16,-1-11-12 0,9 3 19 0,0-11-3 15,0-5-1-15,1-3 0 16,7 0 20-16,-3-4 4 0,-1-3 1 0,-4 3 0 0,-4 4 0 0,-4 0 0 16,-10-4 0-16,5 4 0 15,0 7 6-15,-4-3 2 0,-9 0 0 0,4 3 0 0,1 5-20 0,-5 0-3 16,-9 7-1-16,9-4 0 0,0 4 5 0,0 8 1 15,-13 0 0-15,13 0 0 0,0 0-30 0,0 0 0 16,-9 8 0-16,9 4-388 16,18 3-83-16</inkml:trace>
  <inkml:trace contextRef="#ctx0" brushRef="#br0" timeOffset="212455.11">20811 18075 273 0,'0'0'24'0,"0"0"-24"0,0 0 0 0,0 0 0 16,0 0 42-16,0 0 3 0,-8 7 1 0,-6 1 0 15,10 4-16-15,-9-1-3 0,-4 5-1 0,4-1 0 16,-5 1 4-16,5-1 1 0,-4 1 0 0,4-5 0 16,0 8-8-16,0-7-2 0,4 0 0 0,5-1 0 15,-1 5 18-15,5-5 3 0,-4 1 1 0,8-4 0 16,5 3-23-16,0-3-4 0,-1 0 0 0,5-4-1 15,5 3-6-15,-1-3-1 0,-4 0 0 0,9 0 0 16,0 0 27-16,-5-4 5 0,-4 0 0 0,0 4 1 16,9 0-26-16,-9-4-6 0,0 3-1 0,-4 1 0 0,-1 0 13 15,-8-4 3-15,0 0 0 0,0 12 0 16,-4-1 12-16,-9 1 4 0,0 0 0 0,-4 3 0 0,-5 4-13 0,-4 5-3 16,0-5 0-16,-5 4 0 15,5 0 7-15,0-3 1 0,-4-1 0 0,3-4 0 0,6 5-32 0,3-9 0 16,1-3 0-16,4 0-458 15,8-4-98-15</inkml:trace>
  <inkml:trace contextRef="#ctx0" brushRef="#br0" timeOffset="213086.97">21264 18105 252 0,'0'0'22'0,"0"0"-22"0,0 0 0 0,0 0 0 0,0 0 20 0,-5 12 0 15,5-4 0-15,0 7 0 0,0 1 6 0,0-1 1 16,-4 1 0-16,0 3 0 0,4 4-4 0,-5 0-1 15,1 1 0-15,-5 3 0 0,9 4 10 16,-4 3 1-16,-5 1 1 0,0-4 0 0,9 0-8 0,-8 0-2 16,3-8 0-16,1 0 0 0,0 5-5 0,4-9-2 15,-5-8 0-15,5 1 0 0,5 0 3 0,-1-5 0 16,-4-7 0-16,0 0 0 0,0 0-3 0,0 0 0 16,4-7 0-16,1-5 0 0,3 0-2 0,-8 5-1 15,0-13 0-15,-4 5 0 0,4-1 5 0,-4 1 1 16,-5 3 0-16,0-7 0 0,5 7-10 0,-5-3-2 0,-8-1 0 0,4 5 0 15,8 3 4-15,-8 0 1 16,0 1 0-16,9-1 0 0,4 8 16 0,0 0 3 0,-9-4 1 0,9 4 0 16,0 0-2-16,13 0-1 15,0 0 0-15,9 0 0 0,0 0-12 0,0 0-2 0,8 0-1 16,-4-4 0-16,9 0 8 0,0-3 1 0,-5-1 1 16,5 4 0-16,9-4-5 0,-5 1-2 0,-4-5 0 0,-1 4 0 15,6-3 1-15,-10 3 0 0,-4 0 0 0,5 0 0 16,-5 1-5-16,0-1-1 0,-9 0 0 0,1-3 0 15,-5 3-61-15,0 0-13 16,-13 0-3-16,0 1-387 0,0 7-77 0</inkml:trace>
  <inkml:trace contextRef="#ctx0" brushRef="#br0" timeOffset="213255.84">21625 18198 237 0,'0'0'21'0,"0"0"-21"0,0 0 0 0,0 0 0 0,17-4 24 0,-17 4 0 15,0 0 0-15,0 0 0 0,18 4 17 0,-5 0 4 16,-13-4 1-16,0 0 0 0,17 8 6 0,-8 7 2 15,-5-3 0-15,0 7 0 0,5 1-18 0,-5-1-4 16,-12-4-1-16,3 9 0 0,10 7 5 0,-10-4 0 16,-8 4 1-16,5-1 0 0,3 5-7 0,-3 0-2 15,-10-4 0-15,14-4 0 0,13 4-38 0</inkml:trace>
  <inkml:trace contextRef="#ctx0" brushRef="#br0" timeOffset="213927.1">22221 18175 259 0,'0'0'23'0,"0"0"-23"0,0 0 0 0,0 0 0 0,0 0 38 0,0 0 3 16,0 0 1-16,17 8 0 0,1-8-16 0,-1 0-3 16,-4 0-1-16,9 0 0 0,-1 0 23 0,1 0 5 15,0 0 1-15,0 0 0 0,-1-4-19 0,6 4-3 16,-10-4-1-16,0 4 0 0,5 4 7 0,-4-4 1 15,-18 0 0-15,13 0 0 0,0 4-12 0,-13-4-1 0,0 0-1 0,0 0 0 16,4 11 10-16,-4 1 1 16,-9 3 1-16,-4 1 0 0,0 3-8 0,-4 4-2 0,-14 5 0 0,5-5 0 15,0 8 13-15,0-4 3 16,4 0 0-16,5 0 0 0,4 0-16 0,4 0-4 0,-8-8 0 0,8 1 0 16,9-1-9-16,0-3-3 0,0-5 0 15,4-3 0-15,5 0-8 0,0-5 8 0,4-3-8 0,4 4 8 16,9-8 35-16,0 4 6 0,1-3 2 0,-1-1 0 15,0 4-37-15,0-8-14 0,-4 4 11 0,-1-4-11 16,-3 8 38-16,-5-3 2 0,-5-1 0 0,-8 4 0 16,0 0-23-16,0 0-4 0,-4 7-1 0,-5 1 0 15,-4 4 8-15,-4-5 2 0,-13 9 0 0,-5 7 0 16,0-4 2-16,0 5 0 0,-4-5 0 0,4 4 0 0,5-3 5 16,4-1 2-16,-5 0 0 0,9-7 0 15,5-1-31-15,4-3 0 0,4-4 0 0,9-4-624 16,0 0-127-16</inkml:trace>
  <inkml:trace contextRef="#ctx0" brushRef="#br0" timeOffset="214565.68">22834 17901 208 0,'0'0'19'0,"-4"0"-19"0,-1 0 0 0,-3 0 0 0,3-4 16 16,-3 4 0-16,3 0 0 0,1-4 0 16,4 4 22-16,-4 0 4 0,-5 0 1 0,9 0 0 0,0 0 3 0,0 0 1 15,0 0 0-15,0 0 0 0,0 0-7 0,0 0-2 16,0 0 0-16,13 4 0 0,9 7 1 0,-5-3 0 15,-4 0 0-15,5-1 0 0,3 5-13 0,1 4-2 16,-5-5-1-16,1 5 0 0,-1 3 4 0,-4 0 1 16,-4 1 0-16,4-1 0 0,4 4 5 0,-3 4 2 15,-10-4 0-15,5 4 0 0,4 1 7 0,-5 2 2 16,-3-2 0-16,3-1 0 0,-3 4-26 0,-1-1-5 16,-8 1-1-16,4 0 0 0,0 4 6 15,-5-4 1-15,-3 0 0 0,3 0 0 0,-3 0 5 0,-1 4 0 16,-4-8 1-16,4 4 0 0,5-4-7 0,-5-4-2 15,-8 0 0-15,8 0 0 0,9 1 0 0,-4-9-1 16,-1 1 0-16,5-1 0 0,0-3 18 0,-4-5 4 16,-5-3 1-16,9-4 0 0,0 0-29 0,0 0-9 15,-8 0 0-15,8 0 0 0,0 0 18 0,0 0-3 0,-18-4-1 0,18 4 0 16,0 0 2-16,-4-11 0 16,-9-1 0-16,4 1 0 0,9-5-8 0,4 1-8 0,-4-1 11 0,9-3-11 31,9-1-15-31,-5 1-9 0,-5-4-3 0,10 4-526 0,12-1-106 0</inkml:trace>
  <inkml:trace contextRef="#ctx0" brushRef="#br0" timeOffset="-214720.25">23430 18450 406 0,'18'11'36'0,"-18"-11"-28"0,0 0-8 0,0 0 0 0,13 8 49 15,-5 0 9-15,-8-8 2 0,13 4 0 0,0 3-22 0,5-3-4 16,-10-8-1-16,10 4 0 0,-1 4 3 0,1-8 0 16,-5 4 0-16,0-7 0 0,9 3-16 0,-5 0-2 15,-13-4-1-15,9 0 0 16,0 1-41-16,5-1-9 0,-14-4-2 0,9 1-220 16,9 3-44-16</inkml:trace>
  <inkml:trace contextRef="#ctx0" brushRef="#br0" timeOffset="-214530.54">23682 18233 327 0,'0'0'29'0,"0"0"-29"0,0 0 0 0,0 12 0 15,0-1 61-15,-4 5 7 16,-5-1 0-16,1 5 1 0,3-1-21 0,1 0-5 0,0 1-1 0,-1 7 0 16,1-4-1-16,-5 0 0 0,-4 4 0 0,4 0 0 15,5-4-13-15,-5 1-4 0,-4-5 0 0,5-4 0 16,3 5 13-16,1-1 3 0,0-7 0 0,-1 3-349 15,5-3-70-15</inkml:trace>
  <inkml:trace contextRef="#ctx0" brushRef="#br0" timeOffset="-214373.36">23943 18461 270 0,'0'0'24'0,"0"0"-24"0,0 0 0 0,0 0 0 0,0 0 60 0,0 0 8 15,0 12 2-15,0-1 0 0,-4 1-14 0,0-4-2 16,-1-1-1-16,5-7 0 0,0 0-29 0,-4 8-5 16,0-4-2-16,4-4-238 15,0 0-48-15</inkml:trace>
  <inkml:trace contextRef="#ctx0" brushRef="#br0" timeOffset="-214205.25">24318 18434 428 0,'4'16'38'0,"-4"-16"-30"16,-4 11-8-16,-1 1 0 0,1 3 44 0,0 1 7 16,-10-1 1-16,1 5 1 0,9-5-9 0,-5 1-3 15,1-5 0-15,3-3 0 0,5 3-10 0,0-11-3 0,0 0 0 0,0 0 0 32,0 0-46-32,13-3-10 0,0-1-1 0,0-4-210 0,5 0-41 0</inkml:trace>
  <inkml:trace contextRef="#ctx0" brushRef="#br0" timeOffset="-214064.48">24622 18419 684 0,'22'0'60'0,"-22"0"-48"0,0 0-12 0,0 0 0 0,0 0 30 0,0 0 3 0,0 0 1 0,0 0 0 16,4 11 6-16,-8 1 0 0,0 3 1 0,-5-3 0 15,4 0-16-15,-3-1-3 0,-5-7-1 0,8 4 0 16,5-8-21-16,0 0 0 0,-8 0 0 0,8 0-299 16,0 0-66-16</inkml:trace>
  <inkml:trace contextRef="#ctx0" brushRef="#br0" timeOffset="-212650.75">24030 18647 68 0,'0'4'0'0,"5"-4"0"0,-10 0 0 0,5 0 0 0,0 0 0 0,0 0 0 16,0 0 0-16,-4 0 0 0,4 0 29 0,0-4 0 15,0 0 0-15,0 0 0 0,0 4-21 0,0 0-8 16,4-8 0-16,-4 8 9 0,0 0 4 0,0 0 1 16,0 0 0-16,0 0 0 0,0 0-5 0,0 0-1 15,0 0 0-15,0 0 0 0,14-7 15 0,-14 7 2 16,0 0 1-16,0 0 0 0,8-8-10 0,-8 8-3 15,0 0 0-15,0 0 0 0,0 0 10 0,0 0 1 16,0 0 1-16,0 0 0 0,0 0 13 0,0 0 2 16,5-8 1-16,-5 8 0 0,0-8-5 0,0 8 0 15,0-7-1-15,0 7 0 0,0 0-4 0,0-12-1 16,-5 4 0-16,5 8 0 0,0 0 2 0,0 0 0 16,-4-7 0-16,4 7 0 0,0 0-7 0,0 0-1 0,0 0 0 0,0 0 0 15,0 0 4-15,0 0 1 16,0 0 0-16,0 0 0 0,0 0-1 0,0 0 0 0,0 0 0 0,0 0 0 15,4 11-4-15,1 1-2 0,-10-1 0 0,10-3-415 16,-5 4-83-16</inkml:trace>
  <inkml:trace contextRef="#ctx0" brushRef="#br0" timeOffset="-212357.41">24448 18600 248 0,'-4'8'22'0,"4"-4"-22"0,-9 4 0 0,5 3 0 0,4-3 27 0,-9 4 1 16,0-1 0-16,1 1 0 0,3 0-3 0,1-1 0 16,-5 1 0-16,9-5 0 15,0 5 1-15,0-12 0 0,0 8 0 0,0-8 0 0,0 0 11 0,0 0 3 16,0 0 0-16,0 0 0 0,9 8-12 0,-9-8-1 15,0 0-1-15,13 0 0 0,0-4 6 0,0 0 2 16,-4-4 0-16,-1 0 0 0,1 4-14 0,0-3-4 16,0-5 0-16,-1 8 0 0,1-3-2 0,0-1-1 15,-1 0 0-15,1 4-302 16,4 4-61-16</inkml:trace>
  <inkml:trace contextRef="#ctx0" brushRef="#br0" timeOffset="-212144.14">24957 18616 180 0,'0'0'16'0,"0"0"-16"0,0 0 0 0,0 0 0 16,0 0 45-16,0 0 7 0,0 8 0 0,0-8 1 16,0 0 8-16,4 11 2 0,-8-7 0 0,4-4 0 15,0 0-11-15,0 0-3 0,0 12 0 0,0-12 0 16,0 0-5-16,0 0 0 0,0 0-1 0,0 0 0 15,0 0-11-15,0 0-1 0,0 0-1 0,0 0 0 0,9-12-21 0</inkml:trace>
  <inkml:trace contextRef="#ctx0" brushRef="#br0" timeOffset="-203768.65">9996 6965 176 0,'-13'4'16'0,"4"-4"-16"0,-4-4 0 0,0 4 0 0,5 4 0 0,-10-4 11 15,-4-8-11-15,1 8 10 0,3 4 1 0,-3 0 0 16,-10-1 0-16,5 1 0 0,9 4-11 0,-1-4 10 16,-4-4-10-16,5 4 10 0,8 0 5 0,-4-1 1 15,-8-3 0-15,8 0 0 0,13 8 0 0,-18-4 1 16,9-8 0-16,9 4 0 0,0 0 1 0,0 0 0 16,-8-4 0-16,8 4 0 0,0 0 8 0,0 0 2 0,0-7 0 15,8-1 0-15,5-4 16 0,1 1 3 0,-1-5 1 0,4 5 0 16,9-1-18-16,5-3-3 0,-1-9-1 0,5 9 0 15,4 3 8-15,4-7 2 16,1-8 0-16,8 4 0 0,5 7-13 0,-1 1-3 0,10-5 0 0,3 1 0 16,-4 4 7-16,9-1 1 15,-4-3 0-15,0 3 0 0,4 1-8 0,-1-1-2 0,1-3 0 0,5 7 0 16,-1-3 0-16,-4 0 0 16,4-1 0-16,1 4 0 0,-10 5 14 0,1-9 4 0,4 5 0 0,-9 3 0 15,5 0-19-15,-5 4-3 0,-4-3-1 0,0 3 0 16,-9 0-1-16,0 0-1 0,5 0 0 0,-9 0 0 15,-5 8 7-15,-4-4 2 0,-8-4 0 0,-5 8 0 16,0 0-39 0,-9 4-7-16,-4-4-2 0,-8 7-406 0,-5 5-82 0</inkml:trace>
  <inkml:trace contextRef="#ctx0" brushRef="#br0" timeOffset="-203311.7">9605 7382 183 0,'4'-11'16'0,"0"7"-16"0,-4-12 0 0,5 5 0 0,3 3 14 0,1-4-1 15,-9-3 0-15,9 0 0 0,8 3-1 0,-4-4-1 0,-4-3 0 16,0 4 0-16,-1 7-2 0,1 0 0 0,-9-7 0 0,9 7 0 15,-1 0 7-15,-3 4 0 16,-1-7 1-16,1 3 0 0,3 4 3 0,1-4 0 0,-13-3 0 0,8 7 0 16,9 0 12-16,-4-4 4 0,-9 1 0 0,4-1 0 15,5 4-2-15,-1 0 0 0,-3-7 0 0,3 7 0 16,6 0 1-16,-6-4 0 0,-3-4 0 0,8 9 0 16,8-5-4-16,-3 0-1 0,4-3 0 0,4-1 0 15,0 4-1-15,9 0 0 0,-5-3 0 0,5-1 0 16,8-3-7-16,1 3-2 0,8-7 0 15,0 3 0-15,5 5 10 0,4-9 2 0,0 1 0 0,4 8 0 16,4 3 1-16,-12-8 1 0,0 1 0 16,8-1 0-16,9 5-16 0,0-1-3 0,-5-3-1 0,1-1 0 15,-5 9 3-15,5-1 1 0,-9-8 0 0,0 9 0 16,-5 3 2-16,1 0 0 0,-1-8 0 0,-4 5 0 16,-4 3-10-16,-4 4-2 0,-1-8 0 0,-8 4 0 15,-9 8-29-15,5-4-7 0,4 0 0 0,-9 0-415 16,-5 4-82-16</inkml:trace>
  <inkml:trace contextRef="#ctx0" brushRef="#br0" timeOffset="-202324.7">10270 6021 162 0,'0'0'14'0,"-4"4"-14"0,-5-8 0 0,5 0 0 0,4 4 23 0,-4 0 1 16,-5-4 1-16,4 4 0 0,5 0-8 0,-4 4-1 15,-5-8-1-15,5 4 0 0,4 0 2 0,-4 8 1 16,-9-4 0-16,8 0 0 0,1 7 8 0,0-3 2 0,-9-4 0 0,4 4 0 16,-4 3 4-16,4 5 2 0,-8-1 0 0,-1 5 0 15,1-1-7-15,-5 0-2 0,-4-3 0 0,4 7 0 16,-12 0 0-16,3 4 0 0,-8-7 0 0,8 7 0 16,1-4-1-16,0 8-1 15,3-12 0-15,-3 4 0 0,0 1-3 0,-1 3 0 0,1-8 0 0,4 0 0 16,-1 1 8-16,1-1 0 0,5-4 1 15,-1 5 0-15,9-1-4 0,-5 0-1 0,1-3 0 0,13 3 0 16,-9 1-4-16,4-1-2 0,0-4 0 0,0 9 0 16,1-1 8-16,3 0 2 0,1-8 0 0,0 9 0 15,4-1-12-15,-5-4-1 0,5 1-1 0,-4-1 0 16,8 0 5-16,1 1 1 0,-1-9 0 0,5 5 0 0,4 7-7 16,0-8-1-16,0-3 0 0,0-1 0 15,9 5 8-15,-1-1 2 0,6-3 0 0,-10 0 0 0,9 3-5 16,5-3-1-16,-18-1 0 0,8-3 0 0,10 7 0 0,-5-3-1 15,-4-8 0-15,4 8 0 0,9 3 3 16,-5-3 1-16,0-5 0 0,1 5 0 0,-1 0-2 0,1-5 0 16,-1-3 0-16,1 0 0 0,4 4 3 15,-1-4 1-15,5-4 0 0,1 3 0 0,7 1-10 0,-7-4-3 16,3-4 0-16,5 1 0 0,9 6 16 0,-10-6 2 16,10-1 1-16,-5 0 0 0,5 4-3 0,-5-4 0 15,0-4 0-15,5 4 0 0,4 1-4 0,-1-1 0 16,-7-4-1-16,-1 8 0 0,-4 0-19 0,0-4 8 0,-5 4-8 15,1 0 0-15,-1 4 21 0,-8-4-2 0,0 0-1 16,-5 0 0-16,-4 8-2 16,-4-8 0-16,0 4 0 0,-5-1 0 0,-4 5-6 0,0 0-2 15,0-8 0-15,-4 8 0 0,-5 3 1 16,1 1 0-16,-1-4 0 0,-8 7 0 16,-1 4-29-16,-3 1-5 0,-10-9-2 15,-3-3-645-15,-14-8-128 0</inkml:trace>
  <inkml:trace contextRef="#ctx0" brushRef="#br0" timeOffset="-144688.56">4380 476 212 0,'4'-4'19'0,"-4"4"-19"0,-4-4 0 0,-5-7 0 0,9 7 16 0,-4 0 0 16,4-16 0-16,-9 5 0 0,18 11 25 0,-18-11 5 16,-4 3 1-16,4 0 0 0,-4 5-16 0,0-9-3 15,0 1-1-15,0 7 0 0,9 8 16 0,-9-8 3 16,-5-3 1-16,1 3 0 0,8 8-14 0,-4-4-2 16,-4-4-1-16,4 8 0 0,0 0 0 0,4 0 0 15,-4-7 0-15,4 7 0 0,9 0-2 0,0 0 0 16,-17 0 0-16,4 0 0 0,8 7-4 0,5-7-2 15,-13 0 0-15,9 8 0 0,4 11 7 0,-9-7 2 16,5-4 0-16,4 7 0 0,0 8 7 0,0-3 2 16,0-1 0-16,0 0 0 0,0 9-25 0,0 2-5 15,0-10-1-15,4 7 0 0,-4 4 7 0,0 0 0 16,0-4 1-16,0 8 0 0,-4 3 9 0,4-7 2 16,0 4 0-16,-9 4 0 0,5 7-12 0,4-7-1 0,-9-1-1 15,1 5 0-15,8 3 6 0,-13 1 0 0,13-16 1 16,-14 4 0-16,10 3-4 0,4-11-1 0,-13-4 0 15,13 5 0-15,-9-9 8 0,9 8 2 0,-4-19 0 0,4 7 0 16,0 1-7-16,0-9-2 0,0 5 0 0,4-8 0 16,5 4 4-16,-9-8 1 0,0 0 0 0,4 7 0 15,5-7 5-15,0 0 1 0,4 0 0 0,0 0 0 16,0 0-14-16,0 0-2 0,0 0-1 0,-4 0 0 16,13-7 4-16,-5 7 1 0,0-4 0 0,1 0 0 15,8 4-16-15,0-4 0 0,-4 4 0 0,-1-8-640 16,10 4-130-16</inkml:trace>
  <inkml:trace contextRef="#ctx0" brushRef="#br0" timeOffset="-143699.24">4115 480 126 0,'0'0'11'0,"0"0"-11"16,0 0 0-16,0 0 0 0,0 0 16 0,0 0 0 15,0-12 1-15,0 12 0 0,0 0-1 0,0 0 0 16,0 0 0-16,0 0 0 0,0 0-4 0,0 0 0 0,0 0-1 0,0 0 0 16,0 0-11-16,0 0 0 0,0 0 9 0,0 0-9 15,0 0 21-15</inkml:trace>
  <inkml:trace contextRef="#ctx0" brushRef="#br0" timeOffset="-142605.46">4789 905 176 0,'0'12'16'0,"-5"-12"-16"15,1 0 0-15,4 4 0 0,0-1 16 0,-9 1 1 16,5-4 0-16,-5 8 0 0,5 0-5 0,0 3 0 16,-5-3-1-16,5 4 0 0,4 3 13 0,-9-3 4 15,5-1 0-15,4 5 0 0,0 3-1 0,0 1 0 16,0-9 0-16,0 1 0 0,4 7-2 0,9 0 0 16,-9-3 0-16,9-5 0 0,9 5 6 0,-4-1 1 15,-5-7 0-15,8 0 0 0,18 0-8 0,-12-8 0 16,3-4-1-16,0 0 0 0,5-4-7 0,9 0-2 15,-5-7 0-15,-4-1 0 0,4-7 15 0,-9 0 3 16,1 0 1-16,-1-12 0 0,-8 8-13 0,0-4-4 16,-5 0 0-16,1-4 0 0,-10 8 12 0,-8 4 3 0,0-8 0 0,0 4 0 15,-8 0-10-15,-5 8-1 0,-9-1-1 0,-4 1 0 16,-5 7 21-16,-8 5 5 0,0 7 1 0,-5 0 0 16,1 3-19-16,-1 5-4 0,-8 4-1 0,4 3 0 0,5 5-10 0,8 7-3 15,-8-8 0-15,12 0 0 0,5 8 15 0,9-3 2 16,-1-5 1-16,5 8 0 0,13-8-11 0,0 8-1 15,4-7-1-15,5-1 0 16,9 0-14-16,-1-7-10 16,9 4 2-16,18-5 0 0,-1 1-20 0,1-5-3 0,3-7-1 0,-3-11 0 15,-1 3 0-15,5-3-1 16,0 3 0-16,-4-12 0 0,-1 13 33 0,-4-5 0 0,-17-3 0 0,9 11 0 0,-5-4-15 0,-9 0 1 16,-4 4 0-16,-9-3 0 0,5 14 22 0,-9-7 4 15,0 0 0-15,4 4 1 0,5 12 11 0,-9-8 1 16,0 3 1-16,-13 8 0 15,9 1-11-15,-1-1-3 0,1 8 0 0,0 0 0 0,4 8 10 0,0 0 2 16,-9-8 0-16,5-4 0 0,4 12-24 0,0-16 8 16,0 4-8-16,0 1 0 0,0-1 14 0,0 0-2 15,0-7 0-15,4-1 0 0,5 4-12 0,-1 1 0 16,1-20 0-16,4 7-475 0,5 5-95 16</inkml:trace>
  <inkml:trace contextRef="#ctx0" brushRef="#br0" timeOffset="-142451.95">5816 1288 262 0,'8'12'24'0,"-8"-1"-24"0,-8 5 0 0,3-5 0 16,5 5 28-16,-4 3 0 16,-1-7 1-16,-3 3 0 0,8 8-13 0,0-7-2 0,-5-1-1 0,5 1-129 15,13 3-27-15</inkml:trace>
  <inkml:trace contextRef="#ctx0" brushRef="#br0" timeOffset="-141916.39">6342 472 208 0,'0'0'19'0,"0"-4"-19"16,0-11 0-16,0 15 0 0,9-4 20 0,-9 4 1 16,0 0 0-16,0 0 0 0,0 0 31 0,4 11 7 15,-8 5 1-15,4 7 0 0,0 4-44 0,0 4-8 16,-9 4-8-16,9 7 12 0,0 1 25 0,-4 3 6 16,-5 5 1-16,0-5 0 15,9-3-19-15,-9-1-3 0,9-3-1 0,-4-1 0 16,4 1 16-16,0-12 3 0,0-4 1 0,0 4 0 0,13-7-24 0,-13-5-5 15,9-3 0-15,-9-12-1 0,0 0 27 0,0 0 6 0,0-12 0 0,0 5 1 16,0-13-24-16,9 1-5 0,-9-8 0 0,4 7-1 16,5-7 4-16,-9 4 1 0,0-4 0 0,0 0 0 15,4 8 13-15,-8-8 3 0,4 3 1 0,-9 1 0 16,18 12-18-16,-9-9-4 0,0 9-1 16,0 3 0-16,0 8-3 0,0 0-1 15,0-12 0-15,0 12 0 0,13 0 18 0,4 4 4 0,-17-4 1 0,13 8 0 16,18 0-21-16,-18 3-4 0,4 1 0 0,0 3-8 15,10 9 23-15,-14-9-3 0,4 4 0 0,-4 1 0 0,4-1-6 0,-4 0-2 16,-13-11 0-16,9 11 0 0,-4 9 8 0,-1-5 2 16,-4-4 0-16,-4-3 0 15,-5 3-9-15,4 0-1 0,-8-7-1 16,5 3 0-16,-1 1 6 0,-13-1 2 0,1 5 0 0,-10-13 0 16,18 5-9-16,-9-1-2 0,1 5 0 0,-6-12 0 15,6 4 2-15,-1-1 0 0,5-7 0 0,3 0 0 0,14 0 4 0,0 0 1 16,0 0 0-16,0 0 0 15,9 0-33-15,9-19-6 0,-5 11-2 0,4-11-556 16,18 7-111-16</inkml:trace>
  <inkml:trace contextRef="#ctx0" brushRef="#br0" timeOffset="-141758.33">6986 1129 255 0,'4'20'23'0,"-4"-1"-23"0,-9-3 0 0,5 7 0 15,0 4 46-15,-5 0 5 16,-4 0 1-16,-4 0 0 0,4 4 2 0,-5-4 1 0,1-8 0 0,8 5 0 15,0-1-24-15,9-4-5 0,-8-7-1 0,8-1-229 16,8 1-47-16</inkml:trace>
  <inkml:trace contextRef="#ctx0" brushRef="#br0" timeOffset="-141500.33">7712 936 190 0,'0'0'17'0,"5"-12"-17"0,-10 5 0 0,5-5 0 0,0 4 67 0,-8 1 9 16,-14-5 3-16,9 0 0 0,13 12-17 0,-13-7-3 15,-5 7-1-15,-3 0 0 0,21 0-18 16,-18 4-3-16,-8 11-1 0,4-3 0 0,5 7-2 0,4 8-1 16,-13 0 0-16,4 12 0 0,5-8 3 0,-1 4 0 15,1 3 0-15,12-7 0 0,-8 8 4 0,9-8 0 16,0 4 1-16,8-8 0 0,5-4-2 0,-1 0-1 15,5-4 0-15,9-3 0 0,4-1-7 0,5-7-2 16,-1-8 0-16,9-8 0 0,14 1-17 0,-6-5-3 16,1-7-1-16,13-8-442 15,-9-1-89-15</inkml:trace>
  <inkml:trace contextRef="#ctx0" brushRef="#br0" timeOffset="-141018.68">8295 344 212 0,'0'-7'19'0,"0"3"-19"16,-13-4 0-16,4-4 0 0,9 5 48 0,-4-5 7 0,-5 4 1 0,-4-7 0 15,9 11-4-15,4-4-1 0,-4-3 0 0,4 3 0 16,4 8 21-16,0-8 4 0,-4 4 0 0,0 4 1 0,13 12-63 0,0-12-14 15,-4 0 0-15,9 8 0 16,-1 3 17-16,0-3 6 0,-8-8 1 0,13 12 0 16,-9 3 14-16,4-3 3 0,-4-5 1 0,0 5 0 0,5 0-9 0,-10 3-1 15,-3-3-1-15,-1 7 0 0,5 0 8 0,-5 8 1 16,-4-7 1-16,-4 7 0 0,4 4-13 16,0 0-4-16,-9-4 0 0,5 4 0 0,-1 4 2 0,1 3 0 15,0-11 0-15,-5 12 0 0,9 0 2 0,0-1 1 16,0-3 0-16,-4 0 0 0,8 0-11 0,5 3-2 15,-9-11-1-15,4 4 0 0,5 4 3 0,0-4 1 16,-5-4 0-16,5 0 0 0,-1 4 4 0,1-11 1 16,-5 7 0-16,1-4 0 0,-1 0-6 0,5 8-1 15,-9-12 0-15,0 1 0 0,0 3 11 0,0 0 3 16,-9-4 0-16,0 1 0 0,-4 3-9 0,5-4-2 16,-14 1 0-16,9-1 0 0,-9 8 5 0,0-4 1 0,-4-7 0 15,4-1 0-15,9 4-4 0,-4 1-1 16,-9-9 0-16,8 1 0 0,5 3-6 0,5-7-2 0,-14-8 0 15,22 0 0-15,0 0 0 0,0 0 0 0,0 0 0 16,9-8-708 0,4-3-141-16</inkml:trace>
  <inkml:trace contextRef="#ctx0" brushRef="#br0" timeOffset="-140549.39">9518 870 183 0,'-13'16'16'0,"0"-5"-16"0,0-11 0 15,-1 0 0-15,1 0 20 0,0 0 1 16,5 0 0-16,-10 4 0 0,14 0 19 0,-5-4 4 0,5 0 1 0,4 0 0 15,0 0 13-15,0 0 2 0,0 0 1 0,9-8 0 16,17 12-19-16,-9-8-4 16,5-7-1-16,13 3 0 0,8 8 7 0,1-8 0 15,-10-3 1-15,10 3 0 0,12 4-9 0,-12 0-3 16,-1 0 0-16,5 4 0 0,-4 0 0 0,-9 4 0 16,-1-8 0-16,-3 4 0 0,4 8 0 0,-5-4 0 0,-8-4 0 15,0 8 0-15,4-4-6 0,-4 3-2 0,-5 1 0 16,-4-8 0-16,4 4-25 0,-4 0-17 0,-13-4 2 0,0 0-386 15,0 0-78-15</inkml:trace>
  <inkml:trace contextRef="#ctx0" brushRef="#br0" timeOffset="-140355.58">9887 472 270 0,'13'15'24'0,"-13"-15"-24"0,0 12 0 0,5 4 0 0,-1 3 54 0,1 8 6 15,-10-4 2-15,5 8 0 0,0 12-7 0,-9-5-2 16,1 1 0-16,-1 7 0 16,0 5-25-16,1-5-4 0,-1 0-2 0,5 12 0 15,-1-15 6-15,1 3 2 0,4 1 0 0,4-1 0 0,5-7-12 0,8-12-2 16,-12-4-1-16</inkml:trace>
  <inkml:trace contextRef="#ctx0" brushRef="#br0" timeOffset="-140138.41">10423 866 320 0,'0'0'28'0,"0"0"-28"0,0 0 0 0,0 0 0 0,8 12 61 0,-3-8 7 15,-5-4 0-15,8 8 1 0,5-1-19 0,0 1-4 0,0-8-1 0,5 12 0 16,8-8-13-16,0-1-2 0,0 1-1 0,5-4 0 15,-5 8-1-15,4-8-1 0,-8-8 0 0,8 8 0 0,-4 0 1 16,5 0 1-16,-5 0 0 0,0 0 0 16,5 0-40-16</inkml:trace>
  <inkml:trace contextRef="#ctx0" brushRef="#br0" timeOffset="-139919.65">10775 526 280 0,'0'0'25'16,"4"12"-25"-16,-4-12 0 0,0 15 0 0,5 8 59 0,-10 1 6 15,1-5 2-15,0 12 0 0,-1 8-10 0,1-5-1 16,-5 17-1-16,0-5 0 0,-4 0-15 0,5 5-4 16,-5-5 0-16,0-3 0 0,4 11-7 0,5-8-1 15,-5-7-1-15,5 0 0 0,8-9-27 0,0-2 8 16,1-9-8-16,3-4-279 15,5-3-59-15</inkml:trace>
  <inkml:trace contextRef="#ctx0" brushRef="#br0" timeOffset="-139325.85">11815 495 198 0,'0'0'17'0,"0"0"-17"15,0 0 0-15,0 0 0 0,-5 0 49 0,1 0 7 16,-9-8 0-16,4 8 1 0,1 0 4 0,-1-7 1 16,-4 3 0-16,4 0 0 0,0 4-23 0,-4-4-5 15,-8 4-1-15,3 0 0 0,1 8-2 0,4-4-1 16,-5-4 0-16,5 7 0 0,0 1-2 0,-4 4 0 15,4-12 0-15,4 8 0 0,0 3 10 0,5-3 2 16,-5 3 0-16,5-3 0 0,0 12-13 0,-1-9-3 0,1 5 0 0,4-1 0 16,0 4 15-16,0-3 2 15,-4 3 1-15,4 1 0 0,4 7-14 0,-4-4-4 0,4 4 0 0,-4 0 0 16,5 12 12-16,-1-12 1 0,-8 4 1 0,4 7 0 16,4 1-21-16,-4 0-4 0,-4 3-1 0,4-3 0 15,-5 3 13-15,1 1 3 0,4-8 0 0,-4 7 0 16,-1-3-4-16,1 0-1 0,4-16 0 0,-5 12 0 15,1-8 4-15,4-8 1 0,4-7 0 0,1 3 0 16,-1 1-11-16,5-1-1 0,-9-15-1 0,0 0 0 16,9 4 17-16,-1-4 3 0,1 0 1 15,4 0 0-15,4 4-18 0,1-8-3 0,4 0-1 0,-1-8 0 16,14 5 17-16,4-9 3 0,-8 1 1 0,8-5 0 16,4 13-68-16,-3-13-14 0,-6 1-2 0,6 0-587 15,-1 3-116-15</inkml:trace>
  <inkml:trace contextRef="#ctx0" brushRef="#br0" timeOffset="-138217.83">12298 1002 212 0,'0'0'19'0,"0"0"-19"0,-5 4 0 0,1 0 0 15,4-4 17-15,-5 11 0 0,-3-11 0 0,3 12 0 16,-3 3 16-16,3 1 3 0,-3-1 1 0,-1 4 0 16,0 9-4-16,5-9-1 0,0 4 0 0,4 0 0 15,0 8 8-15,0-11 0 16,4 7 1-16,9-8 0 0,4 0-12 0,1 1-2 0,-10-13-1 0,6 5 0 0,12 0 8 0,-5-5 2 16,10-7 0-16,-1 0 0 15,9-7-9-15,-4-1-2 0,0-8 0 0,0-3 0 16,0 4 7-16,-5-5 0 0,-4-7 1 0,-4 4 0 15,0-4-11-15,-5 0-2 0,-4-4-1 0,-4 4 0 0,-5 7 11 0,-8-10 2 16,0 2 1-16,-5 1 0 0,-4 16 1 0,0-9 0 16,-9-7 0-16,-4 16 0 0,0 3-14 0,-9 8-2 15,-9-12-1-15,1 12 0 0,-1 12 8 0,1-4 2 16,4-8 0-16,4 11 0 0,0 9-7 0,5-13-2 16,4 1 0-16,4 4 0 0,9 7-5 0,0-11-1 15,4 3 0-15,9-3 0 0,0 4-12 0,0-12 0 16,9 0 0-16,4 0 0 0,9 0-16 0,-1-12-2 15,1-7-1-15,4 0 0 0,9 3 3 0,0-3 0 16,0-20 0-16,-1 4 0 16,6 0-10-16,-1 1-2 0,-13-17 0 0,9 13 0 15,-5-1-4-15,-4-4 0 0,-8 1-1 16,3 3 0-16,1 12 16 0,-9 0 3 0,0-4 1 0,-4 12 0 16,0 11 21-16,-1-3 5 0,-8 7 1 0,0 4 0 0,0 15 4 0,0 4 1 15,-4 1 0-15,0 7 0 0,4 4-7 0,-9 4-2 16,0-1 0-16,-4 13 0 0,9 7 16 0,-9-4 3 15,0 4 1-15,4 4 0 0,-4 20-14 0,4-13-4 0,-4 1 0 16,4-8 0-16,9 0 4 0,0-8 0 0,-4-7 0 16,8-4 0-16,1-1-5 0,4-7-1 0,-1-11 0 0,5-1 0 15,5-4-10-15,3-11-17 0,1-11 4 0,9 3-479 16,8-12-95-16</inkml:trace>
  <inkml:trace contextRef="#ctx0" brushRef="#br0" timeOffset="-138084.59">13198 1242 205 0,'0'27'18'0,"-9"-20"-18"0,-4 5 0 0,-4 7 0 0,8 1 42 0,-8 3 5 16,-5 0 1-16,0 4 0 0,1 4-12 0,3 0-3 16,-4-4 0-16,9 0 0 0,9 4-5 0,0-4-2 15,-5-15 0-15,9 3-189 16,9 1-37-16</inkml:trace>
  <inkml:trace contextRef="#ctx0" brushRef="#br0" timeOffset="-137768.97">13485 1269 201 0,'5'19'18'0,"-5"-15"-18"0,-5-4 0 0,5 4 0 16,-4 7 37-16,4-11 4 0,0 0 1 0,0 0 0 16,9 8 3-16,-9-8 1 0,0 0 0 0,13 0 0 15,4 0-1-15,0-8 0 16,1-3 0-16,-1-5 0 0,14 5-15 0,-5-9-3 0,-4 1-1 0,8-8 0 15,0 8 1-15,-3-1 0 0,-10-7 0 0,5 8 0 16,-1-1-2-16,-8 1 0 0,-4 0 0 0,-4 3 0 16,-5 16 11-16,0-11 1 0,-9-1 1 0,0 1 0 15,0 7-13-15,-4 4-2 0,-13-4-1 0,5 8 0 16,3 3 16-16,-4 5 3 0,-4 3 1 0,0 5 0 0,9-1-14 16,-1 8-4-16,1-7 0 0,0 7 0 0,8 4 6 0,0-12 1 15,-4 0 0-15,9 8 0 0,4-7-1 0,0 3 0 16,0-4 0-16,8 4 0 15,1-3-7-15,9-1-2 0,-1-7 0 0,0-5 0 16,9 5-1-16,-4-4-1 0,0-4 0 0,4-4-537 16,5 0-107-16</inkml:trace>
  <inkml:trace contextRef="#ctx0" brushRef="#br0" timeOffset="-136868.52">13916 600 252 0,'0'0'22'0,"-4"0"-22"0,-10-8 0 0,10-4 0 0,-5 5 47 0,5-5 5 0,0 4 0 0,4-7 1 15,4 11 1-15,0-4 0 0,9-3 0 0,1 3 0 16,3 8-22-16,0-8-5 0,5 4-1 0,0 4 0 16,8 12-2-16,-4-4 0 15,-8-8 0-15,8 11 0 0,4 1 6 0,-4 3 1 0,-8-3 0 0,4 3 0 16,8 8-3-16,-13-3 0 0,-3-5 0 0,-1 5 0 16,0 3 6-16,-5 0 1 0,-8 0 0 0,0 8 0 15,5 4 2-15,-5 4 1 0,-9-1 0 16,0 1 0-16,9 7-10 0,-4 1-3 0,-9-5 0 15,4 5 0-15,9 7 3 0,-4-8 1 0,-5-7 0 16,9 7 0-16,13 5-1 0,-4-5 0 0,-5-3 0 0,5-1 0 16,0-3-9-16,4-8-3 0,-9-4 0 0,9 0 0 0,0 4 21 0,-4-4 4 15,-5-8 1-15,5 1 0 0,0-9-32 0,-1 1-10 16,-12-5 0-16,0 5 0 0,8 4 25 0,-4-16-1 16,-9 0-1-16,1 7 0 0,3 5 13 0,-8-8 2 15,-4 0 1-15,-1-1 0 0,5 5-23 0,-8-8-4 16,-6 0 0-16,6 0-1 0,3 4 5 0,-4-8 2 15,-4 4 0-15,9-11 0 0,4 11 0 0,0-4 0 16,-5-8 0-16,10 4 0 0,3 5-18 0,5-17-12 16,-4 1 1-16,13 0 1 15,13 3-25-15,-5-3-5 0,-4-5 0 0,9 1-576 0,17 4-114 16</inkml:trace>
  <inkml:trace contextRef="#ctx0" brushRef="#br0" timeOffset="-136690.78">14547 1191 262 0,'13'12'24'0,"-13"-12"-24"16,4-8 0-16,5 4 0 0,4 4 44 0,0 0 5 0,0-4 1 0,0 4 0 15,9 4 2-15,-1-4 0 16,-3-4 0-16,8 4 0 0,4 0-18 0,-3 0-3 0,-6 0-1 0,5 0 0 16,5 0-11-16,-1 0-3 0,-4 0 0 0,1-3 0 15,3 6-32-15</inkml:trace>
  <inkml:trace contextRef="#ctx0" brushRef="#br0" timeOffset="-136452.58">14882 921 270 0,'0'0'24'0,"0"0"-24"16,0 0 0-16,0 0 0 0,0 0 64 0,4 15 9 15,-4-15 2-15,0 19 0 16,4 8-23-16,-8-3-5 0,-9-1-1 0,4 8 0 0,5 7-15 0,-9-7-3 16,-5 4-1-16,10-4 0 0,-1 4 6 0,-4 4 2 15,0-16 0-15,0 12 0 0,13-4-7 0,-4-4 0 16,-5-8-1-16,9 8 0 0,4-8-13 0,5 1-2 16,-5-9-1-16,5 1-322 0,8 3-64 0</inkml:trace>
  <inkml:trace contextRef="#ctx0" brushRef="#br0" timeOffset="-136224.41">15243 1214 241 0,'0'0'21'0,"0"0"-21"0,13 0 0 0,-5 0 0 0,6 0 47 15,-1 0 5-15,-9-3 0 0,9-1 1 16,0 8 12-16,0-8 3 0,-4 0 0 0,4 4 0 0,4 0-36 0,1-12-8 16,-5 8 0-16,4 1-1 0,1 3 13 0,-1 0 4 15,-4-8 0-15,4 0 0 0,5 4-27 0,-4-4-5 16,-5 1 0-16,4 3-280 16,5-12-56-16</inkml:trace>
  <inkml:trace contextRef="#ctx0" brushRef="#br0" timeOffset="-136056.29">15556 955 212 0,'0'0'19'0,"0"0"-19"16,0 0 0-16,0 0 0 0,0 0 46 0,0 20 6 15,-4-9 0-15,-1 9 1 0,5 3 19 0,-4 8 3 16,-5-12 1-16,1 12 0 0,3 4-18 0,-4-4-3 0,-4-4-1 0,5 12 0 16,-1-12-26-16,5 11-6 0,-9-18-1 0,8 7 0 15,1 4 19-15,4-12 3 0,-4 0 1 0,4-3-352 16,8-5-69-16</inkml:trace>
  <inkml:trace contextRef="#ctx0" brushRef="#br0" timeOffset="-134771.08">16530 631 266 0,'-8'0'24'0,"-1"-8"-24"0,-8 0 0 0,-1 4 0 0,1 4 43 0,-1 0 4 16,-8-8 1-16,0 8 0 0,9 8 1 0,-5-8 1 16,-4 0 0-16,4 8 0 0,14 4-15 0,-6-5-3 15,-3 5-1-15,4 7 0 0,13 1-9 0,0-1-2 0,-13 8 0 0,13-4 0 16,9 12 4-16,-9-8 1 0,0 0 0 0,0 12 0 15,4 3 2-15,5 5 0 0,-5-9 0 16,5 9 0-16,4-1 1 0,-4 1 1 16,-1-5 0-16,1 5 0 0,0-1-3 0,-5-7-1 15,-4-1 0-15,-4-3 0 0,4-4 14 0,-5 0 2 16,1-4 1-16,0 0 0 0,-5-8-21 16,5 5-4-16,-1-5-1 0,5 0 0 0,0-3 0 0,5-5-1 0,-5-11 0 0,4 8 0 15,0 4 18-15,5-5 4 0,-9-7 1 0,9-7 0 16,12 3-17-16,-3-4-3 0,4-4-1 0,4 5 0 15,4-5-25-15,1-3-6 0,-1-9-1 0,0 5-463 16,5 11-93-16</inkml:trace>
  <inkml:trace contextRef="#ctx0" brushRef="#br0" timeOffset="-134287.31">17139 739 201 0,'0'0'18'0,"0"-4"-18"0,-4-8 0 0,0 8 0 0,4 4 49 0,-5-3 7 0,-3 3 0 0,-10-8 1 16,5 16 6-16,-4-8 1 0,-5 0 0 0,0 7 0 16,9 13-31-16,-8-1-5 0,-6-4-2 0,10 9 0 15,4 7 7-15,0-12 2 0,-9 8 0 0,5-4 0 16,4 12 0-16,4-4 0 15,-8 4 0-15,8 3 0 0,5 1 2 0,-1 0 1 0,-3-12 0 16,8 12 0-16,0-1-6 0,-5-3-2 0,5-4 0 0,-4 0 0 16,8 0 3-16,-4 4 1 0,0-8 0 0,0 4 0 15,0-4-6-15,-4-4 0 0,0 0-1 0,-1 0 0 16,1 4 1-16,-5-7 0 0,-4-9 0 0,4 5 0 16,-4 3-3-16,5-11 0 0,-10-8 0 0,5 11 0 0,0-11-25 0,0 0-9 15,-4-7 0-15,-1-1 0 0,1-4-10 0,-5 1-1 16,0-20-1-16,5 4-443 15,-5 0-88-15</inkml:trace>
  <inkml:trace contextRef="#ctx0" brushRef="#br0" timeOffset="-134121.37">16687 1071 194 0,'26'16'17'0,"-17"-16"-17"0,-9-8 0 0,9 8 0 0,-5 0 40 16,-4 0 4-16,0 0 0 0,9 0 1 0,4 8 5 0,-9-4 1 15,-4-4 0-15,9 7 0 0,8 5 1 0,-4 4 1 16,0-13 0-16,0 13 0 0,9-8-25 0,4 3-4 0,-8-11-2 15,12 0 0-15,5 4-9 0,4-8-1 0,-4-7-1 0,8 3-258 16,-4-4-51-16</inkml:trace>
  <inkml:trace contextRef="#ctx0" brushRef="#br0" timeOffset="-133692.8">17374 480 270 0,'0'-4'24'0,"0"0"-24"0,-4-8 0 0,0 1 0 15,4 11 41-15,0-12 4 0,0 4 1 0,0 1 0 0,0 7 14 0,0 0 2 16,8-8 1-16,-8 8 0 0,9 8-36 16,4-1-7-16,-13-7-2 0,9 12 0 0,8 4 10 0,-4 3 3 15,0-4 0-15,5 9 0 0,-1-5 2 0,-4 8 1 16,-8-8 0-16,8 12 0 0,0-8 2 0,-5 4 1 15,-3 1 0-15,-1 2 0 0,5 5-9 0,-9-4-1 16,0 4-1-16,0-4 0 0,4 4 17 16,-4 0 3-16,-4-1 1 0,4 1 0 15,-5 4-26-15,1 0-5 0,0-9 0 0,-1 5-1 0,1 0 20 16,4 0 4-16,-4-8 1 0,-1 0 0 16,5 4-20-16,0-4-4 0,-4-4-1 0,4 4 0 0,4 0 4 0,1-7 1 15,-5-1 0-15,4 0 0 0,0 1 8 0,5 3 3 16,-9-8 0-16,0 5 0 0,4-5-17 0,-4 1-3 0,-4-1-1 15,4-3 0-15,0 3 9 0,-4 1 1 16,-9-1 1-16,4 4 0 0,0-11 5 0,1 4 1 0,-10-4 0 0,5-1 0 16,-4 5 3-16,4-4 1 0,-5-5 0 15,5 5 0-15,0-4-20 0,0 0-11 0,0-4 12 0,0-4-12 16,4 0 23-16,5 4-3 0,-5-15 0 0,9 3 0 31,0 12-38-31,9-11-8 0,4-9-2 0,0-3-608 16,4 0-123-16</inkml:trace>
  <inkml:trace contextRef="#ctx0" brushRef="#br0" timeOffset="-132946.55">18031 890 140 0,'-8'7'12'0,"3"-14"-12"0,1-5 0 0,0 12 0 0,-1-8 28 0,1 4 2 15,-5-3 1-15,5-5 0 0,-1 8 15 0,1 0 3 16,0-3 1-16,4 7 0 0,0 0 6 0,0 0 2 15,0 0 0-15,0 0 0 0,17 7-17 0,-4 1-3 16,5 4-1-16,-1-8 0 0,5 11-7 0,4-11-2 16,-9-4 0-16,14 4 0 0,8 7 6 0,-4-3 1 15,-9-8 0-15,4 4 0 0,5 4-2 0,0-4 0 16,-5-4 0-16,-4 3 0 0,1 9-13 0,-1-4-4 16,-9-8 0-16,0 11 0 15,1-3-36-15,-9 11-7 0,-9-15-1 0,0 12-304 0,0 3-60 16</inkml:trace>
  <inkml:trace contextRef="#ctx0" brushRef="#br0" timeOffset="-132786.1">17901 1334 298 0,'0'0'27'0,"0"0"-27"0,-5 0 0 0,5 0 0 16,0 0 56-16,0 0 7 0,0 0 1 0,18 4 0 16,-1-8-11-16,5 4-1 0,0-7-1 0,8-1 0 0,1 0-7 0,3-3 0 15,6-1-1-15,-1-4 0 0,0 13-15 0,0-5-4 16,-4 0 0-16,4 4 0 0,0 4-11 0,0 4-2 15,-4-4-1-15,0 8-298 16,-5 0-60-16</inkml:trace>
  <inkml:trace contextRef="#ctx0" brushRef="#br0" timeOffset="-131816.33">19537 611 180 0,'34'0'16'0,"-21"0"-16"0,-8 0 0 0,3-11 0 15,1 7 8-15,-4 0 0 16,-5-8-8-16,0 5 12 0,0-1 11 0,0 0 1 0,-9-4 1 0,4 5 0 16,1 3 20-16,-5-4 4 0,-8-3 1 0,4 3 0 15,0 8-2-15,-5-12-1 0,1 4 0 0,-5 1 0 16,1 7-4-16,-1-4-1 0,-4 0 0 0,4 0 0 0,0 8-5 0,0 0-1 15,-4-8 0-15,5 4 0 16,3 4-2-16,-4-4-1 0,5 0 0 0,0 4 0 16,4 3 1-16,0 1 0 0,0-4 0 0,-1 4 0 0,10 11 0 0,4-7 0 15,-9 3 0-15,5-3 0 0,4 15-5 0,0-8-1 16,-4 1 0-16,8-1 0 0,-4 12-3 16,4 4-1-16,1 3 0 0,-1 1 0 0,0 0 6 15,-4-1 1-15,0-3 0 0,0 15 0 0,-4-3-12 0,4-5-3 16,-4 1 0-16,-5 3 0 0,9 5-6 0,-9-13-2 15,1-3 0-15,3 4 0 0,1-1 28 0,-5 1 4 16,1-12 2-16,3 4 0 0,5 8-15 0,5-16-3 16,-10 0-1-16,5-4 0 0,5-7-5 15,-1 3-1-15,0 1 0 0,9-1 0 0,0-7 8 16,5-4 2-16,4 4 0 0,-1-8 0 16,5-8-8-16,0 4-2 0,1-4 0 0,3 8 0 0,5 0-17 0,0-11 0 15,-1 3-13-15,1-4-615 16,4 5-122-16</inkml:trace>
  <inkml:trace contextRef="#ctx0" brushRef="#br0" timeOffset="-131013.18">19858 793 190 0,'0'0'17'0,"0"0"-17"0,-13 0 0 0,13 0 0 0,0 0 23 0,-13 0 1 15,-13 0 0-15,9 8 0 0,4 11 4 0,0-7 0 16,-13-5 1-16,8 1 0 0,14 15 3 16,-5 4 0-16,1-7 0 0,3-1 0 0,5 0 7 0,-4 1 1 15,4-9 1-15,4 5 0 0,9 3-5 0,-4-7 0 16,4-1-1-16,4 5 0 0,5-8-7 16,4-5-2-16,-8-3 0 0,8 8 0 0,0-8-1 0,-4-8 0 15,4 1 0-15,-5 3 0 16,6-4-2-16,-6 0-1 0,1-11 0 0,-5 7 0 0,5 1 2 0,-9-1 1 15,-8-3 0-15,-1 3 0 0,0 4 0 0,-4-3 0 16,-4-5 0-16,0 5 0 0,4 11 6 0,-9-8 1 16,-9 0 0-16,1 4 0 0,4 4-13 0,-4 0-3 15,-1-7 0-15,1 14 0 0,-1-3 6 0,1 4 1 16,-5 0 0-16,9-1 0 0,-4 13 2 0,4-1 1 0,-5-7 0 16,10 3 0-16,3 5-2 0,-3-5-1 0,3 0 0 0,5 5 0 15,5-1 0-15,-1 0 0 0,0-7 0 0,5 7 0 16,4 1-7-16,0-1-2 15,5-3 0-15,-1 3 0 0,9 0 3 0,0-7 1 16,0-4 0-16,5 3 0 0,8 5-34 0,0-16-8 16,0 0 0-16,5 0-508 0,-5 0-100 0</inkml:trace>
  <inkml:trace contextRef="#ctx0" brushRef="#br0" timeOffset="-130888.46">20602 1269 1476 0,'0'0'131'0,"5"11"-105"0,-10 5-26 0,5-5 0 15,0 9 31-15,-4-9 1 0,-5 9 0 0,1-1 0 0,-1 4-2 16,0 8 0-16,-8-12 0 0,8 8 0 0,-4 4-30 0,0-11 0 15,0 7-11-15,4-8 11 0,5 0-12 0,4-7 12 16,-4 0-12-16,4-5-482 16,4 1-96-16</inkml:trace>
  <inkml:trace contextRef="#ctx0" brushRef="#br0" timeOffset="-130410.81">20977 615 248 0,'4'-19'22'0,"0"15"-22"15,-8-8 0-15,4 5 0 0,0-1 40 0,0 4 4 16,-4-4 1-16,-1 8 0 0,5 0-9 0,0 0-1 16,0 20-1-16,0-1 0 0,0 0 4 0,0 8 1 15,0 4 0-15,-4-4 0 0,4 12-9 0,-5 0-2 0,-8-1 0 0,5 9 0 16,3-1 6-16,1 12 1 0,-5-15 0 0,1 11 0 15,-1-16-11-15,5 1-1 0,-9-12-1 0,4 0 0 16,4 4 15-16,1-11 3 0,0-9 1 0,-1 5 0 16,10-9-21-16,-5-7-4 15,0 0 0-15,0 0-1 0,0 0 12 0,8-4 2 0,-3-7 1 0,4-1 0 16,8 5 2-16,-4-13 1 0,-4 5 0 0,-5-1 0 16,9-3-9-16,-4 0-3 0,-5-1 0 0,5 5 0 15,4 3 2-15,0 4 0 0,-9-11 0 0,5 11 0 16,4 8-14-16,-13 0-9 0,0 0 12 0,9 8-12 0,8 0 20 0,-4 3-4 15,-13-11 0-15,9 20 0 16,8-5-4-16,-8 8-2 0,-9-3 0 16,4-1 0-16,5 8 18 0,-5-7 3 0,-4-5 1 0,0 4 0 15,0 5-32-15,0-9 0 0,-8 0 0 0,-1 9 0 16,9-1 23-16,-13-4-2 0,-9-3 0 0,9 3 0 0,0 0-8 0,-4 1-1 16,-5-1-1-16,0-11 0 0,5 15 16 0,-5-8 3 15,0-11 1-15,1 4 0 0,3 0-13 0,5-1-2 16,0-3-1-16,13-4 0 0,0 0-15 0,0 0 0 15,-4-11 0-15,4-5-616 16,13 5-120-16</inkml:trace>
  <inkml:trace contextRef="#ctx0" brushRef="#br0" timeOffset="-130265.14">21372 1288 270 0,'-8'23'24'0,"3"-7"-24"0,-8-9 0 0,-4 13 0 15,-1 11 55-15,-3-4 6 0,-5 0 2 0,4 4 0 16,-4 0-8-16,0 3-2 0,4-7 0 0,0 4 0 15,5-7-24-15,4-1-5 0,0-4 0 0,4-7-242 32,13 3-48-32</inkml:trace>
  <inkml:trace contextRef="#ctx0" brushRef="#br0" timeOffset="-129959.56">21977 1110 284 0,'13'-12'25'0,"-9"1"-25"0,1 3 0 0,-5-3 0 0,4 3 46 0,-4 0 4 15,0 0 1-15,-4 4 0 16,4-3-3-16,-5 3 0 0,5 4 0 0,-8 4 0 0,-5 3-1 0,0 5-1 16,-5 0 0-16,-3 3 0 0,3 4-22 0,-4 1-4 15,-4-5 0-15,5 8-1 0,-1 5 12 0,0-1 2 16,-4-8 1-16,4 8 0 0,5 4 3 0,-1-8 1 15,-3-4 0-15,8 5 0 0,8-1-1 0,-3 0 0 16,3-4 0-16,1 1 0 0,8-1-29 0,1-7-8 16,-5-5 0-16,8 5 0 0,10-4 47 0,-1 3 8 15,0-11 1-15,5 0 1 0,9 0-40 0,-5 0-8 16,0-11-1-16,4 3-8 16,1-4-16-16,-1 5-11 0,-4-9-1 0,0 5-399 15,0 3-79-15</inkml:trace>
  <inkml:trace contextRef="#ctx0" brushRef="#br0" timeOffset="-129795.03">22216 1276 252 0,'0'0'22'0,"0"0"-22"0,0 0 0 16,0 0 0-16,0 0 34 0,0 16 2 0,0-1 1 0,-4-7 0 15,0 7 3-15,4 1 1 0,-9 3 0 0,0-7 0 16,9 11 9-16,-8-4 2 0,-1 1 0 0,-4 11 0 16,4-8-23-16,0 4-4 0,-4-4-1 0,5 8 0 15,-1-12 12-15,-4 1 3 0,4-9 0 0,1 5 0 0,-1 3-19 0,4 1-4 16,-3-13-1-16,3 5-305 15,5-1-61-15</inkml:trace>
  <inkml:trace contextRef="#ctx0" brushRef="#br0" timeOffset="-129359.11">22630 1346 266 0,'0'27'24'0,"-5"-15"-24"16,-3-5 0-16,-1 1 0 0,-4 8 22 0,4-1 0 15,0-3 0-15,-4 3 0 0,5 4 34 0,-1 1 6 0,0-9 2 0,5 9 0 16,4-9-16-16,4 5-2 15,-4-16-1-15,0 0 0 0,13 4-21 0,5-4-4 0,-5-4 0 16,9-8-1-16,-1 4 16 0,1 1 3 16,0-5 1-16,0-7 0 0,-1-1-11 0,5-3-3 0,1 0 0 0,-6-4 0 15,1 8 11-15,8-12 3 0,-8 7 0 0,-9 1 0 16,0 4 4-16,-4 0 1 16,-5 3 0-16,-4 5 0 0,-8-1-16 0,-5-4-4 0,-5 13 0 15,1-1 0-15,-9 8 13 0,4 7 3 0,-8-11 0 0,8 12 0 16,-4 3-18-16,0-3-3 0,-1 3-1 15,1-3 0-15,5 7-4 0,-1 1-1 0,4-13 0 0,-3 9 0 0,12 7-4 0,0-11-1 16,5-5 0-16,4-7 0 0,13 8-8 0,0-4 12 16,4-12-12-16,5 4 12 15,4-11-68 1,0 3-14-16,1-19-2 0,3 4-396 0,9-4-80 0</inkml:trace>
  <inkml:trace contextRef="#ctx0" brushRef="#br0" timeOffset="-129183.56">23113 650 1267 0,'26'-31'112'16,"-22"15"-89"-16,5-7-23 0,-5 4 0 0,5 3 42 0,-5 9 4 15,-4-5 1-15,0 12 0 0,0 0-24 0,0 12-5 16,-9 3-1-16,1 8 0 0,3 12 19 0,-3 12 4 16,-5-9 1-16,0 13 0 0,-1 7-15 0,1-4-3 15,-8 4-1-15,3 7 0 0,1-3-22 0,-1 0 0 16,1 4 0-16,0-8 8 0,4 4 44 0,4-8 10 16,0-8 2-16,5-3 0 0,0-4-52 0,8-5-12 15,-4-7 0-15,4-7 0 16,9-1-27-16,0-15-8 0,0-4-1 0,5 0-522 0,12-4-104 0</inkml:trace>
  <inkml:trace contextRef="#ctx0" brushRef="#br0" timeOffset="-129045.4">23448 1489 414 0,'13'31'36'0,"-9"-16"-28"16,-4 5-8-16,-4-1 0 0,-5 4 37 0,0 4 7 0,-4 0 0 0,0 4 1 16,-4 4 27-16,-5 12 4 0,-4-9 2 0,4 1 0 15,5 0-40-15,-5-12-8 0,5-4-2 0,8-4 0 16,0 1-4-16,5-5-2 0,4-15 0 0,0 0-319 15,0 0-64-15</inkml:trace>
  <inkml:trace contextRef="#ctx0" brushRef="#br0" timeOffset="-127881.27">23835 1416 183 0,'17'7'16'0,"-17"-7"-16"0,0 0 0 0,0 0 0 0,0 0 10 0,0 0-2 16,0 0 0-16,0 0 0 0,0 12 5 0,-4-8 1 16,-5-4 0-16,5 4 0 0,4 7 20 0,0-7 4 15,-5-4 1-15,-3 12 0 0,12-12-3 0,-4 7-1 16,0-7 0-16,0 0 0 0,4 12 5 0,-4-12 0 16,0 0 1-16,18-8 0 0,-1 8 11 0,5-4 3 15,-5-3 0-15,5-5 0 0,4 4-28 0,-4-3-6 16,-5-5-1-16,5 5 0 0,4-5-8 0,-8 5-1 15,-1-9-1-15,0 1 0 0,1 7 18 0,-5 5 3 16,-4-13 1-16,-1 9 0 0,1 3-8 0,-9-4-2 16,0 5 0-16,-4-5 0 0,4 12 18 0,-9 0 3 15,0-8 1-15,0 8 0 0,9 0-20 0,-13 0-3 0,-4 0-1 0,4 8 0 16,4 4-6-16,-4-1-2 0,0 1 0 0,-4 3 0 16,4 5 23-16,0-1 4 0,-5-11 1 0,10 11 0 15,-1 4-20-15,0 0-3 0,0-3-1 0,1 3 0 16,-1 4-6-16,9-8-2 15,-4 1 0-15,4 7 0 0,0 0 20 0,4-4 3 0,0-4 1 16,5 8 0 0,0-7-53-16,4-5-11 0,0 1-1 0,0-1-479 0,9-7-95 15</inkml:trace>
  <inkml:trace contextRef="#ctx0" brushRef="#br0" timeOffset="-127703.58">24522 1690 378 0,'-13'27'33'0,"4"-15"-33"0,-8-1 0 0,4 9 0 0,-5 3 60 0,-3 0 6 16,-1 0 1-16,5 8 0 0,-1-11-32 0,1 7-7 15,4-8 0-15,4 0-1 0,0 1-9 0,5-13-2 16,-9 5 0-16,13-12 0 0,0 8-16 0,0-8 0 16,4 0 0-16,9-4-226 15,9 0-49-15</inkml:trace>
  <inkml:trace contextRef="#ctx0" brushRef="#br0" timeOffset="-127363.64">24988 1021 273 0,'0'0'24'0,"0"0"-24"0,0 0 0 0,0 0 0 16,4-8 51-16,-4 5 5 0,-4-1 0 0,4 4 1 15,-5 4-1-15,-4-4 0 0,1 3 0 0,-1 5 0 16,0 11-17-16,-4-7-4 0,5 4-1 0,-1 3 0 15,0 12 0-15,1-12 0 0,-10 8 0 0,9-4 0 16,1 12-2-16,-1-8-1 0,-4-4 0 0,0 12 0 16,4-4 26-16,1 8 6 0,-10-4 1 0,9 3 0 0,1 1-52 15,-1 7-12-15,0-7 0 0,1 0 0 0,-1-1 37 16,0 1 5-16,1-4 1 0,-1 0 0 16,4 7-12-16,-3-15-3 0,-1 4 0 0,5-11 0 15,-5 3-4-15,5-4-2 0,-5-3 0 0,0 3 0 16,1 0 4-16,-1-3 1 0,0-5 0 0,-4-3 0 0,4 8-5 0,1-1-1 15,-5-15 0-15,0 8 0 0,8 3-21 0,-8-11 0 16,0 0 0-16,4-7 0 0,-4 7 0 0,0-4-16 16,0-4 2-16,-4-4 1 15,4 5-41-15,0-9-8 0,-5-3-2 16,5 0-409-16,0-5-83 0</inkml:trace>
  <inkml:trace contextRef="#ctx0" brushRef="#br0" timeOffset="-127222.58">24435 1663 1436 0,'22'8'128'0,"-18"-8"-103"0,5-12-25 0,4 4 0 0,-4 8 44 0,-1-7 3 15,-3 3 1-15,8-4 0 0,-5 8-12 0,1 0-3 0,4-12 0 16,-4 9 0-16,4 6-33 0,4-6 0 0,-4-1 0 0,5 4 0 16,-5 0 0-16,9 0 0 0,-5-12 0 0,5 8 0 15,-1 0 0-15,6-3 0 0,-1-5 0 0,0 0 0 16,0 5 0-16</inkml:trace>
  <inkml:trace contextRef="#ctx0" brushRef="#br0" timeOffset="-126593.52">24983 592 205 0,'0'0'18'0,"0"0"-18"0,-9-12 0 0,5 8 0 0,0 4 35 16,-5 0 3-16,5-3 1 0,4 3 0 0,0 0 17 0,-5 3 3 15,-3-6 1-15,8 3 0 0,0 0 6 0,0 0 2 16,0 0 0-16,0 0 0 0,13 7-55 0,-5-7-13 16,-8 0 0-16,18 4 0 0,-1 4 35 0,1-4 4 15,-5-4 1-15,4 7 0 0,5 1-13 0,-5 0-3 16,-4 4 0-16,0-5 0 0,0 5 32 0,0-1 7 16,-4-3 1-16,0 12 0 0,0-13-52 0,-5 13-12 15,0-9 0-15,1 9 0 0,-1 7 54 0,-4-8 8 16,-4-7 2-16,-1 7 0 0,5 4-52 0,0 0-12 15,-8-3 0-15,3 7 0 0,1-8 54 0,-9 8 8 16,4-4 2-16,0 1 0 0,9-5-52 0,-8 12-12 16,-1-12 0-16,5 0 0 0,4 9 26 0,-5-1 2 15,5-4 1-15,-4 4 0 0,4 0 5 0,0 0 1 0,0-4 0 0,0 4 0 16,0 4-26-16,-4 4-9 0,-1-16 0 0,5 8 9 16,-4 12 42-16,4-8 8 0,-9 0 1 0,1 4 1 15,3 3-61-15,-4 1 0 0,-4 0-9 0,0-4 0 16,9 3 18-16,-9 1 4 0,0-8 1 0,4 8 0 15,5-5 2-15,-9 5 0 0,4-8 0 0,0 4 0 16,1-4-30-16,-1 0-6 0,0-4 0 16,1 0-1-16,3-8 68 0,1 4 13 0,0-3 4 0,-1-5 0 15,1 4-46-15,4 1-9 0,-5-16-1 0,5 3-8 16,-4 9 13-16,4-16-4 0,0 0-1 0,0 0 0 0,0 4 7 0,0-4 1 16,0 0 0-16,0 0 0 0,0 15 13 0,0-15 3 15,0 0 1-15,-9 0 0 0,1 4-33 0,-1 4 0 16,-4-8 0-16,4 7 0 15,-4-7 0-15,5 4 0 0,-6-4 0 0,1 4 0 0,5 0 0 0,-1 4 0 16,-4-8 0-16,4 0 0 16,1 0 0-16,3 4 0 0,-3-8 0 0,-1 4 0 0,4 0 58 0,5 0 5 15,-8 0 1-15,8 0 0 16,0 0-91-16,0 0-17 0,0 0-4 0,0 0-776 16,8 8-156-16</inkml:trace>
</inkml:ink>
</file>

<file path=ppt/ink/ink4.xml><?xml version="1.0" encoding="utf-8"?>
<inkml:ink xmlns:inkml="http://www.w3.org/2003/InkML">
  <inkml:definitions>
    <inkml:context xml:id="ctx0">
      <inkml:inkSource xml:id="inkSrc0">
        <inkml:traceFormat>
          <inkml:channel name="X" type="integer" max="9600" units="cm"/>
          <inkml:channel name="Y" type="integer" max="7200" units="cm"/>
          <inkml:channel name="F" type="integer" max="4096" units="dev"/>
          <inkml:channel name="T" type="integer" max="2.14748E9" units="dev"/>
        </inkml:traceFormat>
        <inkml:channelProperties>
          <inkml:channelProperty channel="X" name="resolution" value="369.51501" units="1/cm"/>
          <inkml:channelProperty channel="Y" name="resolution" value="415.70438" units="1/cm"/>
          <inkml:channelProperty channel="F" name="resolution" value="0" units="1/dev"/>
          <inkml:channelProperty channel="T" name="resolution" value="1" units="1/dev"/>
        </inkml:channelProperties>
      </inkml:inkSource>
      <inkml:timestamp xml:id="ts0" timeString="2024-01-11T20:54:12.834"/>
    </inkml:context>
    <inkml:brush xml:id="br0">
      <inkml:brushProperty name="width" value="0.05292" units="cm"/>
      <inkml:brushProperty name="height" value="0.05292" units="cm"/>
      <inkml:brushProperty name="color" value="#FFFFFF"/>
    </inkml:brush>
    <inkml:context xml:id="ctx1">
      <inkml:inkSource xml:id="inkSrc22">
        <inkml:traceFormat>
          <inkml:channel name="X" type="integer" max="9600" units="cm"/>
          <inkml:channel name="Y" type="integer" max="7200" units="cm"/>
          <inkml:channel name="T" type="integer" max="2.14748E9" units="dev"/>
        </inkml:traceFormat>
        <inkml:channelProperties>
          <inkml:channelProperty channel="X" name="resolution" value="369.51501" units="1/cm"/>
          <inkml:channelProperty channel="Y" name="resolution" value="415.70438" units="1/cm"/>
          <inkml:channelProperty channel="T" name="resolution" value="1" units="1/dev"/>
        </inkml:channelProperties>
      </inkml:inkSource>
      <inkml:timestamp xml:id="ts1" timeString="2024-01-11T20:55:43.718"/>
    </inkml:context>
  </inkml:definitions>
  <inkml:trace contextRef="#ctx0" brushRef="#br0">10423 3473 104 0,'0'0'9'0,"0"0"-9"16,0 0 0-16,-9 0 0 0,9 0 16 0,0 0 0 15,-9 4 1-15,9-4 0 0,0 0 2 0,-4 4 0 16,-5-4 0-16,0 0 0 0,9 0-7 0,-4 7-2 16,-5-7 0-16,9 0 0 0,0 0 22 0,0 0 5 15,-4 8 1-15,4-8 0 0,4 12-25 0,-4-12-5 16,0 0 0-16,9 7-8 0,4 9 32 0,4-5-1 0,1-3 0 16,4 4 0-16,-1 3 4 0,5-7 1 0,1-8 0 0,3 12 0 15,1-9-9-15,-1 1-2 0,0-8 0 0,5 8 0 16,4 0-3-16,1 4-1 0,-10-8 0 15,5 0 0-15,8-8 3 0,-4 4 1 16,-12 0 0-16,7 1 0 0,5 3-5 0,-4 0 0 16,-9 0-1-16,0 0 0 0,5 0-1 0,-1-8 0 0,-8 4 0 0,4 4 0 15,-8 0 1-15,-1 0 0 0,0 0 0 0,-3-4 0 16,3 8 2-16,-8-4 1 0,-9 0 0 0,0 0 0 16,13 12-22-16,-13-12-12 0,0 0 2 0,-5 7-342 15,10 5-69-15</inkml:trace>
  <inkml:trace contextRef="#ctx0" brushRef="#br0" timeOffset="295.31">10923 3399 208 0,'0'0'19'0,"9"-4"-19"15,-14-7 0-15,5 3 0 0,5 0 20 0,-5 5 1 16,-5-5 0-16,5 8 0 0,0 0 17 0,0 0 3 16,-9-4 1-16,9 4 0 0,0 0-12 0,0 8-2 15,-8-1-1-15,3 9 0 0,10 7 9 0,-5 4 3 16,-9-4 0-16,5 8 0 0,4 4-11 0,0 0-1 16,-5 4-1-16,1-1 0 0,0 1 2 0,-1 0 1 0,1-5 0 0,-5-3 0 15,9 4-8-15,-4 0-1 0,0-8-1 0,-1 4 0 16,5 0-1-16,-4 0 0 15,0-12 0-15,4 4 0 0,4-3-32 0,0-1-6 0,5-4-2 16,-5 1-262-16,5-8-53 0</inkml:trace>
  <inkml:trace contextRef="#ctx0" brushRef="#br0" timeOffset="660.83">11662 3670 68 0,'-17'0'0'0,"17"0"0"0,-4-4 0 0,-1 4 0 0,1-4 47 0,4 0 3 15,0-3 1-15,0 7 0 0,-4 0-18 0,4-8-3 16,0 0-1-16,0 8 0 0,0 0 7 0,0 0 0 16,4-8 1-16,5 5 0 0,4-1 3 0,4 4 0 15,0 0 0-15,1 0 0 0,-9 0-9 0,8 0-2 0,0-4 0 0,10 4 0 16,-6 0-1-16,10 0 0 0,-1 0 0 0,1 0 0 16,3-8-2-16,-3 4-1 0,-5 0 0 0,0 1 0 15,-4 3 3-15,4 0 0 16,4-8 0-16,-4 8 0 0,1 0-28 0,-1-4 0 0,4 4 8 15,-4-4-312 1,-4 0-63-16</inkml:trace>
  <inkml:trace contextRef="#ctx0" brushRef="#br0" timeOffset="936.72">11923 3384 208 0,'0'0'19'0,"0"0"-19"0,5-8 0 0,-5 8 0 15,0 0 20-15,0 0 0 0,13 8 0 0,-13-8 0 0,9 11 19 0,-5 1 4 16,9 0 1-16,-4 3 0 0,-5 4-16 0,0 5-2 16,5-1-1-16,-5 4 0 0,-4 4 10 15,-4-4 1-15,8 4 1 0,-4-4 0 0,0 12-7 0,-4-12-2 16,0 4 0-16,4 3 0 0,-5-3 1 0,-3-4 0 15,3 4 0-15,-3-4 0 0,3 8-8 0,1-8-1 16,0-4-1-16,-1-3 0 0,-4 11-19 0,5-16 0 16,4 5 0-16,0-1-276 0,0-4-56 15</inkml:trace>
  <inkml:trace contextRef="#ctx0" brushRef="#br0" timeOffset="2859.11">13411 3276 176 0,'0'0'16'0,"0"0"-16"0,0 0 0 0,0 0 0 0,0 0 15 0,0 0 0 15,5-4 0-15,-5 4 0 0,0 0-1 0,0 0 0 16,4-12 0-16,0 8 0 0,-4 4 11 0,0 0 3 16,0-11 0-16,0 7 0 0,0 4 0 0,0 0 0 15,-4-8 0-15,-5 4 0 0,9 4 8 0,-4 0 3 16,-5-4 0-16,0 0 0 0,5 8-9 0,-5-4-2 0,-4-4 0 0,5 4 0 15,3 4-2-15,-8 0-1 0,0-4 0 0,5 4 0 16,-1 4 6-16,-4-8 1 16,0 0 0-16,4 4 0 0,0 3-11 0,5-3-1 15,-13-4-1-15,8 4 0 0,5 0 7 0,-10 4 2 16,-3-8 0-16,4 0 0 0,13 0-5 0,-4 7-1 0,-14-7 0 16,10 12 0-16,8-12 6 0,-5 0 0 0,-8 8 1 0,4-4 0 15,5 7-9-15,-5-3-3 0,1 0 0 0,8-1 0 16,8 5 4-16,-8 0 1 0,-8-1 0 0,3 1 0 15,14 7-7-15,-9-3-2 0,-13-1 0 0,0 4 0 16,13 5 7-16,0-5 0 0,-9 4 1 0,5 0 0 16,8 4-8-16,-8 1-1 0,0-5-1 0,8 0 0 15,5 8 5-15,-5-4 0 0,-17-8 1 0,9 8 0 0,8-3-7 0,-4-1-2 16,-4-4 0-16,8 4 0 0,18-3 0 0,-14-1 0 16,-12-4 0-16,8 1 0 0,14-1 4 0,-10 1 0 15,-12-5 0-15,8 9 0 0,5-13-3 16,0 5 0-16,-5-4 0 0,1 3 0 0,3 1 7 0,-3-4 0 15,-5-8 1-15,8 7 0 0,5 1-1 0,-4 0 0 16,-9-8 0-16,0 0 0 0,13 8-8 0,-4-4-8 16,-9-4 12-16,13 0-12 0,0 0 11 15,0 0-11-15,-13 0 10 0,13-4-10 16,4-4-16-16,1 0-10 0,-5-7-2 0,13-1-528 16,-4-3-107-16</inkml:trace>
  <inkml:trace contextRef="#ctx0" brushRef="#br0" timeOffset="3514.08">13903 3160 198 0,'0'0'17'15,"0"0"-17"-15,-5 7 0 0,5-7 0 0,0 0 20 0,-13 8 0 16,0-4 0-16,9 4 0 0,4-8 13 0,-4 3 3 15,-9-3 1-15,13 0 0 0,0 0-1 0,0 0 0 16,0 0 0-16,8 8 0 0,5 0 4 0,0-4 0 16,0 0 0-16,1-4 0 0,3 4-12 0,0-1-1 15,-4-3-1-15,5 0 0 0,4 4 8 0,-9-4 2 16,0 0 0-16,4 0 0 0,0 4-12 0,-4 0-1 16,1-4-1-16,-6 4 0 0,5 0 3 0,0 7 1 15,-13-11 0-15,9 4 0 0,4 12 0 0,-4-9 0 16,-5 5 0-16,0 0 0 0,1 3-6 0,-1 1 0 15,-8 3-1-15,4-4 0 0,0 12 5 0,-5-7 2 16,5-1 0-16,-8 0 0 0,8 12-2 0,0-4 0 0,-5 1 0 16,1-5 0-16,4 12-5 0,-4-16-2 0,-1 4 0 0,5 0 0 15,0 4 0-15,0 4 0 0,-4-11 0 0,4 3 0 16,0-4-1-16,4 4-1 0,-4-3 0 0,0-1 0 16,5 4 0-16,-1-3 0 0,-4-5 0 0,4 0 0 15,1 5-5-15,3-1-1 0,-8 0 0 0,9-3 0 16,-4-1-1-16,-1 5 0 15,0-13 0-15,5 9 0 0,-5-4 13 0,1-5 3 0,-5 5 0 16,4-4 0-16,0 3-24 0,1 1 0 0,-5-12 0 0,0 0-12 16,4 4 25-16,-4-4 5 0,0 0 1 0,0 0 0 0,0 7 1 0,0-7 0 15,0 0 0-15,-9 8 0 16,9-8-6-16,-8 0-1 0,-5 0 0 0,4 0 0 16,-4 0 12-16,4 0 3 0,-4 0 0 0,0 0 0 15,0 0-13-15,0 8-3 0,0-8 0 0,0 0-630 16,0 4-126-16</inkml:trace>
  <inkml:trace contextRef="#ctx0" brushRef="#br0" timeOffset="4133.71">10405 3074 270 0,'0'0'24'0,"0"4"-24"15,-9-4 0-15,1 4 0 0,-1 8 43 0,-4 3 4 16,-4 5 1-16,-5-1 0 0,17 8-28 0,-3 4-4 15,-5 4-2-15,0 3 0 0,8 13 19 0,1-9 4 16,-9 9 1-16,9 7 0 0,8 0-9 0,-4 0-1 16,0-4-1-16,0 0 0 0,13 0-4 0,-4-8-1 15,-9-7 0-15,13 4 0 0,8-1 10 0,6-3 1 16,-6-1 1-16,5 1 0 0,14-4-16 0,-1-4-3 16,-4-4-1-16,4 4 0 0,9-8-24 0,-1-4-5 15,-3-7-1-15,8-4-264 16,9-4-54-16</inkml:trace>
  <inkml:trace contextRef="#ctx0" brushRef="#br0" timeOffset="4680.92">12376 3187 183 0,'9'0'16'0,"-14"-8"-16"0,1-4 0 0,0 1 0 16,4 3 17-16,-5-4 0 0,-4-7 0 0,1 4 0 16,8 3 11-16,-5 0 3 0,-8-3 0 15,13 3 0-15,13 5 13 0,-8-5 4 0,-14 4 0 0,9 8 0 16,0 0 3-16,0 0 1 0,0 0 0 0,0 8 0 15,9 7-8-15,-1 1-2 0,-3 3 0 0,4 8 0 16,8 12-19-16,5 0-4 0,-9-1-1 0,8 9 0 16,1 11 8-16,0-4 2 15,-9 0 0-15,0 0 0 0,0 12 3 0,5-8 1 0,-10-16 0 0,5 9 0 16,9 3-10-16,-13-12-2 0,-9 1 0 0,4-4 0 16,5-5 10-16,-5 1 2 0,-8 4 0 0,-1-4 0 15,10-1-4-15,-10 1 0 0,-12-4 0 0,0 0 0 0,-1 8 5 0,1-8 1 16,-9-4 0-16,4-4 0 0,0 8-16 0,-4-8-3 15,-9-7-1-15,18-1 0 0,13 4-14 0,-1-11 0 16,-8 0 0-16,13-8-480 16,0 0-90-16</inkml:trace>
  <inkml:trace contextRef="#ctx0" brushRef="#br0" timeOffset="10775.25">15221 3461 162 0,'0'0'14'0,"0"0"-14"0,0 0 0 0,0 0 0 16,0 0 21-16,0 0 2 16,0-8 0-16,0 8 0 0,0 0-2 0,0 0 0 15,-9 8 0-15,5 4 0 0,0-4 9 0,-5 7 2 0,-4-3 0 0,0 3 0 16,0 4-20-16,-5 1-3 0,1-1-1 15,0 4 0-15,-1 0 10 0,1 1 2 0,-1-1 0 0,1 4 0 16,8-4 8-16,-4 0 1 0,-4 1 1 0,4-5 0 16,-5 4-2-16,5 0 0 0,-4-7 0 0,4 3 0 15,0 0 4-15,0-3 1 0,0-5 0 0,4 1 0 16,0 4-25-16,1-5-8 0,-1-7 0 0,9-4 0 16,-4 12 20-16,4-12-4 0,0 0 0 0,0 0 0 15,0 0-25-15,0 0-6 0,0 0-1 0,0 0-249 16,0 0-51-16</inkml:trace>
  <inkml:trace contextRef="#ctx0" brushRef="#br0" timeOffset="11011.21">14903 3423 180 0,'0'0'16'0,"0"0"-16"16,-8-8 0-16,3 8 0 0,5 0 16 0,-4-8 1 15,0 4 0-15,-1-4 0 0,5 8 3 0,0 0 0 16,0 0 0-16,-4 12 0 0,4 4 8 0,4-1 3 15,-4-15 0-15,9 15 0 0,8 9 1 0,-4-1 0 16,-4-4 0-16,4 4 0 0,13 1 3 0,-8 7 1 16,-1-8 0-16,1 8 0 0,3-8-6 0,1 4-1 0,-5-8 0 15,1 4 0-15,-1-3-9 0,1-1-1 16,-5 0-1-16,0-3 0 0,0 3 5 0,0-3 1 0,4-5 0 0,-4 9 0 16,-4-13-5-16,4 9-1 0,-13-16 0 0,13 11 0 15,-4 5-18-15,4-8-11 0,-13-8 2 16,0 0-279-16,13 7-56 0</inkml:trace>
  <inkml:trace contextRef="#ctx0" brushRef="#br0" timeOffset="11447.78">15926 3453 190 0,'0'0'17'0,"0"0"-17"0,-5 0 0 0,1-7 0 0,4 7 18 0,-4 0 0 16,-9-4 0-16,0 4 0 0,8 4 6 0,-8 3 2 16,-4-7 0-16,-1 0 0 0,5 8-2 0,-4-4 0 15,-5-4 0-15,0 8 0 0,14 3 4 0,-5 1 1 16,-5 0 0-16,5-1 0 0,9 1 6 0,-5-1 1 15,0-3 0-15,1 0 0 0,12 3-12 0,-4-11-3 16,0 0 0-16,4 12 0 0,10 4 1 0,-6-5 0 16,-3-3 0-16,3 7 0 0,5 1 6 0,0-5 2 0,-8 1 0 0,8 3 0 15,0 1-11-15,0 3-3 16,-13-19 0-16,4 20 0 0,9 3 13 0,-8-4 3 16,-5-3 0-16,-5 3 0 0,5 0-16 0,-4 1-4 0,-9-1 0 0,0 0 0 15,0 4 6-15,-5-3 1 16,-8-1 0-16,5 0 0 0,7-3 10 0,-7-1 3 0,-5-3 0 15,4 3 0-15,4-3-16 0,-3-4-4 0,3 0 0 0,1-5 0 16,4 1 4-16,0-4 1 0,4-4 0 0,9 4 0 16,0 0-17-16,0 0 0 0,0 0 0 0,4-7-424 15,14 3-85-15</inkml:trace>
  <inkml:trace contextRef="#ctx0" brushRef="#br0" timeOffset="12216.94">17005 3647 205 0,'0'0'18'16,"0"0"-18"-16,0-4 0 0,8 4 0 0,1 0 16 0,0-4-1 15,-1-4 0-15,1 4 0 0,9 8 16 0,-5-8 3 16,0-3 1-16,4 3 0 0,0 4-5 0,-4 0-1 0,5-12 0 0,-1 8 0 16,1 8 7-16,-1-4 0 15,-4 0 1-15,0 0 0 0,9 4-9 0,-9-4-1 0,0-4-1 0,0 4 0 16,5 12-9-16,-1-12-1 15,-8 0-1-15,-1 0 0 0,10 11 9 0,-5-3 1 0,-9-4 1 0,9 4 0 16,0 3-26-16,-4-3 8 0,-9-8-8 0,9 8 0 31,4 3-18-31,-9-3-9 0,-4-8-1 0,0 0-213 0,4 16-43 0</inkml:trace>
  <inkml:trace contextRef="#ctx0" brushRef="#br0" timeOffset="12396.08">16948 3945 212 0,'31'7'19'0,"-27"-3"-19"0,-4-4 0 0,9-4 0 16,8 0 34-16,0 1 3 0,-4-5 1 0,9-4 0 0,0 4 2 0,0 1 1 15,-5-1 0-15,5 0 0 16,8 4 5-16,-8 1 1 0,0-1 0 0,0 4 0 0,8 0-23 0,-8 0-4 16,0 0 0-16,-1 0-1 0,5 4-3 0,-4-1 0 15,0 1 0-15,4 4-243 16,0-4-49-16</inkml:trace>
  <inkml:trace contextRef="#ctx0" brushRef="#br0" timeOffset="13419.09">18740 3492 183 0,'0'0'16'0,"0"0"-16"16,0-4 0-16,0 4 0 0,0 0 20 0,0 0 0 15,0-7 0-15,-4 7 0 0,4 3-8 0,-9 1 0 0,1-4-1 0,-1 8 0 16,0 4 21-16,1-1 5 0,-5-7 1 0,-5 12 0 15,5 3-20-15,0 0-4 0,-13-11-1 0,9 11 0 16,-1 4 26-16,-8-3 5 16,-4-5 0-16,-1 8 1 0,5 1-17 0,0 7-4 0,-9-12-1 0,5-4 0 15,12 9 14-15,-8-5 3 16,-4-4 1-16,4 5 0 0,4-1-20 0,-4-3-4 16,8-1-1-16,1-7 0 0,4 3 3 0,0-3 0 15,4 0 0-15,9-8 0 0,-4 8-2 0,4-8 0 16,0 0 0-16,0 0 0 15,0 0-29-15,4-8-5 0,5-8-2 0,4 1-283 0,4-1-57 16</inkml:trace>
  <inkml:trace contextRef="#ctx0" brushRef="#br0" timeOffset="13634.15">18305 3492 205 0,'5'12'18'0,"-1"-8"-18"15,-8-4 0-15,4 0 0 0,0 0 15 16,0 0-1-16,0 0 0 0,13 15 0 0,4 4 11 0,1-3 3 15,-5 3 0-15,4 1 0 0,0-1 7 0,-3 4 1 16,3 4 1-16,0 0 0 0,1 0 3 0,-1 0 1 16,1-3 0-16,-5-1 0 0,4 0-13 0,0 4-2 15,-4-8-1-15,5-7 0 0,-5 7 13 0,4-3 2 16,-4-1 1-16,5-3 0 0,-1-1-23 0,-4-3-5 16,0 4-1-16,0-12 0 0,9 0-12 0,-5 0-16 15,1 0 3-15,4-8-252 16,4 0-51-16</inkml:trace>
  <inkml:trace contextRef="#ctx0" brushRef="#br0" timeOffset="14001.11">19332 3627 165 0,'0'0'15'0,"0"0"-15"0,4-7 0 0,-4 7 0 15,0 0 21-15,0 0 2 0,0-16 0 0,5 9 0 16,-5 7 3-16,0-8 1 15,-5 0 0-15,1 4 0 0,-5 4 12 0,5 0 2 0,-9-8 1 0,0 8 0 16,4 8-6-16,-8 0 0 0,-5-4-1 0,5 7 0 16,4 5 13-16,-9-12 2 0,0 0 1 0,5 3 0 15,4 5-41-15,0 0-10 0,-5-9 0 0,5 1 0 0,9 8 53 16,-1-4 9-16,1-1 2 0,0 5 0 16,8-4-48-16,-4 3-16 0,0-11 9 0,9 20-9 0,4-1 53 0,-4-7 6 15,4 3 1-15,0 0 0 0,0 9-60 16,0-5 0-16,-9 0-12 0,9 5 1 0,0-1 11 0,-8-4 14 15,-1 0-3-15,0 5-1 0,5-1 43 0,-9-4 9 16,0 0 2-16,-4-3 0 0,4 3-52 0,-5 1-12 16,-8 3 0-16,5-12 0 0,-1 9 0 0,-4-5 0 15,-5-3 0-15,5-8 0 0,-4 7 54 0,0 1 8 16,-1-8 2-16,5 0 0 0,4 3-64 0,1-3-8 16,-1-8-4-16,9 4-1 0,0 0 13 0,-9-7-9 15,1-9 9-15,8 5-500 0,4-5-96 16</inkml:trace>
  <inkml:trace contextRef="#ctx0" brushRef="#br0" timeOffset="50544.92">13542 5356 115 0,'0'0'10'0,"0"0"-10"16,0 0 0-16,-5-4 0 0,5 4 53 0,-4-4 9 15,0 0 2-15,-1 4 0 0,5 0-52 0,0 0-12 16,-4-7 0-16,4 7 0 0,0 0 34 0,9-4 4 16,-5-4 1-16,9 4 0 0,0 0-12 0,5 4-3 15,-5-7 0-15,4 7 0 0,9-4 7 0,-4 4 1 0,-5-8 0 0,5 8 0 16,8-4-7-16,1 4-1 0,-9-8 0 0,4 5 0 16,4 3 1-16,-8-4 0 15,0 0 0-15,-1 4 0 0,6 0-5 0,-10-8-2 0,0 4 0 0,1 0 0 16,8 4 2-16,-9-4 1 0,-4-3 0 0,0 3 0 15,5 0-11-15,-5 0-2 0,-9 0-8 0,5-3-296 16,8 7-67-16</inkml:trace>
  <inkml:trace contextRef="#ctx0" brushRef="#br0" timeOffset="50757.57">13955 5008 201 0,'0'0'18'0,"0"8"-18"16,-9 3 0-16,9 5 0 0,-4 3 20 0,4-3 0 16,-9-1 0-16,5 8 0 0,4 0 20 0,0-3 4 15,-4 3 0-15,-5 0 1 0,9 4-14 0,-4 4-3 16,4 0-1-16,-5-4 0 0,5 4 2 0,-4-4 1 16,4 0 0-16,0-4 0 0,0 1-14 0,4-1-2 15,-8-8-1-15,8 5-210 16,5-5-43-16</inkml:trace>
  <inkml:trace contextRef="#ctx0" brushRef="#br0" timeOffset="51010.33">14294 5232 212 0,'35'12'19'0,"-26"-12"-19"0,-9 0 0 0,9 4 0 16,12 0 24-16,-3-4 2 0,-5 3 0 0,4 1 0 15,1-4 10-15,3 0 1 0,1-4 1 0,0 1 0 16,0-5-11-16,4 4-3 0,-9-4 0 0,9 4 0 16,0 1 5-16,-4-5 1 0,-5 0 0 0,10-4 0 15,-1 9-30-15,-9-5-15 0,0 0 2 0,5 4-168 16,0-3-34-16</inkml:trace>
  <inkml:trace contextRef="#ctx0" brushRef="#br0" timeOffset="51241.94">14712 4873 259 0,'0'0'23'0,"0"0"-23"16,0 0 0-16,0 7 0 0,0 13 45 0,0-1 5 15,-4-3 1-15,-1 7 0 0,1 8-1 0,0 0 0 16,-5 0 0-16,5-1 0 0,-1 9-15 0,-4-4-3 16,-4 0-1-16,0 0 0 0,5 3-2 0,-1-3 0 15,0 0 0-15,1 0 0 0,8-4-5 0,0-4 0 16,-5-12-1-16,5 4 0 0,5 1-23 0,-1-9-16 0,0-3 2 16,1 0-251-1,3-4-51-15</inkml:trace>
  <inkml:trace contextRef="#ctx0" brushRef="#br0" timeOffset="51599.17">13581 4617 208 0,'0'0'19'0,"-9"4"-19"16,-8-4 0-16,4 8 0 0,-5-4 29 0,-3 4 3 16,-1 3 0-16,-4 5 0 0,4 3 9 0,-4 4 3 15,-5 0 0-15,1 12 0 0,4 8-4 0,-5-1 0 16,-3 5 0-16,3 11 0 0,14-4-10 0,-5 8-2 15,0-4-1-15,5 7 0 0,13-3-5 0,-1 0-1 16,10 0 0-16,8 0 0 0,4 4 0 0,9-8 0 16,5-12 0-16,8 0 0 0,4-3-5 0,1-16-2 0,-1-8 0 0,9 1 0 31,-4-1-35-31,9-11-7 0,-5-4-2 0,9-8-226 16,4 0-46-16</inkml:trace>
  <inkml:trace contextRef="#ctx0" brushRef="#br0" timeOffset="51895.9">14812 4652 244 0,'17'16'22'0,"-12"-9"-22"0,-5-7 0 0,13 8 0 0,4 11 22 0,1-11 0 16,-5 8 0-16,8 3 0 0,1 4 9 0,-9 0 1 15,0 1 1-15,0 7 0 0,0-8 0 0,0 4 0 16,-4 0 0-16,4 4 0 0,0 4 11 0,-4-1 1 16,-5-3 1-16,5 4 0 0,0 8-8 0,-9-8-2 15,-5-1 0-15,5 5 0 16,0 4-7-16,-8-5-1 0,-10-3-1 0,1 4 0 0,4-1 5 0,-5 1 2 16,-3-4 0-16,-1 0 0 0,5-1-3 0,-1-7-1 15,1 1 0-15,-1-5 0 0,10 0-14 0,-1-8-2 16,0-3-1-16,5-8-372 15,4-4-74-15</inkml:trace>
  <inkml:trace contextRef="#ctx1" brushRef="#br0">23974 11029 0,'78'-23'0,"79"-28"15,65-41 1,-31-21 0,-78 9-16,-61 4 15,-39-13-15,-21-3 16,-23-7-16,-34 10 15,-9 5 1,18-4-16,51-4 16,53-12-1,30-7-15,-4 27 16,5 19-16,21 12 16,17 7-1,-17 20 1,9-4-16,-109 54 0,0 0 15,200-159 17,-209 225-32,-21-8 15,30-58-15,0 0 16,48 7 15,-70 48-15</inkml:trace>
  <inkml:trace contextRef="#ctx0" brushRef="#br0" timeOffset="91440.72">16039 4637 183 0,'0'0'16'0,"0"0"-16"0,0 0 0 0,0 0 0 0,0 0 15 0,-4 11-1 15,-10-7 0-15,6 8 0 16,3-1 6-16,-3 1 0 0,-5-4 1 0,4 7 0 0,0 5 9 0,1-1 2 16,-1 0 0-16,0 8 0 0,0 0-4 0,1 0-1 15,-5 1 0-15,0 2 0 0,4 5 10 0,0 4 3 16,-4-8 0-16,4 8 0 0,5-1-9 0,-5 5-2 16,1-12 0-16,3 3 0 0,5 5-1 0,0 0 0 15,-8-12 0-15,3 4 0 0,10 4-4 0,-5-8 0 16,0 0-1-16,8 4 0 0,1-4 2 0,0-8 1 15,-1 0 0-15,6 1 0 0,3 3-8 0,0-8-2 0,-4-3 0 16,5 0 0-16,4-1-16 0,-1-7-14 0,-3-4 2 16,3 0-308-16,1-4-63 15</inkml:trace>
  <inkml:trace contextRef="#ctx0" brushRef="#br0" timeOffset="92529.65">16635 4938 180 0,'4'0'16'0,"-4"-3"-16"0,-4-1 0 0,0 0 0 31,-1-4 10-31,1 8-1 0,-1-4 0 0,1 0 0 0,4 4 5 0,-4-4 1 0,-1 1 0 0,5-1 0 15,0 4 5-15,-4 0 2 0,0-4 0 0,-1 4 0 16,5 0 3-16,-8 0 1 0,3 0 0 0,1 0 0 16,4 0 13-16,0 0 2 0,-9 0 1 0,5 8 0 15,-5 7-13-15,0-3-2 0,-4-5-1 0,5 1 0 16,-5 4 22-16,0-5 4 0,0 9 0 0,4-1 1 0,-4 5-30 16,0-5-7-16,-5-3 0 0,1 3-1 15,-5 1 2-15,0-1 1 0,1 5 0 0,-1 3 0 16,5-4 4-16,-1 0 1 0,1-3 0 0,-5 3 0 15,-4-3 1-15,4 3 1 0,0 0 0 0,5 5 0 0,8-1 2 0,-4-4 0 16,0-3 0-16,-4 3 0 0,8-4-5 16,5 5-1-16,-5-5 0 0,0 1 0 0,1-5 2 0,8-3 0 15,0-8 0-15,0 0 0 0,0 8-7 0,0-8 0 16,0 0-1-16,0 0 0 0,8 7-15 0,1-10 0 16,-5-5 0-16,5 0 0 15,0-7-28-15,0-1-11 0,4 1-2 0,0-5-372 16,4 9-75-16</inkml:trace>
  <inkml:trace contextRef="#ctx0" brushRef="#br0" timeOffset="92743.05">16200 5008 183 0,'-5'4'16'0,"5"-4"-16"0,-4 0 0 0,4-4 0 16,-4 4 19-16,-1 0 0 0,5-8 0 15,0 8 0-15,13 12-5 0,-13-12-1 0,0 0 0 0,9 11 0 16,0 5 13-16,0-1 2 0,4 1 1 0,0 3 0 15,4 1-4-15,-4 3-1 0,0-12 0 0,0 9 0 16,0 7 11-16,0-4 1 0,-4-4 1 0,4 4 0 16,-4 1-5-16,4-1 0 15,0 0-1-15,-4 0 0 0,4-3-7 0,-5-9 0 0,-8 1-1 0,9-4 0 16,-9-8-6-16,9 7-1 0,4 5 0 0,0-4-268 16,4 3-53-16</inkml:trace>
  <inkml:trace contextRef="#ctx0" brushRef="#br0" timeOffset="95698.68">16961 5093 255 0,'0'0'23'0,"0"0"-23"0,-9 4 0 16,9-4 0-16,0 0 31 0,0 0 1 0,0 0 1 0,9 8 0 15,4-1-12-15,-4 1-2 0,-9-8-1 0,9 4 0 16,8 4-18-16,-4-8 0 16,-4-8 0-16,4 4-128 0,9 4-28 15</inkml:trace>
  <inkml:trace contextRef="#ctx0" brushRef="#br0" timeOffset="95840.3">16970 5445 237 0,'9'15'21'0,"-9"-3"-21"0,-9-8 0 0,9-4 0 0,4 11 32 0,-4-11 1 16,-9 4 1-16,9-4 0 0,0 0-2 0,9 0 0 16,-4-11 0-16,8 3 0 15,8 4-20-15,-3-7-4 0,-1-5 0 0,1 4-153 16,8 1-31-16</inkml:trace>
  <inkml:trace contextRef="#ctx0" brushRef="#br0" timeOffset="96300.03">17823 5054 205 0,'0'0'18'0,"0"0"-18"0,-5 4 0 0,5-4 0 0,0 0 20 0,-9 8 1 16,1-4 0-16,-1 4 0 0,0 3 18 0,1 5 3 16,-10-1 1-16,1 4 0 15,4-3-13-15,-5 7-2 0,-3-4-1 0,3 1 0 16,5 3 10-16,-4 0 3 0,-9-3 0 0,8 7 0 16,1-4-12-16,-5 0-1 0,0-4-1 0,1 5 0 0,3 3 2 0,1-4 0 15,-1-8 0-15,1 5 0 0,8 3-4 0,1-4 0 16,-5-7 0-16,4-5 0 0,9 9-24 0,0-16 0 15,0 0 0-15,0 0-282 16,4-16-57-16</inkml:trace>
  <inkml:trace contextRef="#ctx0" brushRef="#br0" timeOffset="96484.25">17440 4942 212 0,'17'20'19'0,"-17"-20"-19"16,0 0 0-16,0 0 0 0,-4 15 28 0,4 8 3 0,0 8 0 0,4 0 0 15,5 0 11-15,-5 8 2 0,5-12 1 0,0 8 0 16,4-4-6-16,0 3-2 0,-5 1 0 0,5-4 0 16,5 4-7-16,-1 0-2 0,-4-4 0 0,5-4 0 15,-5 0-4-15,0-8-2 0,0 0 0 16,4-3 0-16,1 3-2 0,-1-3 0 0,0-9 0 16,5-3-268-16,0 4-55 0</inkml:trace>
  <inkml:trace contextRef="#ctx0" brushRef="#br0" timeOffset="96853.37">18288 5109 248 0,'0'0'22'0,"0"0"-22"16,-4-4 0-16,4 4 0 0,0 0 42 0,0 0 4 15,0 0 1-15,-5 4 0 0,5 7-11 0,-8 1-1 16,-1-5-1-16,-4 5 0 0,4 0 4 0,0 3 1 15,-12-3 0-15,8 3 0 0,4 1-6 0,0-5-1 16,-4 1 0-16,4 3 0 0,5 1-4 0,-5 3 0 16,1-11-1-16,8 3 0 0,4 5-1 0,0-4 0 15,-4-12 0-15,5 11 0 0,8 5 2 0,-4-9 0 16,-1-3 0-16,5 4 0 0,5-4-4 0,-5 0-1 16,-13-4 0-16,13 7 0 0,4 1 0 0,-4 0 0 15,-13-8 0-15,9 4 0 0,4 7 5 0,-9-3 2 16,-12 0 0-16,3 3 0 0,10 5-12 0,-10-1-2 15,-12 1-1-15,-1-1 0 0,5 5 5 0,-8-1 2 16,-1 0 0-16,0 1 0 0,0-1-8 0,5-4-2 16,-5-7 0-16,5 4 0 0,4-5 6 0,0 1 1 0,0-12 0 15,13 4 0-15,0-11-29 0,0-5-6 0,0-11 0 0,8-4-450 16,10 0-90-16</inkml:trace>
  <inkml:trace contextRef="#ctx0" brushRef="#br0" timeOffset="97110.72">18310 4625 266 0,'17'8'24'0,"-17"-8"-24"16,0 0 0-16,9 8 0 0,4-1 36 0,0 1 4 0,0-4 0 0,9 8 0 0,0 7-4 0,4 0-1 15,-5-7 0-15,5 11 0 16,1 8 11-16,-1 0 2 0,-5 0 1 0,1 11 0 0,-4 5-17 0,-1-1-3 15,-4 4-1-15,0 1 0 0,0-1 4 0,-4 0 0 16,-5-11 0-16,-4 7 0 0,5 1 4 0,-10-5 0 16,1 1 1-16,-1-1 0 0,-3 9-5 0,-5-5 0 15,0-11-1-15,0 3 0 0,0 5 1 0,0-8 1 16,-5-4 0-16,5 0 0 0,4-8-19 0,1 0-4 16,-1-7-1-16,5-9-397 15,4-7-80-15</inkml:trace>
  <inkml:trace contextRef="#ctx0" brushRef="#br0" timeOffset="98921.1">19323 5043 244 0,'13'11'22'0,"-13"-11"-22"0,0 0 0 0,0 0 0 0,0 0 36 0,0 0 2 16,0 0 1-16,9 8 0 0,0 8-9 0,0-5-2 16,-5 1 0-16,9-1 0 0,0 9 8 0,0-1 2 15,-9-3 0-15,9-1 0 0,9 4-8 0,-9 1-2 16,-8-9 0-16,3 5 0 0,14-1 12 0,-9-3 1 15,-9-4 1-15,5 3 0 0,13-3-17 0,-5 0-3 16,-17-8-1-16,13 3 0 0,9 1 5 0,-4 0 1 16,-18-4 0-16,17-4 0 0,5-3-10 0,-1-1-1 15,-12 0-1-15,9-7 0 0,3 11 2 0,1-12 1 16,-5-3 0-16,1 0 0 0,-1 3-18 0,1 1 0 16,-5-8 0-16,0 7 0 0,0-3 0 0,0-1 0 0,-9-3 13 15,1 8-4-15,3 7 2 0,-3-4 0 0,-10 1 0 0,5 11 0 16,0 0 9-16,0 0 1 0,0 0 1 0,0 0 0 15,0 8-1-15,-8 7 0 0,-10 0 0 0,9 5 0 16,1 11 6-16,-5-8 1 0,-9 0 0 0,5 4 0 16,3 12-9-16,-7-8-2 0,-10 0 0 0,5 4 0 15,9 11 2-15,-5 0 0 0,-13-11 0 0,9 8 0 0,4-1 0 16,1 1 0-16,-6-12 0 0,10 3 0 16,4 1-8-16,0-8-2 15,0-7 0-15,9-1 0 0,4 0 12 0,4-3 3 0,-8-8 0 0,4-8 0 0,17 3-24 0,0-6 0 16,-4-5 0-16,9-4-529 15,9-3-108-15</inkml:trace>
  <inkml:trace contextRef="#ctx0" brushRef="#br0" timeOffset="99212.07">20106 5066 165 0,'0'0'15'0,"0"0"-15"0,0-4 0 0,0 0 0 0,0 4 24 16,0 0 3-16,0-4 0 0,-4 1 0 15,-5 3 5-15,1 3 2 0,3 1 0 0,-3 8 0 0,3-1-2 0,-3 1 0 16,-1 0 0-16,-4 3 0 0,4 4 4 0,0-3 1 16,-4-4 0-16,5 3 0 0,3 4-1 0,1-3 0 15,-5-5 0-15,9 5 0 0,0 3-6 0,0-7-2 0,5-4 0 16,-1 3 0-16,9 1-2 0,0-1-1 16,-4-3 0-16,4 4 0 0,9-1 2 0,-9 5 0 15,0-12 0-15,0 7 0 0,4 5 1 0,1-5 0 16,-18-11 0-16,8 12 0 0,10 3-8 0,-14 1 0 15,0-5-1-15,-8 5 0 16,0-1 10-16,-5 5 3 0,0-5 0 0,1 4 0 0,-6 5-4 0,1 3-1 16,0-4 0-16,0-4 0 0,-4-3-11 0,4-9-3 0,-5 1 0 15,10-4 0-15,8-4 3 0,0 0 0 0,-5-4 0 0,5-4-464 16,9 1-93-16</inkml:trace>
  <inkml:trace contextRef="#ctx0" brushRef="#br0" timeOffset="99864.9">20724 5294 198 0,'0'0'17'0,"0"0"-17"16,0 0 0-16,0 0 0 0,0 0 40 0,0 0 5 15,0 0 1-15,5-8 0 16,3 5-1-16,1-1 0 0,4 0 0 0,0 4 0 15,0 0-4-15,5-8-1 0,-1 4 0 0,5 4 0 0,4 0-8 0,0 0-3 16,0 0 0-16,0 0 0 0,0 0-1 0,-4 0-1 16,-5-4 0-16,5 4 0 0,0 4 2 0,4 0 1 15,-13 4 0-15,4-8 0 0,5 11-6 0,-9-3 0 16,-4 0-1-16,0 0 0 16,-1-5-37-16,-3 5-7 0,3 0-2 0</inkml:trace>
  <inkml:trace contextRef="#ctx0" brushRef="#br0" timeOffset="100057.97">20824 5561 183 0,'-8'23'16'0,"3"-15"-16"0,-12-4 0 0,8 0 0 0,0 3 22 0,1 1 1 16,-1-8 0-16,9 0 0 0,0 0 25 0,0 0 4 0,0 0 2 0,0 0 0 16,9 4 2-16,-9-4 1 0,4-8 0 0,9 4 0 15,13 0-23-15,-4 1-5 0,0-9-1 0,4 4 0 16,9 4 6-16,-1-7 1 0,-3-1 0 0,8 8 0 0,5 4-7 0,-1 0 0 15,-4 0-1-15,5 12-308 16,-1 3-62-16</inkml:trace>
  <inkml:trace contextRef="#ctx0" brushRef="#br0" timeOffset="113630.57">16974 6806 190 0,'18'8'17'0,"-10"-4"-17"15,-8-4 0-15,9 0 0 0,4 4 19 16,-4-4 0-16,-9 0 0 0,8-4 0 16,10 4-2-16,-5 0 0 0,0-8 0 0,0 4 0 15,4 4 11-15,1-4 1 0,-5-3 1 0,0 3 0 0,4 4 1 0,1 0 0 16,-5-4 0-16,0 4 0 0,4 0 5 0,1 4 2 16,-1-4 0-16,0 4 0 15,1-1-1-15,-1-3 0 0,-4 4 0 0,0 0 0 0,9 0-4 16,-5 0-1-16,-3-4 0 0,7 0 0 0,-3 4 4 0,3-4 1 15,-3 0 0-15,-1 0 0 0,9 0 17 16,-4 0 3-16,0-4 1 0,-5 0 0 0,1 4-46 0,-1 0-12 16,-8-4 0-16,8 4 0 0,5 0 8 0,-9-4-8 15,0-3 12-15,0 3-4 0,4 4 16 0,-4-4 4 16,-4 0 0-16,0 0 0 0,4 8-10 0,0-4-2 16,-9-4 0-16,1 4 0 0,3 0-16 0,1-4 0 0,-9 4 0 15,0-4-432 1,4 0-81-16</inkml:trace>
  <inkml:trace contextRef="#ctx0" brushRef="#br0" timeOffset="113900.69">17457 6559 115 0,'0'0'10'0,"0"0"-10"16,0 0 0-16,0 0 0 0,0 0 39 0,0 0 5 16,0 0 2-16,0 0 0 0,0 0-6 0,0 0 0 0,0 0-1 0,-9 11 0 15,5 1-9-15,0 3-2 0,4 5 0 0,0 3 0 16,0 8 0-16,-5-4 0 0,-3 4 0 0,3 0 0 0,5 4 0 0,-4-1-1 16,-5-7 0-16,5 4 0 0,8-4-2 0,-4 0 0 15,5 1 0-15,3-9 0 0,1 0-25 0,0-3 0 16,4-5 0-16,4-3 0 0,5-4 0 0</inkml:trace>
  <inkml:trace contextRef="#ctx0" brushRef="#br0" timeOffset="114154.82">17940 6725 198 0,'0'0'17'0,"0"0"-17"16,0 0 0-16,0 0 0 0,17 4 22 0,-4 0 1 15,-13-4 0-15,13 4 0 0,5-1 15 0,-1 1 3 0,-17-4 1 0,13 4 0 16,9-4-9-16,-5 4-1 0,-3-4-1 0,3 4 0 16,0 0 1-16,1-4 1 0,-5-4 0 0,4 4 0 15,5 4-11-15,-5-4-2 0,-4-4-1 0,0 0 0 16,9 8-19-16,-4-4-16 0,-10 0 4 0,5-4-198 15,5 0-39-15</inkml:trace>
  <inkml:trace contextRef="#ctx0" brushRef="#br0" timeOffset="114386.37">18218 6474 212 0,'18'7'19'0,"-18"-7"-19"0,0 0 0 0,0 0 0 0,-5 8 16 0,1 4 0 16,0-1 0-16,4 1 0 0,-5 7 26 0,-3 4 5 16,-1-3 1-16,0 3 0 0,5 8-20 0,-5 0-3 15,1 0-1-15,3 4 0 0,1 3-8 0,-5 1-3 16,0-8 0-16,1 4 0 0,8-4 32 0,-5-1 7 16,-3-6 0-16,8-1 1 0,0-4-27 0,4-3-6 15,-4-5 0-15,4-3-259 16,9 0-51-16</inkml:trace>
  <inkml:trace contextRef="#ctx0" brushRef="#br0" timeOffset="114755.94">17196 6242 248 0,'0'0'22'0,"-9"7"-22"15,-4 1 0-15,-4 0 0 0,-5-1 26 16,-4 1 1-16,0 0 0 0,-9 7 0 15,5 5 12-15,-1 3 2 0,1 8 1 0,4 8 0 0,4-1 8 0,0 9 2 16,5-1 0-16,-5 8 0 0,5 0-23 0,-5 0-4 16,4 4-1-16,5 0 0 0,13 0 0 0,5-7-1 15,-5-5 0-15,8 1 0 0,19-1 22 0,-1-7 5 16,0-8 1-16,9-4 0 16,12 0-51-16,6-8-24 0,-1-7 3 0,0-5 0 15,5 1-7-15,-5-8 0 0,-4-4-1 0,4-4-239 16,9-3-47-16</inkml:trace>
  <inkml:trace contextRef="#ctx0" brushRef="#br0" timeOffset="115092.8">18275 6211 190 0,'30'15'17'0,"-30"-15"-17"0,0 0 0 0,0 0 0 0,9 16 22 15,-5-5 1-15,1 1 0 0,3 7 0 16,6 8 17-16,-1-4 3 0,0 1 1 0,0 6 0 16,8-2 8-16,-3-1 3 0,-1 0 0 0,5 0 0 15,-5 0-15-15,5-4-2 0,-4 0-1 0,-1 4 0 16,0 0-5-16,-4-3-2 0,0-1 0 0,-4 0 0 0,4 4 5 0,-4-4 1 15,0 0 0-15,-5 1 0 0,-4 3-1 0,4 0 0 16,-4 0 0-16,-4 4 0 0,4-4 9 0,-4 8 1 16,-5-4 1-16,-4 0 0 0,9-4-15 0,-5 0-3 15,-9-4-1-15,5-4 0 0,5 4-27 0,-1-3 0 16,-8-5 8-16,4 1-420 16,-1-5-83-16</inkml:trace>
  <inkml:trace contextRef="#ctx0" brushRef="#br0" timeOffset="117061.37">19602 6520 248 0,'0'0'22'0,"0"0"-22"0,0 0 0 0,0 0 0 0,0 0 42 0,0 0 4 16,-9 4 1-16,9-4 0 0,-4 15-4 0,4-15-1 15,-9 8 0-15,0 4 0 0,5-1 2 0,-5 1 0 16,-4-1 0-16,0 1 0 0,9 7-5 0,-5-3-1 16,-4-5 0-16,0 9 0 15,0-1-10-15,0 8-3 0,-4-4 0 0,-1 4 0 0,5 12 7 0,0-8 2 16,-9-4 0-16,1 4 0 0,7 8 4 0,-3-8 1 16,-9-8 0-16,9 4 0 0,4 0-7 0,-5-4-2 15,1-7 0-15,4-5 0 0,8 5-2 0,-3-5 0 16,-1-7 0-16,9-4 0 0,0 0 0 0,0 0 0 15,0 0 0-15,0 0 0 0,9-8-28 0,-5-7-16 16,0-4 1-16,5-1 1 16,8 1-22-16,-4-4-5 0,-8-4-1 0,4 0-370 0,4 0-75 15</inkml:trace>
  <inkml:trace contextRef="#ctx0" brushRef="#br0" timeOffset="117258.34">19262 6605 205 0,'0'0'18'0,"0"0"-18"0,-4-8 0 0,0-3 0 16,4 11 18-16,-5-4 0 0,1-4 0 0,4 8 0 15,0 0 34-15,0 0 6 0,0 0 2 0,0 0 0 16,9 16-14-16,-5-5-2 0,5 1-1 0,0-1 0 16,-1 9-15-16,5-5-2 0,-4 1-1 0,4 3 0 15,4 4 4-15,1 0 1 0,-9-3 0 0,8 3 0 16,0 0-2-16,-4-4-1 0,0-3 0 0,0-1 0 16,5 5 5-16,-1-5 2 0,-8-3 0 0,8-1 0 0,1 1-11 0,4-4-3 15,-5-4 0-15,0-4-345 16,5 3-70-16</inkml:trace>
  <inkml:trace contextRef="#ctx0" brushRef="#br0" timeOffset="117603.11">20106 6443 212 0,'0'0'19'0,"0"0"-19"15,-4 0 0-15,4 0 0 0,0 0 48 0,-9 0 7 16,5 0 1-16,-5 0 0 16,1 0-22-16,-5 3-4 0,4 5-1 0,0 0 0 15,-4 4 14-15,0-5 2 0,0 9 1 0,4-1 0 16,-4-3-11-16,5 3-3 0,3 1 0 0,1 3 0 0,4 0 2 0,0-3 0 0,-4-4 0 0,4 3 0 31,4-3-3-31,5-1-1 0,-1 1 0 0,1 3 0 0,4-3-8 0,0-1-2 0,4 1 0 0,-3 0 0 31,3-1 12-31,-4 5 3 0,0-9 0 0,0 9 0 0,0-1 1 0,-4 1 1 0,-9-12 0 0,4 11 0 16,1 5-12-16,-5-1-2 0,-14 0-1 16,1 1 0-16,0 3 6 0,-4 0 0 0,-5-4 1 0,0 4 0 15,5 1-1-15,-5-9-1 0,1 1 0 0,3-5 0 16,9-3-9-16,1 0-2 0,-5-8 0 0,13 0-512 16,0 0-102-16</inkml:trace>
  <inkml:trace contextRef="#ctx0" brushRef="#br0" timeOffset="120228.4">21277 6315 158 0,'0'0'14'0,"0"0"-14"16,0 0 0-16,0 0 0 0,0 15 29 0,-9-3 3 15,-4 0 1-15,0 3 0 16,0-3 15-16,0 7 4 0,0-3 0 0,0 11 0 0,4 0-4 0,-4 0-1 16,-13-4 0-16,8 8 0 0,1 4-9 0,-5-4-2 15,-4 3 0-15,4 5 0 0,5 0 2 0,-9-1 0 16,4 1 0-16,0 8 0 0,9 3-10 0,5-4-3 15,-1 1 0-15,5-1 0 0,-9-3 19 0,4-5 3 16,-4-3 1-16,8 0 0 0,5 0-1 0,9-1 0 16,4-3 0-16,-4-4 0 0,4-3-21 0,4-1-4 15,1-4-1-15,-1-7 0 0,1 3-8 0,3-11-1 16,5 0-1-16,1 0 0 16,7-12-33-16,-3-3-6 0,-5-9-2 0</inkml:trace>
  <inkml:trace contextRef="#ctx0" brushRef="#br0" timeOffset="121370">21907 6640 140 0,'0'0'12'0,"0"0"-12"0,0 0 0 0,0-8 0 16,0 4 28-16,0 4 2 0,0 0 1 0,0 0 0 16,0 0 9-16,0 0 1 0,0 0 1 0,0 0 0 0,0 0-6 15,0 0 0-15,0 0-1 0,0 0 0 0,0 0 7 0,5 12 2 16,-5-12 0-16,-5 15 0 0,-3-3-8 0,-1 3-2 16,-4-7 0-16,0 8 0 0,4-1-1 0,1 4 0 15,-10 1 0-15,1-1 0 16,-1 0 0-16,-3 1 0 0,-1-1 0 0,4 4 0 15,-3 0 2-15,-1 5 0 0,0 2 0 0,0 1 0 0,9 0 8 0,-4 4 1 0,-5-8 1 16,1 4 0-16,7-4-23 0,-3-4-5 16,0 1-1-16,-1-5 0 15,5-4 24-15,0-3 5 0,0 3 1 0,9-3 0 0,-5-4-30 0,9-8-5 16,0 0-2-16,0 0 0 0,4 8-9 0,-4-8 0 0,5 3-12 0,8-3-457 16,0 0-91-16</inkml:trace>
  <inkml:trace contextRef="#ctx0" brushRef="#br0" timeOffset="121669.2">21555 6814 176 0,'0'0'16'0,"0"0"-16"0,0 0 0 0,4-4 0 0,10 0 20 0,-6 0 0 16,-8-3 1-16,0 7 0 15,0 0 7-15,0 0 0 0,-8-8 1 0,8 8 0 0,13 4 8 0,-13-4 2 16,0-4 0-16,0 4 0 0,13 15 6 0,-5-3 2 16,-8-12 0-16,0 0 0 15,18 19-10-15,-5 1-1 0,-13-1-1 0,8 4 0 0,14 0 2 0,-13-3 1 16,0-1 0-16,4 0 0 16,4 1-9-16,0-5-1 0,-8 1-1 0,0-1 0 0,4 0 7 0,0 1 2 15,-13-16 0-15,13 15 0 0,0 1 0 0,-4-5 1 16,-9-11 0-16,8 12 0 0,6 0-6 0,-6-5-2 15,-8-7 0-15,9 4 0 0,4 4-14 0,0-8-3 16,-9-4-1-16,9 4-431 0,0 0-85 0</inkml:trace>
  <inkml:trace contextRef="#ctx0" brushRef="#br0" timeOffset="128016.26">22269 6845 255 0,'0'0'23'16,"0"0"-23"-16,-5 8 0 0,5-8 0 0,0 0 39 0,0 15 3 0,-8-7 1 0,8-8 0 16,0 0-22-16,0 0-4 0,0 0-1 0,8 15 0 15,-8-15-5-15,13 12-2 0,5-4 0 0,-1-1 0 0,9 5-25 0</inkml:trace>
  <inkml:trace contextRef="#ctx0" brushRef="#br0" timeOffset="128157.1">22295 7073 237 0,'4'23'21'0,"-4"-23"-21"0,-17 12 0 0,4-1 0 0,13 1 29 0,-5 0 2 16,-3-5 0-16,8-7 0 0,4 12-8 0,0-4-2 15,-4-8 0-15,0 0 0 16,0 0-8-16,13 3-1 0,9-3-1 0,4-3-143 15,5-1-29-15</inkml:trace>
  <inkml:trace contextRef="#ctx0" brushRef="#br0" timeOffset="128480.12">22838 6740 241 0,'0'0'21'0,"0"0"-21"0,-4 12 0 0,0 0 0 15,4 3 40-15,0 4 4 0,-5-7 1 0,5 7 0 16,5 8-20-16,-1 0-4 0,-4 1-1 15,9-1 0-15,0 0-4 0,-1 0-2 0,-3-4 0 0,8 0 0 0,0 4 20 16,0-7 4-16,-5-5 1 0,1 0 0 0,4 1-18 0,0-8-3 16,-13-8-1-16,18 4 0 0,3-1 11 0,5-6 3 15,-4-1 0-15,0-8 0 16,0 0-17-16,4-3-3 0,-4-4-1 0,4-5-265 16,4 9-53-16</inkml:trace>
  <inkml:trace contextRef="#ctx0" brushRef="#br0" timeOffset="128657.21">23339 6806 234 0,'0'0'20'0,"0"0"-20"16,-5 8 0-16,1 3 0 0,4 9 30 0,-4-5 2 16,-9-3 0-16,4 11 0 0,5 4 5 0,-9 0 2 0,0-4 0 15,-5 12 0-15,5 0 2 0,-4 4 1 0,-9-5 0 0,-1 5 0 16,10 4-6-16,-9-5 0 0,-9 5-1 0,5-1 0 16,8 1-4-16,0-4-1 0,-4-5 0 0,0-3 0 31,9-4-6-31,4-3-2 0,8-1 0 0,5-8 0 0,5 1-10 0,3-8-1 0,-3-5-1 0</inkml:trace>
  <inkml:trace contextRef="#ctx0" brushRef="#br0" timeOffset="128967.03">23591 6822 212 0,'13'15'19'0,"-13"-15"-19"0,0 0 0 0,0 0 0 0,0 0 27 0,0 0 1 0,-13 8 1 0,4 3 0 0,1 1 5 0,3-4 1 16,-8-1 0-16,5 5 0 0,3 4 5 0,5-1 0 16,-8-3 1-16,3-1 0 0,10 5-6 15,-5-16-2-15,0 0 0 0,4 19 0 0,9 0-13 0,0-7-2 16,-9 3-1-16,5-3 0 0,8 0 9 0,-8-5 2 16,-5 1 0-16,1 4 0 0,8-1-3 0,-9-3 0 15,-4 0 0-15,0-8 0 0,9 11 0 0,-9 1 0 16,-9-4 0-16,9-1 0 0,0 5 4 0,-4 3 1 15,-5-7 0-15,0 4 0 0,1 3-8 0,-5-7-2 16,0 4 0-16,-5-5 0 0,5 1 8 0,0-4 0 16,-4 0 1-16,4-4 0 0,4 0-11 0,5 0-2 15,-5-8-1-15,5 0 0 0,8 1-24 0,0-5-5 0,1-3-1 16,8-1-388-16,4 1-77 0</inkml:trace>
  <inkml:trace contextRef="#ctx0" brushRef="#br0" timeOffset="129320.69">23826 6400 194 0,'0'0'17'0,"0"0"-17"0,4-12 0 0,-4 5 0 0,0-1 28 0,0 8 3 15,0-12 0-15,0 12 0 16,0 0 14-16,0 0 3 0,0 0 1 0,0 0 0 15,13 16-5-15,-4 3 0 0,0-3-1 0,4 7 0 16,4 0-5-16,-4 4-1 0,0 0 0 0,5 8 0 0,-5 4-2 0,0-1-1 16,0 1 0-16,-4 4 0 0,4 3-2 0,0 0-1 15,-9-7 0-15,5 7 0 0,-5-3-4 0,0 0-1 16,1-5 0-16,-1 1 0 0,-4 0 14 0,0-1 2 16,-4-7 1-16,-1 4 0 0,1 4-7 0,0-8-2 15,-9 0 0-15,4-1 0 0,-4 5-4 0,0-4-1 16,-4-4 0-16,-5-4 0 15,0 5-1-15,5-5 0 0,-5 4 0 0,0 0 0 0,9 0-28 0,-9 0-10 16,-4-4 0-16,4 4-452 16,5-4-90-16</inkml:trace>
  <inkml:trace contextRef="#ctx0" brushRef="#br0" timeOffset="144223.81">22321 3844 252 0,'-18'0'22'0,"10"8"-22"16,-14-4 0-16,-4 7 0 0,-5-3 40 0,1 7 4 16,-5 1 1-16,-4 3 0 0,4 1-17 0,0 3-3 15,-8 0-1-15,4 12 0 0,4-8 11 0,-4 8 1 16,0 7 1-16,4 1 0 0,9-1-6 0,4 9-2 15,0-1 0-15,0 4 0 16,9 0-1-16,13-8 0 0,0 5 0 0,18-5 0 0,8 1-4 0,4-9 0 16,5-3-1-16,9-8 0 15,3-11-23-15,10-16 0 0,4-4 0 0,9-12-267 16,4-15-60 0</inkml:trace>
  <inkml:trace contextRef="#ctx0" brushRef="#br0" timeOffset="144701.46">22999 3051 471 0,'0'0'42'0,"-8"16"-34"15,-5-1-8-15,0 12 0 0,0 12 48 0,-5 0 7 0,-8-1 1 0,4 20 1 16,1 8-14-16,-1 4-3 0,-4 7-1 0,4 12 0 16,9 8-4-16,-4-5-1 0,-5 9 0 0,4 11 0 15,10-11-2-15,-1-5 0 0,0-3 0 0,5-8 0 16,0-11 0-16,4-24 0 0,4-4 0 0,5-11 0 15,8-12 16-15,0-7 4 0,5-12 0 0,4-8 0 16,5-4-44-16,4-11-8 0,-5-16 0 0,9-4 0 0,5-7-12 16,-1 3 0-16,-4-7 0 0,0 4 0 31,1 3-20-31,-6 4-3 0,-3 5-1 0,-5 3 0 0,4 8 36 0,-3 3 9 0,-10 9 1 0,0 11 0 16,-4 11 2-16,0-3 1 0,0 15 0 0,1 12 0 0,-1 15 16 0,0 0 3 15,-9 1 1-15,5 7 0 0,4-4-6 16,0 4-2-16,0 4 0 0,0-8 0 0,-4-4-8 15,4 0-1-15,-5-7-1 0,14-4 0 0,4-8-7 0,-4-8-8 16,0-8 11-16,4-11-11 0,17-4 17 0,-4-8-3 16,-4-7-1-16,4-12 0 0,5-4 3 0,-5 0 0 15,-4-4 0-15,-5-4 0 16,1 1-7-16,-1-1-1 0,-8 0 0 0,8-7 0 0,-8 4 8 0,-9-1 0 16,-4-7 1-16,0 3 0 0,-5 5 8 0,-4 7 2 15,-4 0 0-15,-1 4 0 0,1 8-11 0,-5 4-3 16,-8 3 0-16,-1 9 0 0,1-1 7 0,-5 8 2 0,-4 8 0 0,-4-1 0 15,4 9 0-15,0-1 0 16,-5 5 0-16,5 3 0 0,9 8-11 0,-1 0-3 16,1-12 0-16,8 8 0 15,9 0-28-15,4-8-7 0,5 1-1 0,4-9-568 0,13-11-115 0</inkml:trace>
  <inkml:trace contextRef="#ctx0" brushRef="#br0" timeOffset="145037.9">24548 3616 266 0,'-13'19'24'0,"4"-11"-24"0,-8 0 0 0,0 7 0 16,-1 4 61-16,-4 5 8 0,-4 7 2 0,0 0 0 0,4 7-16 15,5 1-3-15,-5 3-1 0,9 5 0 16,5-9-18-16,-1 5-3 0,9 0-1 0,-4-5 0 0,8 1 3 0,5 0 1 16,-1-5 0-16,5-3 0 0,9 0-13 0,0-4-2 15,0-11-1-15,4 3 0 0,4 0 10 0,-4-7 1 16,0 0 1-16,-4-1 0 0,4-3 4 0,0 4 1 15,-13-5 0-15,5 5 0 0,-5 0-1 0,0-5 0 16,-9 1 0-16,-4 4 0 16,-4-1-7-16,-9 9-2 0,-5-1 0 0,-8 4 0 15,-8 4 9-15,-10 4 2 0,-8-8 0 0,0 12 0 0,4 0-1 0,-4 4 0 16,-5-5 0-16,5 5 0 0,13-8 0 0,-1 0 0 16,6-16 0-16,8 1 0 15,4-5-18-15,9-3-3 0,4-4-1 0,9-4 0 16,9-15-24-16,8-9-6 0,1-7-1 0,12-11 0 15,9-1-12-15,0-7-2 0,-4 0-1 0,17-8-470 16,5 0-93-16</inkml:trace>
  <inkml:trace contextRef="#ctx0" brushRef="#br0" timeOffset="145334.28">24944 3917 1425 0,'30'-3'127'0,"-30"3"-102"0,-4 0-25 0,4 0 0 16,-4 11 35-16,-1 5 1 0,-8 3 1 0,-4 8 0 16,8-4 2-16,-8 8 0 0,-1 4 0 0,5 0 0 15,-4 4-16-15,4-12-3 0,0 4-1 0,4-1 0 16,5-6-8-16,0-5-2 0,-1-4 0 0,10 1 0 15,-5-16-9-15,13 0 0 0,0 0 9 0,8 0-9 16,5-16 14-16,1 1-2 0,-6-8 0 0,5-4 0 16,5-4 5-16,-1 0 1 0,1-4 0 0,-5 0 0 15,0 4-5-15,-9 0-1 0,1 0 0 0,-9 4 0 16,-1 4 16-16,-3 4 4 16,-5-1 0-16,-5 9 0 0,-3-1-7 0,-1 8-1 0,-9-3 0 0,-3 7 0 0,-5 7 0 0,-9 5 0 15,0 7 0-15,-4 5 0 16,4 6-8-16,5 9-1 0,-5 0-1 0,4 7 0 15,10 5 2-15,-1-13 1 0,9 9 0 0,4-1 0 0,5 0-1 0,8-7 0 16,-4-4 0-16,13 0 0 0,4-4-8 0,1-8-8 16,4 0 12-16,-1-4-12 15,10-7-18-15,-5-4-10 0,4-1-3 0</inkml:trace>
  <inkml:trace contextRef="#ctx0" brushRef="#br0" timeOffset="145757.62">22725 5634 190 0,'-30'4'17'0,"13"-8"-17"0,-14 1 0 0,1-1 0 0,3 0 19 0,-3-4 0 0,-9-4 0 0,8 5 0 16,5-5 19-16,-4 4 4 0,-5-7 1 0,9 3 0 15,4 1 12-15,0-1 2 0,1 1 1 0,-1 3 0 16,5-4-9-16,-1 4-1 0,1-3-1 0,4 3 0 16,8 0-3-16,1 1-1 0,-5 3 0 0,9 4 0 15,9-8 1-15,4 4 0 0,4 4 0 0,10-4 0 16,16 0-7-16,9 1-1 0,5-5 0 0,21-4 0 16,-4 5 12-16,9-1 3 0,4-4 0 0,22 4 0 15,4-3-11-15,4 3-3 0,-8-3 0 0,17-1 0 16,-9 4-1-16,-3 0 0 0,-1-3 0 0,8 3 0 0,-12 8-5 0,-9-11-2 15,0 3 0-15,5 8 0 0,-10-12 2 0,-8 12 0 16,-13-8 0-16,5 8 0 0,-14 0-9 0,-4-3-2 16,-9 3 0-16,-4 0 0 0,-5 0 16 0,-8 0 4 15,-9 0 0-15,-4 0 0 0,-4 0-40 0,-5 0 0 16,-13 0 0-16,0 0 0 0,-9 15 0 0,-4 1 0 16,-9-5 0-16,-4 8 8 15,0 1-39-15,-5-1-7 0,1-3-2 0,-5 3-562 16,-4 0-113-16</inkml:trace>
  <inkml:trace contextRef="#ctx0" brushRef="#br0" timeOffset="145968.32">23421 5623 270 0,'0'11'24'0,"0"-11"-24"0,0 4 0 0,0-4 0 15,0 0 55-15,13 8 6 0,5 4 2 0,8 3 0 16,0-3-1-16,9 7 0 0,8-3 0 0,5 3 0 15,9 0-9-15,4-3-1 0,0 3-1 0,8 0 0 16,-4-3-7-16,5 3-2 0,0-7 0 0,8 3 0 16,-8-3-5-16,4 3-1 0,-5-3 0 0,1-1 0 15,-1-3 7-15,-8-4 1 0,-4-4 0 0,4-4 0 0,0-4-44 16</inkml:trace>
  <inkml:trace contextRef="#ctx0" brushRef="#br0" timeOffset="164245.79">13733 3044 432 0,'-9'19'38'0,"5"-19"-30"0,-5 0-8 0,9 0 0 16,0 0 22-16,0 0 3 0,0 0 1 0,9 8 0 15,13 7 20-15,4-3 4 0,4-1 1 0,10 1 0 16,3 3-36-16,5-3-7 0,8-4-8 0,5 3 11 0,13-3 9 0,0 4 1 16,5-5 1-16,3 5 0 0,1 7 12 15,4 8 2-15,0-7 1 0,4 7 0 16,5 8-11-16,8 3-2 0,5 5-1 0,4 3 0 15,0 8-9-15,9 8-2 0,0-4 0 0,9 8 0 0,-1 4 8 0,9 3 2 16,0 0 0-16,9 5 0 0,9 3-2 16,0-4 0-16,-1 1 0 0,1 3 0 0,4-8 9 0,-5 1 2 15,-3 3 0-15,3 1 0 0,10 10-31 0,-10-6 0 16,1 3 0-16,4 4 0 0,0 4 29 0,0 7 0 16,-13-11 0-16,4 8 0 0,4-1-13 0,-8 1-4 15,-8-8 0-15,-1 0 0 0,9 0 14 0,-9-8 2 16,-9-7 1-16,1 7 0 0,-5 0-8 0,-4-8-1 15,-9 1-1-15,-4-8 0 0,0-1 2 0,-9-7 1 0,-13 0 0 0,0-7 0 16,0 3-7-16,-9-8-2 0,-8-3 0 0,-1-1 0 16,-4 1 5-16,-4-5 1 0,-8-3 0 15,-1 0 0-15,-9 4-2 0,-4-8 0 16,-4-4 0-16,0-4 0 0,-5-4-9 0,-3-3-8 16,-1-5 9-16,-9 1-9 0,9 0 0 0,-8-9-10 0,-10-3 0 0,5-3-554 15,-8-9-112-15</inkml:trace>
  <inkml:trace contextRef="#ctx0" brushRef="#br0" timeOffset="164795.76">15686 6775 280 0,'-43'-11'25'0,"21"3"-25"15,-8-4 0-15,-1-3 0 0,1 7 54 0,4-7 6 16,0-1 0-16,0 5 1 0,4-5-8 0,0 1-1 15,5-5-1-15,-1 5 0 0,10 3-22 0,-1 1-4 0,0-5-1 0,5 5 0 16,4 3 4-16,0-4 0 16,8 1 0-16,6-1 0 0,3 0-3 0,13-3 0 15,10-1 0-15,7 1 0 0,14-4 9 0,13-1 2 0,9 1 0 16,13-8 0-16,-1 4-7 0,18-4-1 0,5-8 0 0,17-4 0 16,8 0 9-16,10-3 2 0,8-4 0 0,8-1 0 15,5-3-11-15,13 0-1 0,5-8-1 0,8-4 0 16,4-4 6-16,9-4 2 0,1-7 0 15,8 4 0-15,12-1-4 0,-7 1-1 0,-1-1 0 0,-4 5 0 16,4-1-2-16,-9 8-1 0,-3-15 0 0,-6 15 0 16,-12 8 1-16,-4 0 0 0,-10 3 0 0,-3 5 0 15,-10 7-4-15,-3 4-1 0,-5 4 0 0,-9-7 0 16,0 7 7-16,-4 4 2 0,-4 0 0 0,-5-4 0 16,-4 4-8-16,-9-4-2 0,4-4 0 0,-3 4 0 15,-6 0 3-15,-3 0 1 0,-14 4 0 0,-4 4 0 0,-4-4-17 16,-5 4-8-16,-4 3 0 0,-8 1 8 0,-5 4-20 0,-5 7-5 15,-12 0-1-15,-14 0-626 16,-17 1-126-16</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2162" name="Rectangle 4098"/>
          <p:cNvSpPr>
            <a:spLocks noGrp="1" noChangeArrowheads="1"/>
          </p:cNvSpPr>
          <p:nvPr>
            <p:ph type="hdr" sz="quarter"/>
          </p:nvPr>
        </p:nvSpPr>
        <p:spPr bwMode="auto">
          <a:xfrm>
            <a:off x="1" y="0"/>
            <a:ext cx="3013876" cy="485257"/>
          </a:xfrm>
          <a:prstGeom prst="rect">
            <a:avLst/>
          </a:prstGeom>
          <a:noFill/>
          <a:ln w="12700" cap="sq">
            <a:noFill/>
            <a:miter lim="800000"/>
            <a:headEnd type="none" w="sm" len="sm"/>
            <a:tailEnd type="none" w="sm" len="sm"/>
          </a:ln>
          <a:effectLst/>
        </p:spPr>
        <p:txBody>
          <a:bodyPr vert="horz" wrap="square" lIns="88127" tIns="44064" rIns="88127" bIns="44064" numCol="1" anchor="t" anchorCtr="0" compatLnSpc="1">
            <a:prstTxWarp prst="textNoShape">
              <a:avLst/>
            </a:prstTxWarp>
          </a:bodyPr>
          <a:lstStyle>
            <a:lvl1pPr>
              <a:defRPr sz="1200">
                <a:latin typeface="Tahoma" pitchFamily="-1" charset="0"/>
                <a:ea typeface="+mn-ea"/>
                <a:cs typeface="+mn-cs"/>
              </a:defRPr>
            </a:lvl1pPr>
          </a:lstStyle>
          <a:p>
            <a:pPr>
              <a:defRPr/>
            </a:pPr>
            <a:endParaRPr lang="en-US"/>
          </a:p>
        </p:txBody>
      </p:sp>
      <p:sp>
        <p:nvSpPr>
          <p:cNvPr id="92163" name="Rectangle 4099"/>
          <p:cNvSpPr>
            <a:spLocks noGrp="1" noChangeArrowheads="1"/>
          </p:cNvSpPr>
          <p:nvPr>
            <p:ph type="dt" idx="1"/>
          </p:nvPr>
        </p:nvSpPr>
        <p:spPr bwMode="auto">
          <a:xfrm>
            <a:off x="3993386" y="0"/>
            <a:ext cx="3013876" cy="485257"/>
          </a:xfrm>
          <a:prstGeom prst="rect">
            <a:avLst/>
          </a:prstGeom>
          <a:noFill/>
          <a:ln w="12700" cap="sq">
            <a:noFill/>
            <a:miter lim="800000"/>
            <a:headEnd type="none" w="sm" len="sm"/>
            <a:tailEnd type="none" w="sm" len="sm"/>
          </a:ln>
          <a:effectLst/>
        </p:spPr>
        <p:txBody>
          <a:bodyPr vert="horz" wrap="square" lIns="88127" tIns="44064" rIns="88127" bIns="44064" numCol="1" anchor="t" anchorCtr="0" compatLnSpc="1">
            <a:prstTxWarp prst="textNoShape">
              <a:avLst/>
            </a:prstTxWarp>
          </a:bodyPr>
          <a:lstStyle>
            <a:lvl1pPr algn="r">
              <a:defRPr sz="1200">
                <a:latin typeface="Tahoma" pitchFamily="-1" charset="0"/>
                <a:ea typeface="+mn-ea"/>
                <a:cs typeface="+mn-cs"/>
              </a:defRPr>
            </a:lvl1pPr>
          </a:lstStyle>
          <a:p>
            <a:pPr>
              <a:defRPr/>
            </a:pPr>
            <a:endParaRPr lang="en-US"/>
          </a:p>
        </p:txBody>
      </p:sp>
      <p:sp>
        <p:nvSpPr>
          <p:cNvPr id="14340" name="Rectangle 4100"/>
          <p:cNvSpPr>
            <a:spLocks noGrp="1" noRot="1" noChangeAspect="1" noChangeArrowheads="1" noTextEdit="1"/>
          </p:cNvSpPr>
          <p:nvPr>
            <p:ph type="sldImg" idx="2"/>
          </p:nvPr>
        </p:nvSpPr>
        <p:spPr bwMode="auto">
          <a:xfrm>
            <a:off x="1233488" y="695325"/>
            <a:ext cx="4616450" cy="3463925"/>
          </a:xfrm>
          <a:prstGeom prst="rect">
            <a:avLst/>
          </a:prstGeom>
          <a:noFill/>
          <a:ln w="9525">
            <a:solidFill>
              <a:srgbClr val="000000"/>
            </a:solidFill>
            <a:miter lim="800000"/>
            <a:headEnd/>
            <a:tailEnd/>
          </a:ln>
          <a:extLst>
            <a:ext uri="{909E8E84-426E-40dd-AFC4-6F175D3DCCD1}">
              <a14:hiddenFill xmlns="" xmlns:a14="http://schemas.microsoft.com/office/drawing/2010/main">
                <a:solidFill>
                  <a:srgbClr val="FFFFFF"/>
                </a:solidFill>
              </a14:hiddenFill>
            </a:ext>
            <a:ext uri="{FAA26D3D-D897-4be2-8F04-BA451C77F1D7}">
              <ma14:placeholderFlag xmlns="" xmlns:ma14="http://schemas.microsoft.com/office/mac/drawingml/2011/main" val="1"/>
            </a:ext>
          </a:extLst>
        </p:spPr>
      </p:sp>
      <p:sp>
        <p:nvSpPr>
          <p:cNvPr id="92165" name="Rectangle 4101"/>
          <p:cNvSpPr>
            <a:spLocks noGrp="1" noChangeArrowheads="1"/>
          </p:cNvSpPr>
          <p:nvPr>
            <p:ph type="body" sz="quarter" idx="3"/>
          </p:nvPr>
        </p:nvSpPr>
        <p:spPr bwMode="auto">
          <a:xfrm>
            <a:off x="904164" y="4436625"/>
            <a:ext cx="5198935" cy="4159333"/>
          </a:xfrm>
          <a:prstGeom prst="rect">
            <a:avLst/>
          </a:prstGeom>
          <a:noFill/>
          <a:ln w="12700" cap="sq">
            <a:noFill/>
            <a:miter lim="800000"/>
            <a:headEnd type="none" w="sm" len="sm"/>
            <a:tailEnd type="none" w="sm" len="sm"/>
          </a:ln>
          <a:effectLst/>
        </p:spPr>
        <p:txBody>
          <a:bodyPr vert="horz" wrap="square" lIns="88127" tIns="44064" rIns="88127" bIns="44064"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92166" name="Rectangle 4102"/>
          <p:cNvSpPr>
            <a:spLocks noGrp="1" noChangeArrowheads="1"/>
          </p:cNvSpPr>
          <p:nvPr>
            <p:ph type="ftr" sz="quarter" idx="4"/>
          </p:nvPr>
        </p:nvSpPr>
        <p:spPr bwMode="auto">
          <a:xfrm>
            <a:off x="1" y="8803922"/>
            <a:ext cx="3013876" cy="485257"/>
          </a:xfrm>
          <a:prstGeom prst="rect">
            <a:avLst/>
          </a:prstGeom>
          <a:noFill/>
          <a:ln w="12700" cap="sq">
            <a:noFill/>
            <a:miter lim="800000"/>
            <a:headEnd type="none" w="sm" len="sm"/>
            <a:tailEnd type="none" w="sm" len="sm"/>
          </a:ln>
          <a:effectLst/>
        </p:spPr>
        <p:txBody>
          <a:bodyPr vert="horz" wrap="square" lIns="88127" tIns="44064" rIns="88127" bIns="44064" numCol="1" anchor="b" anchorCtr="0" compatLnSpc="1">
            <a:prstTxWarp prst="textNoShape">
              <a:avLst/>
            </a:prstTxWarp>
          </a:bodyPr>
          <a:lstStyle>
            <a:lvl1pPr>
              <a:defRPr sz="1200">
                <a:latin typeface="Tahoma" pitchFamily="-1" charset="0"/>
                <a:ea typeface="+mn-ea"/>
                <a:cs typeface="+mn-cs"/>
              </a:defRPr>
            </a:lvl1pPr>
          </a:lstStyle>
          <a:p>
            <a:pPr>
              <a:defRPr/>
            </a:pPr>
            <a:endParaRPr lang="en-US"/>
          </a:p>
        </p:txBody>
      </p:sp>
      <p:sp>
        <p:nvSpPr>
          <p:cNvPr id="92167" name="Rectangle 4103"/>
          <p:cNvSpPr>
            <a:spLocks noGrp="1" noChangeArrowheads="1"/>
          </p:cNvSpPr>
          <p:nvPr>
            <p:ph type="sldNum" sz="quarter" idx="5"/>
          </p:nvPr>
        </p:nvSpPr>
        <p:spPr bwMode="auto">
          <a:xfrm>
            <a:off x="3993386" y="8803922"/>
            <a:ext cx="3013876" cy="485257"/>
          </a:xfrm>
          <a:prstGeom prst="rect">
            <a:avLst/>
          </a:prstGeom>
          <a:noFill/>
          <a:ln w="12700" cap="sq">
            <a:noFill/>
            <a:miter lim="800000"/>
            <a:headEnd type="none" w="sm" len="sm"/>
            <a:tailEnd type="none" w="sm" len="sm"/>
          </a:ln>
          <a:effectLst/>
        </p:spPr>
        <p:txBody>
          <a:bodyPr vert="horz" wrap="square" lIns="88127" tIns="44064" rIns="88127" bIns="44064" numCol="1" anchor="b" anchorCtr="0" compatLnSpc="1">
            <a:prstTxWarp prst="textNoShape">
              <a:avLst/>
            </a:prstTxWarp>
          </a:bodyPr>
          <a:lstStyle>
            <a:lvl1pPr algn="r">
              <a:defRPr sz="1200"/>
            </a:lvl1pPr>
          </a:lstStyle>
          <a:p>
            <a:pPr>
              <a:defRPr/>
            </a:pPr>
            <a:fld id="{5E8D1DE4-9942-B54F-8DCA-B57518E927E8}" type="slidenum">
              <a:rPr lang="en-US"/>
              <a:pPr>
                <a:defRPr/>
              </a:pPr>
              <a:t>‹#›</a:t>
            </a:fld>
            <a:endParaRPr lang="en-US"/>
          </a:p>
        </p:txBody>
      </p:sp>
    </p:spTree>
    <p:extLst>
      <p:ext uri="{BB962C8B-B14F-4D97-AF65-F5344CB8AC3E}">
        <p14:creationId xmlns:p14="http://schemas.microsoft.com/office/powerpoint/2010/main" val="4590076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 charset="0"/>
        <a:ea typeface="ＭＳ Ｐゴシック" charset="0"/>
        <a:cs typeface="ＭＳ Ｐゴシック" charset="0"/>
      </a:defRPr>
    </a:lvl1pPr>
    <a:lvl2pPr marL="457200" algn="l" rtl="0" eaLnBrk="0" fontAlgn="base" hangingPunct="0">
      <a:spcBef>
        <a:spcPct val="30000"/>
      </a:spcBef>
      <a:spcAft>
        <a:spcPct val="0"/>
      </a:spcAft>
      <a:defRPr kumimoji="1" sz="1200" kern="1200">
        <a:solidFill>
          <a:schemeClr val="tx1"/>
        </a:solidFill>
        <a:latin typeface="Times New Roman" pitchFamily="-1" charset="0"/>
        <a:ea typeface="ＭＳ Ｐゴシック" pitchFamily="-1" charset="-128"/>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 charset="0"/>
        <a:ea typeface="ＭＳ Ｐゴシック" pitchFamily="-1" charset="-128"/>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 charset="0"/>
        <a:ea typeface="ＭＳ Ｐゴシック" pitchFamily="-1" charset="-128"/>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 charset="0"/>
        <a:ea typeface="ＭＳ Ｐゴシック" pitchFamily="-1"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defTabSz="881276">
              <a:defRPr/>
            </a:pPr>
            <a:r>
              <a:rPr lang="en-US" dirty="0"/>
              <a:t>Slide set by Marco Valtorta (mgv@cse.sc.edu</a:t>
            </a:r>
            <a:r>
              <a:rPr lang="en-US"/>
              <a:t>), 2022-01-13</a:t>
            </a:r>
            <a:r>
              <a:rPr lang="en-US" dirty="0"/>
              <a:t>, modified from a set prepared on 2020-12-01, for: Graham Hutton.  _Programming in Haskell_, 2</a:t>
            </a:r>
            <a:r>
              <a:rPr lang="en-US" baseline="30000" dirty="0"/>
              <a:t>nd</a:t>
            </a:r>
            <a:r>
              <a:rPr lang="en-US" dirty="0"/>
              <a:t> ed. Cambridge University Press, 2016.</a:t>
            </a:r>
          </a:p>
          <a:p>
            <a:endParaRPr lang="en-US" dirty="0"/>
          </a:p>
        </p:txBody>
      </p:sp>
      <p:sp>
        <p:nvSpPr>
          <p:cNvPr id="4" name="Slide Number Placeholder 3"/>
          <p:cNvSpPr>
            <a:spLocks noGrp="1"/>
          </p:cNvSpPr>
          <p:nvPr>
            <p:ph type="sldNum" sz="quarter" idx="5"/>
          </p:nvPr>
        </p:nvSpPr>
        <p:spPr/>
        <p:txBody>
          <a:bodyPr/>
          <a:lstStyle/>
          <a:p>
            <a:pPr>
              <a:defRPr/>
            </a:pPr>
            <a:fld id="{5E8D1DE4-9942-B54F-8DCA-B57518E927E8}" type="slidenum">
              <a:rPr lang="en-US" smtClean="0"/>
              <a:pPr>
                <a:defRPr/>
              </a:pPr>
              <a:t>0</a:t>
            </a:fld>
            <a:endParaRPr lang="en-US"/>
          </a:p>
        </p:txBody>
      </p:sp>
    </p:spTree>
    <p:extLst>
      <p:ext uri="{BB962C8B-B14F-4D97-AF65-F5344CB8AC3E}">
        <p14:creationId xmlns:p14="http://schemas.microsoft.com/office/powerpoint/2010/main" val="10067851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how the absence of side effects allows us to use the function definitions as real definitions, in which the left-hand side and the right-hand side of the definition are equal.  We can apply a definition by replacing the LHS with the RHS; we can </a:t>
            </a:r>
            <a:r>
              <a:rPr lang="en-US" dirty="0" err="1"/>
              <a:t>unapply</a:t>
            </a:r>
            <a:r>
              <a:rPr lang="en-US" dirty="0"/>
              <a:t> a definition by replacing the RHS with the LHS.</a:t>
            </a:r>
          </a:p>
        </p:txBody>
      </p:sp>
      <p:sp>
        <p:nvSpPr>
          <p:cNvPr id="4" name="Slide Number Placeholder 3"/>
          <p:cNvSpPr>
            <a:spLocks noGrp="1"/>
          </p:cNvSpPr>
          <p:nvPr>
            <p:ph type="sldNum" sz="quarter" idx="5"/>
          </p:nvPr>
        </p:nvSpPr>
        <p:spPr/>
        <p:txBody>
          <a:bodyPr/>
          <a:lstStyle/>
          <a:p>
            <a:pPr>
              <a:defRPr/>
            </a:pPr>
            <a:fld id="{5E8D1DE4-9942-B54F-8DCA-B57518E927E8}" type="slidenum">
              <a:rPr lang="en-US" smtClean="0"/>
              <a:pPr>
                <a:defRPr/>
              </a:pPr>
              <a:t>9</a:t>
            </a:fld>
            <a:endParaRPr lang="en-US"/>
          </a:p>
        </p:txBody>
      </p:sp>
    </p:spTree>
    <p:extLst>
      <p:ext uri="{BB962C8B-B14F-4D97-AF65-F5344CB8AC3E}">
        <p14:creationId xmlns:p14="http://schemas.microsoft.com/office/powerpoint/2010/main" val="417908483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Twice: exec [ADD] (eval y : eval x : s) = exec [] (eval x + eval y) : s = (eval x + eval y) : s</a:t>
            </a:r>
          </a:p>
        </p:txBody>
      </p:sp>
      <p:sp>
        <p:nvSpPr>
          <p:cNvPr id="4" name="Slide Number Placeholder 3"/>
          <p:cNvSpPr>
            <a:spLocks noGrp="1"/>
          </p:cNvSpPr>
          <p:nvPr>
            <p:ph type="sldNum" sz="quarter" idx="5"/>
          </p:nvPr>
        </p:nvSpPr>
        <p:spPr/>
        <p:txBody>
          <a:bodyPr/>
          <a:lstStyle/>
          <a:p>
            <a:pPr>
              <a:defRPr/>
            </a:pPr>
            <a:fld id="{5E8D1DE4-9942-B54F-8DCA-B57518E927E8}" type="slidenum">
              <a:rPr lang="en-US" smtClean="0"/>
              <a:pPr>
                <a:defRPr/>
              </a:pPr>
              <a:t>10</a:t>
            </a:fld>
            <a:endParaRPr lang="en-US"/>
          </a:p>
        </p:txBody>
      </p:sp>
    </p:spTree>
    <p:extLst>
      <p:ext uri="{BB962C8B-B14F-4D97-AF65-F5344CB8AC3E}">
        <p14:creationId xmlns:p14="http://schemas.microsoft.com/office/powerpoint/2010/main" val="221478324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E8D1DE4-9942-B54F-8DCA-B57518E927E8}" type="slidenum">
              <a:rPr lang="en-US" smtClean="0"/>
              <a:pPr>
                <a:defRPr/>
              </a:pPr>
              <a:t>15</a:t>
            </a:fld>
            <a:endParaRPr lang="en-US"/>
          </a:p>
        </p:txBody>
      </p:sp>
    </p:spTree>
    <p:extLst>
      <p:ext uri="{BB962C8B-B14F-4D97-AF65-F5344CB8AC3E}">
        <p14:creationId xmlns:p14="http://schemas.microsoft.com/office/powerpoint/2010/main" val="162617851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881276">
              <a:defRPr/>
            </a:pPr>
            <a:fld id="{5E8D1DE4-9942-B54F-8DCA-B57518E927E8}" type="slidenum">
              <a:rPr lang="en-US">
                <a:solidFill>
                  <a:srgbClr val="000000"/>
                </a:solidFill>
              </a:rPr>
              <a:pPr defTabSz="881276">
                <a:defRPr/>
              </a:pPr>
              <a:t>16</a:t>
            </a:fld>
            <a:endParaRPr lang="en-US">
              <a:solidFill>
                <a:srgbClr val="000000"/>
              </a:solidFill>
            </a:endParaRPr>
          </a:p>
        </p:txBody>
      </p:sp>
    </p:spTree>
    <p:extLst>
      <p:ext uri="{BB962C8B-B14F-4D97-AF65-F5344CB8AC3E}">
        <p14:creationId xmlns:p14="http://schemas.microsoft.com/office/powerpoint/2010/main" val="262636409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881276">
              <a:defRPr/>
            </a:pPr>
            <a:fld id="{5E8D1DE4-9942-B54F-8DCA-B57518E927E8}" type="slidenum">
              <a:rPr lang="en-US">
                <a:solidFill>
                  <a:srgbClr val="000000"/>
                </a:solidFill>
              </a:rPr>
              <a:pPr defTabSz="881276">
                <a:defRPr/>
              </a:pPr>
              <a:t>17</a:t>
            </a:fld>
            <a:endParaRPr lang="en-US">
              <a:solidFill>
                <a:srgbClr val="000000"/>
              </a:solidFill>
            </a:endParaRPr>
          </a:p>
        </p:txBody>
      </p:sp>
    </p:spTree>
    <p:extLst>
      <p:ext uri="{BB962C8B-B14F-4D97-AF65-F5344CB8AC3E}">
        <p14:creationId xmlns:p14="http://schemas.microsoft.com/office/powerpoint/2010/main" val="3909791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881276">
              <a:defRPr/>
            </a:pPr>
            <a:fld id="{5E8D1DE4-9942-B54F-8DCA-B57518E927E8}" type="slidenum">
              <a:rPr lang="en-US">
                <a:solidFill>
                  <a:srgbClr val="000000"/>
                </a:solidFill>
              </a:rPr>
              <a:pPr defTabSz="881276">
                <a:defRPr/>
              </a:pPr>
              <a:t>18</a:t>
            </a:fld>
            <a:endParaRPr lang="en-US">
              <a:solidFill>
                <a:srgbClr val="000000"/>
              </a:solidFill>
            </a:endParaRPr>
          </a:p>
        </p:txBody>
      </p:sp>
    </p:spTree>
    <p:extLst>
      <p:ext uri="{BB962C8B-B14F-4D97-AF65-F5344CB8AC3E}">
        <p14:creationId xmlns:p14="http://schemas.microsoft.com/office/powerpoint/2010/main" val="405701976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881276">
              <a:defRPr/>
            </a:pPr>
            <a:fld id="{5E8D1DE4-9942-B54F-8DCA-B57518E927E8}" type="slidenum">
              <a:rPr lang="en-US">
                <a:solidFill>
                  <a:srgbClr val="000000"/>
                </a:solidFill>
              </a:rPr>
              <a:pPr defTabSz="881276">
                <a:defRPr/>
              </a:pPr>
              <a:t>19</a:t>
            </a:fld>
            <a:endParaRPr lang="en-US">
              <a:solidFill>
                <a:srgbClr val="000000"/>
              </a:solidFill>
            </a:endParaRPr>
          </a:p>
        </p:txBody>
      </p:sp>
    </p:spTree>
    <p:extLst>
      <p:ext uri="{BB962C8B-B14F-4D97-AF65-F5344CB8AC3E}">
        <p14:creationId xmlns:p14="http://schemas.microsoft.com/office/powerpoint/2010/main" val="3653997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881276">
              <a:defRPr/>
            </a:pPr>
            <a:fld id="{5E8D1DE4-9942-B54F-8DCA-B57518E927E8}" type="slidenum">
              <a:rPr lang="en-US">
                <a:solidFill>
                  <a:srgbClr val="000000"/>
                </a:solidFill>
              </a:rPr>
              <a:pPr defTabSz="881276">
                <a:defRPr/>
              </a:pPr>
              <a:t>20</a:t>
            </a:fld>
            <a:endParaRPr lang="en-US">
              <a:solidFill>
                <a:srgbClr val="000000"/>
              </a:solidFill>
            </a:endParaRPr>
          </a:p>
        </p:txBody>
      </p:sp>
    </p:spTree>
    <p:extLst>
      <p:ext uri="{BB962C8B-B14F-4D97-AF65-F5344CB8AC3E}">
        <p14:creationId xmlns:p14="http://schemas.microsoft.com/office/powerpoint/2010/main" val="153490951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881276">
              <a:defRPr/>
            </a:pPr>
            <a:fld id="{5E8D1DE4-9942-B54F-8DCA-B57518E927E8}" type="slidenum">
              <a:rPr lang="en-US">
                <a:solidFill>
                  <a:srgbClr val="000000"/>
                </a:solidFill>
              </a:rPr>
              <a:pPr defTabSz="881276">
                <a:defRPr/>
              </a:pPr>
              <a:t>21</a:t>
            </a:fld>
            <a:endParaRPr lang="en-US">
              <a:solidFill>
                <a:srgbClr val="000000"/>
              </a:solidFill>
            </a:endParaRPr>
          </a:p>
        </p:txBody>
      </p:sp>
    </p:spTree>
    <p:extLst>
      <p:ext uri="{BB962C8B-B14F-4D97-AF65-F5344CB8AC3E}">
        <p14:creationId xmlns:p14="http://schemas.microsoft.com/office/powerpoint/2010/main" val="44163342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881276">
              <a:defRPr/>
            </a:pPr>
            <a:fld id="{5E8D1DE4-9942-B54F-8DCA-B57518E927E8}" type="slidenum">
              <a:rPr lang="en-US">
                <a:solidFill>
                  <a:srgbClr val="000000"/>
                </a:solidFill>
              </a:rPr>
              <a:pPr defTabSz="881276">
                <a:defRPr/>
              </a:pPr>
              <a:t>22</a:t>
            </a:fld>
            <a:endParaRPr lang="en-US">
              <a:solidFill>
                <a:srgbClr val="000000"/>
              </a:solidFill>
            </a:endParaRPr>
          </a:p>
        </p:txBody>
      </p:sp>
    </p:spTree>
    <p:extLst>
      <p:ext uri="{BB962C8B-B14F-4D97-AF65-F5344CB8AC3E}">
        <p14:creationId xmlns:p14="http://schemas.microsoft.com/office/powerpoint/2010/main" val="401806753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E8D1DE4-9942-B54F-8DCA-B57518E927E8}" type="slidenum">
              <a:rPr lang="en-US" smtClean="0"/>
              <a:pPr>
                <a:defRPr/>
              </a:pPr>
              <a:t>1</a:t>
            </a:fld>
            <a:endParaRPr lang="en-US"/>
          </a:p>
        </p:txBody>
      </p:sp>
    </p:spTree>
    <p:extLst>
      <p:ext uri="{BB962C8B-B14F-4D97-AF65-F5344CB8AC3E}">
        <p14:creationId xmlns:p14="http://schemas.microsoft.com/office/powerpoint/2010/main" val="364543718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881276">
              <a:defRPr/>
            </a:pPr>
            <a:fld id="{5E8D1DE4-9942-B54F-8DCA-B57518E927E8}" type="slidenum">
              <a:rPr lang="en-US">
                <a:solidFill>
                  <a:srgbClr val="000000"/>
                </a:solidFill>
              </a:rPr>
              <a:pPr defTabSz="881276">
                <a:defRPr/>
              </a:pPr>
              <a:t>23</a:t>
            </a:fld>
            <a:endParaRPr lang="en-US">
              <a:solidFill>
                <a:srgbClr val="000000"/>
              </a:solidFill>
            </a:endParaRPr>
          </a:p>
        </p:txBody>
      </p:sp>
    </p:spTree>
    <p:extLst>
      <p:ext uri="{BB962C8B-B14F-4D97-AF65-F5344CB8AC3E}">
        <p14:creationId xmlns:p14="http://schemas.microsoft.com/office/powerpoint/2010/main" val="140683850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881276">
              <a:defRPr/>
            </a:pPr>
            <a:fld id="{5E8D1DE4-9942-B54F-8DCA-B57518E927E8}" type="slidenum">
              <a:rPr lang="en-US">
                <a:solidFill>
                  <a:srgbClr val="000000"/>
                </a:solidFill>
              </a:rPr>
              <a:pPr defTabSz="881276">
                <a:defRPr/>
              </a:pPr>
              <a:t>24</a:t>
            </a:fld>
            <a:endParaRPr lang="en-US">
              <a:solidFill>
                <a:srgbClr val="000000"/>
              </a:solidFill>
            </a:endParaRPr>
          </a:p>
        </p:txBody>
      </p:sp>
    </p:spTree>
    <p:extLst>
      <p:ext uri="{BB962C8B-B14F-4D97-AF65-F5344CB8AC3E}">
        <p14:creationId xmlns:p14="http://schemas.microsoft.com/office/powerpoint/2010/main" val="116833847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E8D1DE4-9942-B54F-8DCA-B57518E927E8}" type="slidenum">
              <a:rPr lang="en-US" smtClean="0"/>
              <a:pPr>
                <a:defRPr/>
              </a:pPr>
              <a:t>2</a:t>
            </a:fld>
            <a:endParaRPr lang="en-US"/>
          </a:p>
        </p:txBody>
      </p:sp>
    </p:spTree>
    <p:extLst>
      <p:ext uri="{BB962C8B-B14F-4D97-AF65-F5344CB8AC3E}">
        <p14:creationId xmlns:p14="http://schemas.microsoft.com/office/powerpoint/2010/main" val="419071426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E8D1DE4-9942-B54F-8DCA-B57518E927E8}" type="slidenum">
              <a:rPr lang="en-US" smtClean="0"/>
              <a:pPr>
                <a:defRPr/>
              </a:pPr>
              <a:t>3</a:t>
            </a:fld>
            <a:endParaRPr lang="en-US"/>
          </a:p>
        </p:txBody>
      </p:sp>
    </p:spTree>
    <p:extLst>
      <p:ext uri="{BB962C8B-B14F-4D97-AF65-F5344CB8AC3E}">
        <p14:creationId xmlns:p14="http://schemas.microsoft.com/office/powerpoint/2010/main" val="666442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E8D1DE4-9942-B54F-8DCA-B57518E927E8}" type="slidenum">
              <a:rPr lang="en-US" smtClean="0"/>
              <a:pPr>
                <a:defRPr/>
              </a:pPr>
              <a:t>4</a:t>
            </a:fld>
            <a:endParaRPr lang="en-US"/>
          </a:p>
        </p:txBody>
      </p:sp>
    </p:spTree>
    <p:extLst>
      <p:ext uri="{BB962C8B-B14F-4D97-AF65-F5344CB8AC3E}">
        <p14:creationId xmlns:p14="http://schemas.microsoft.com/office/powerpoint/2010/main" val="41827612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E8D1DE4-9942-B54F-8DCA-B57518E927E8}" type="slidenum">
              <a:rPr lang="en-US" smtClean="0"/>
              <a:pPr>
                <a:defRPr/>
              </a:pPr>
              <a:t>5</a:t>
            </a:fld>
            <a:endParaRPr lang="en-US"/>
          </a:p>
        </p:txBody>
      </p:sp>
    </p:spTree>
    <p:extLst>
      <p:ext uri="{BB962C8B-B14F-4D97-AF65-F5344CB8AC3E}">
        <p14:creationId xmlns:p14="http://schemas.microsoft.com/office/powerpoint/2010/main" val="368784777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E8D1DE4-9942-B54F-8DCA-B57518E927E8}" type="slidenum">
              <a:rPr lang="en-US" smtClean="0"/>
              <a:pPr>
                <a:defRPr/>
              </a:pPr>
              <a:t>6</a:t>
            </a:fld>
            <a:endParaRPr lang="en-US"/>
          </a:p>
        </p:txBody>
      </p:sp>
    </p:spTree>
    <p:extLst>
      <p:ext uri="{BB962C8B-B14F-4D97-AF65-F5344CB8AC3E}">
        <p14:creationId xmlns:p14="http://schemas.microsoft.com/office/powerpoint/2010/main" val="364543718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defTabSz="881276">
              <a:defRPr/>
            </a:pPr>
            <a:fld id="{5E8D1DE4-9942-B54F-8DCA-B57518E927E8}" type="slidenum">
              <a:rPr lang="en-US">
                <a:solidFill>
                  <a:srgbClr val="000000"/>
                </a:solidFill>
              </a:rPr>
              <a:pPr defTabSz="881276">
                <a:defRPr/>
              </a:pPr>
              <a:t>7</a:t>
            </a:fld>
            <a:endParaRPr lang="en-US">
              <a:solidFill>
                <a:srgbClr val="000000"/>
              </a:solidFill>
            </a:endParaRPr>
          </a:p>
        </p:txBody>
      </p:sp>
    </p:spTree>
    <p:extLst>
      <p:ext uri="{BB962C8B-B14F-4D97-AF65-F5344CB8AC3E}">
        <p14:creationId xmlns:p14="http://schemas.microsoft.com/office/powerpoint/2010/main" val="425770242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a:defRPr/>
            </a:pPr>
            <a:fld id="{5E8D1DE4-9942-B54F-8DCA-B57518E927E8}" type="slidenum">
              <a:rPr lang="en-US" smtClean="0"/>
              <a:pPr>
                <a:defRPr/>
              </a:pPr>
              <a:t>8</a:t>
            </a:fld>
            <a:endParaRPr lang="en-US"/>
          </a:p>
        </p:txBody>
      </p:sp>
    </p:spTree>
    <p:extLst>
      <p:ext uri="{BB962C8B-B14F-4D97-AF65-F5344CB8AC3E}">
        <p14:creationId xmlns:p14="http://schemas.microsoft.com/office/powerpoint/2010/main" val="6007810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ext Box 10"/>
          <p:cNvSpPr txBox="1">
            <a:spLocks noChangeArrowheads="1"/>
          </p:cNvSpPr>
          <p:nvPr userDrawn="1"/>
        </p:nvSpPr>
        <p:spPr bwMode="auto">
          <a:xfrm>
            <a:off x="715963" y="1039813"/>
            <a:ext cx="7843837" cy="64135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cs typeface="ＭＳ Ｐゴシック" charset="0"/>
              </a:defRPr>
            </a:lvl1pPr>
            <a:lvl2pPr marL="742950" indent="-285750">
              <a:defRPr sz="2800">
                <a:solidFill>
                  <a:schemeClr val="tx1"/>
                </a:solidFill>
                <a:latin typeface="Tahoma" charset="0"/>
                <a:ea typeface="ＭＳ Ｐゴシック" charset="0"/>
              </a:defRPr>
            </a:lvl2pPr>
            <a:lvl3pPr marL="1143000" indent="-228600">
              <a:defRPr sz="2800">
                <a:solidFill>
                  <a:schemeClr val="tx1"/>
                </a:solidFill>
                <a:latin typeface="Tahoma" charset="0"/>
                <a:ea typeface="ＭＳ Ｐゴシック" charset="0"/>
              </a:defRPr>
            </a:lvl3pPr>
            <a:lvl4pPr marL="1600200" indent="-228600">
              <a:defRPr sz="2800">
                <a:solidFill>
                  <a:schemeClr val="tx1"/>
                </a:solidFill>
                <a:latin typeface="Tahoma" charset="0"/>
                <a:ea typeface="ＭＳ Ｐゴシック" charset="0"/>
              </a:defRPr>
            </a:lvl4pPr>
            <a:lvl5pPr marL="2057400" indent="-228600">
              <a:defRPr sz="2800">
                <a:solidFill>
                  <a:schemeClr val="tx1"/>
                </a:solidFill>
                <a:latin typeface="Tahoma" charset="0"/>
                <a:ea typeface="ＭＳ Ｐゴシック" charset="0"/>
              </a:defRPr>
            </a:lvl5pPr>
            <a:lvl6pPr marL="2514600" indent="-228600" eaLnBrk="0" fontAlgn="base" hangingPunct="0">
              <a:spcBef>
                <a:spcPct val="0"/>
              </a:spcBef>
              <a:spcAft>
                <a:spcPct val="0"/>
              </a:spcAft>
              <a:defRPr sz="2800">
                <a:solidFill>
                  <a:schemeClr val="tx1"/>
                </a:solidFill>
                <a:latin typeface="Tahoma" charset="0"/>
                <a:ea typeface="ＭＳ Ｐゴシック" charset="0"/>
              </a:defRPr>
            </a:lvl6pPr>
            <a:lvl7pPr marL="2971800" indent="-228600" eaLnBrk="0" fontAlgn="base" hangingPunct="0">
              <a:spcBef>
                <a:spcPct val="0"/>
              </a:spcBef>
              <a:spcAft>
                <a:spcPct val="0"/>
              </a:spcAft>
              <a:defRPr sz="2800">
                <a:solidFill>
                  <a:schemeClr val="tx1"/>
                </a:solidFill>
                <a:latin typeface="Tahoma" charset="0"/>
                <a:ea typeface="ＭＳ Ｐゴシック" charset="0"/>
              </a:defRPr>
            </a:lvl7pPr>
            <a:lvl8pPr marL="3429000" indent="-228600" eaLnBrk="0" fontAlgn="base" hangingPunct="0">
              <a:spcBef>
                <a:spcPct val="0"/>
              </a:spcBef>
              <a:spcAft>
                <a:spcPct val="0"/>
              </a:spcAft>
              <a:defRPr sz="2800">
                <a:solidFill>
                  <a:schemeClr val="tx1"/>
                </a:solidFill>
                <a:latin typeface="Tahoma" charset="0"/>
                <a:ea typeface="ＭＳ Ｐゴシック" charset="0"/>
              </a:defRPr>
            </a:lvl8pPr>
            <a:lvl9pPr marL="3886200" indent="-228600" eaLnBrk="0" fontAlgn="base" hangingPunct="0">
              <a:spcBef>
                <a:spcPct val="0"/>
              </a:spcBef>
              <a:spcAft>
                <a:spcPct val="0"/>
              </a:spcAft>
              <a:defRPr sz="2800">
                <a:solidFill>
                  <a:schemeClr val="tx1"/>
                </a:solidFill>
                <a:latin typeface="Tahoma" charset="0"/>
                <a:ea typeface="ＭＳ Ｐゴシック" charset="0"/>
              </a:defRPr>
            </a:lvl9pPr>
          </a:lstStyle>
          <a:p>
            <a:pPr algn="ctr">
              <a:defRPr/>
            </a:pPr>
            <a:r>
              <a:rPr lang="en-US" sz="3600" b="1">
                <a:solidFill>
                  <a:schemeClr val="tx2"/>
                </a:solidFill>
                <a:latin typeface="Arial Black" charset="0"/>
              </a:rPr>
              <a:t>PROGRAMMING IN HASKELL</a:t>
            </a:r>
          </a:p>
        </p:txBody>
      </p:sp>
      <p:sp>
        <p:nvSpPr>
          <p:cNvPr id="3" name="Rectangle 11"/>
          <p:cNvSpPr>
            <a:spLocks noGrp="1" noChangeArrowheads="1"/>
          </p:cNvSpPr>
          <p:nvPr userDrawn="1"/>
        </p:nvSpPr>
        <p:spPr bwMode="auto">
          <a:xfrm>
            <a:off x="561975" y="5087938"/>
            <a:ext cx="8153400" cy="6096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ctr"/>
            <a:r>
              <a:rPr lang="en-US" sz="3200"/>
              <a:t>Chapter 8 - Higher-Order Functions</a:t>
            </a:r>
          </a:p>
        </p:txBody>
      </p:sp>
      <p:pic>
        <p:nvPicPr>
          <p:cNvPr id="4" name="Picture 12" descr="C:\Documents and Settings\gmh.POLIHALE\Desktop\HaskellLogo_2.jpg"/>
          <p:cNvPicPr>
            <a:picLocks noChangeAspect="1" noChangeArrowheads="1"/>
          </p:cNvPicPr>
          <p:nvPr userDrawn="1"/>
        </p:nvPicPr>
        <p:blipFill>
          <a:blip r:embed="rId2">
            <a:alphaModFix amt="50000"/>
            <a:extLst>
              <a:ext uri="{28A0092B-C50C-407E-A947-70E740481C1C}">
                <a14:useLocalDpi xmlns:a14="http://schemas.microsoft.com/office/drawing/2010/main" val="0"/>
              </a:ext>
            </a:extLst>
          </a:blip>
          <a:srcRect/>
          <a:stretch>
            <a:fillRect/>
          </a:stretch>
        </p:blipFill>
        <p:spPr bwMode="auto">
          <a:xfrm>
            <a:off x="3463925" y="2266950"/>
            <a:ext cx="2349500" cy="2235200"/>
          </a:xfrm>
          <a:prstGeom prst="rect">
            <a:avLst/>
          </a:prstGeom>
          <a:solidFill>
            <a:schemeClr val="bg1">
              <a:alpha val="50195"/>
            </a:schemeClr>
          </a:solidFill>
          <a:ln>
            <a:noFill/>
          </a:ln>
          <a:extLs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6500807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37FA69AF-BDC6-0145-8856-5069B02949EC}" type="slidenum">
              <a:rPr lang="en-US"/>
              <a:pPr>
                <a:defRPr/>
              </a:pPr>
              <a:t>‹#›</a:t>
            </a:fld>
            <a:endParaRPr lang="en-US"/>
          </a:p>
        </p:txBody>
      </p:sp>
    </p:spTree>
    <p:extLst>
      <p:ext uri="{BB962C8B-B14F-4D97-AF65-F5344CB8AC3E}">
        <p14:creationId xmlns:p14="http://schemas.microsoft.com/office/powerpoint/2010/main" val="35947585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381000"/>
            <a:ext cx="2082800" cy="6096000"/>
          </a:xfrm>
        </p:spPr>
        <p:txBody>
          <a:bodyPr vert="eaVert"/>
          <a:lstStyle/>
          <a:p>
            <a:r>
              <a:rPr lang="en-GB"/>
              <a:t>Click to edit Master title style</a:t>
            </a:r>
            <a:endParaRPr lang="en-US"/>
          </a:p>
        </p:txBody>
      </p:sp>
      <p:sp>
        <p:nvSpPr>
          <p:cNvPr id="3" name="Vertical Text Placeholder 2"/>
          <p:cNvSpPr>
            <a:spLocks noGrp="1"/>
          </p:cNvSpPr>
          <p:nvPr>
            <p:ph type="body" orient="vert" idx="1"/>
          </p:nvPr>
        </p:nvSpPr>
        <p:spPr>
          <a:xfrm>
            <a:off x="381000" y="381000"/>
            <a:ext cx="6096000" cy="6096000"/>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2DAFE301-9248-A54C-8406-8167DAEA894F}" type="slidenum">
              <a:rPr lang="en-US"/>
              <a:pPr>
                <a:defRPr/>
              </a:pPr>
              <a:t>‹#›</a:t>
            </a:fld>
            <a:endParaRPr lang="en-US"/>
          </a:p>
        </p:txBody>
      </p:sp>
    </p:spTree>
    <p:extLst>
      <p:ext uri="{BB962C8B-B14F-4D97-AF65-F5344CB8AC3E}">
        <p14:creationId xmlns:p14="http://schemas.microsoft.com/office/powerpoint/2010/main" val="19720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Rectangle 4"/>
          <p:cNvSpPr>
            <a:spLocks noGrp="1" noChangeArrowheads="1"/>
          </p:cNvSpPr>
          <p:nvPr>
            <p:ph type="sldNum" sz="quarter" idx="10"/>
          </p:nvPr>
        </p:nvSpPr>
        <p:spPr>
          <a:ln/>
        </p:spPr>
        <p:txBody>
          <a:bodyPr/>
          <a:lstStyle>
            <a:lvl1pPr>
              <a:defRPr/>
            </a:lvl1pPr>
          </a:lstStyle>
          <a:p>
            <a:pPr>
              <a:defRPr/>
            </a:pPr>
            <a:fld id="{E48AA650-3E41-A349-B956-155ED09CC8BD}" type="slidenum">
              <a:rPr lang="en-US"/>
              <a:pPr>
                <a:defRPr/>
              </a:pPr>
              <a:t>‹#›</a:t>
            </a:fld>
            <a:endParaRPr lang="en-US"/>
          </a:p>
        </p:txBody>
      </p:sp>
    </p:spTree>
    <p:extLst>
      <p:ext uri="{BB962C8B-B14F-4D97-AF65-F5344CB8AC3E}">
        <p14:creationId xmlns:p14="http://schemas.microsoft.com/office/powerpoint/2010/main" val="30135537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GB"/>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GB"/>
              <a:t>Click to edit Master text styles</a:t>
            </a:r>
          </a:p>
        </p:txBody>
      </p:sp>
      <p:sp>
        <p:nvSpPr>
          <p:cNvPr id="4" name="Rectangle 4"/>
          <p:cNvSpPr>
            <a:spLocks noGrp="1" noChangeArrowheads="1"/>
          </p:cNvSpPr>
          <p:nvPr>
            <p:ph type="sldNum" sz="quarter" idx="10"/>
          </p:nvPr>
        </p:nvSpPr>
        <p:spPr>
          <a:ln/>
        </p:spPr>
        <p:txBody>
          <a:bodyPr/>
          <a:lstStyle>
            <a:lvl1pPr>
              <a:defRPr/>
            </a:lvl1pPr>
          </a:lstStyle>
          <a:p>
            <a:pPr>
              <a:defRPr/>
            </a:pPr>
            <a:fld id="{C8B2BB83-8B68-B240-B0B9-96DB7DDF33AC}" type="slidenum">
              <a:rPr lang="en-US"/>
              <a:pPr>
                <a:defRPr/>
              </a:pPr>
              <a:t>‹#›</a:t>
            </a:fld>
            <a:endParaRPr lang="en-US"/>
          </a:p>
        </p:txBody>
      </p:sp>
    </p:spTree>
    <p:extLst>
      <p:ext uri="{BB962C8B-B14F-4D97-AF65-F5344CB8AC3E}">
        <p14:creationId xmlns:p14="http://schemas.microsoft.com/office/powerpoint/2010/main" val="35924716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Content Placeholder 2"/>
          <p:cNvSpPr>
            <a:spLocks noGrp="1"/>
          </p:cNvSpPr>
          <p:nvPr>
            <p:ph sz="half" idx="1"/>
          </p:nvPr>
        </p:nvSpPr>
        <p:spPr>
          <a:xfrm>
            <a:off x="533400" y="1524000"/>
            <a:ext cx="40132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p:cNvSpPr>
            <a:spLocks noGrp="1"/>
          </p:cNvSpPr>
          <p:nvPr>
            <p:ph sz="half" idx="2"/>
          </p:nvPr>
        </p:nvSpPr>
        <p:spPr>
          <a:xfrm>
            <a:off x="4699000" y="1524000"/>
            <a:ext cx="4013200" cy="49530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Rectangle 4"/>
          <p:cNvSpPr>
            <a:spLocks noGrp="1" noChangeArrowheads="1"/>
          </p:cNvSpPr>
          <p:nvPr>
            <p:ph type="sldNum" sz="quarter" idx="10"/>
          </p:nvPr>
        </p:nvSpPr>
        <p:spPr>
          <a:ln/>
        </p:spPr>
        <p:txBody>
          <a:bodyPr/>
          <a:lstStyle>
            <a:lvl1pPr>
              <a:defRPr/>
            </a:lvl1pPr>
          </a:lstStyle>
          <a:p>
            <a:pPr>
              <a:defRPr/>
            </a:pPr>
            <a:fld id="{7D4404B4-2066-864A-8BEC-7BF431404801}" type="slidenum">
              <a:rPr lang="en-US"/>
              <a:pPr>
                <a:defRPr/>
              </a:pPr>
              <a:t>‹#›</a:t>
            </a:fld>
            <a:endParaRPr lang="en-US"/>
          </a:p>
        </p:txBody>
      </p:sp>
    </p:spTree>
    <p:extLst>
      <p:ext uri="{BB962C8B-B14F-4D97-AF65-F5344CB8AC3E}">
        <p14:creationId xmlns:p14="http://schemas.microsoft.com/office/powerpoint/2010/main" val="3295086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GB"/>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Rectangle 4"/>
          <p:cNvSpPr>
            <a:spLocks noGrp="1" noChangeArrowheads="1"/>
          </p:cNvSpPr>
          <p:nvPr>
            <p:ph type="sldNum" sz="quarter" idx="10"/>
          </p:nvPr>
        </p:nvSpPr>
        <p:spPr>
          <a:ln/>
        </p:spPr>
        <p:txBody>
          <a:bodyPr/>
          <a:lstStyle>
            <a:lvl1pPr>
              <a:defRPr/>
            </a:lvl1pPr>
          </a:lstStyle>
          <a:p>
            <a:pPr>
              <a:defRPr/>
            </a:pPr>
            <a:fld id="{F2364AA6-88BA-EE45-8CDC-4B1A33C65FF6}" type="slidenum">
              <a:rPr lang="en-US"/>
              <a:pPr>
                <a:defRPr/>
              </a:pPr>
              <a:t>‹#›</a:t>
            </a:fld>
            <a:endParaRPr lang="en-US"/>
          </a:p>
        </p:txBody>
      </p:sp>
    </p:spTree>
    <p:extLst>
      <p:ext uri="{BB962C8B-B14F-4D97-AF65-F5344CB8AC3E}">
        <p14:creationId xmlns:p14="http://schemas.microsoft.com/office/powerpoint/2010/main" val="370420201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a:p>
        </p:txBody>
      </p:sp>
      <p:sp>
        <p:nvSpPr>
          <p:cNvPr id="3" name="Rectangle 4"/>
          <p:cNvSpPr>
            <a:spLocks noGrp="1" noChangeArrowheads="1"/>
          </p:cNvSpPr>
          <p:nvPr>
            <p:ph type="sldNum" sz="quarter" idx="10"/>
          </p:nvPr>
        </p:nvSpPr>
        <p:spPr>
          <a:ln/>
        </p:spPr>
        <p:txBody>
          <a:bodyPr/>
          <a:lstStyle>
            <a:lvl1pPr>
              <a:defRPr/>
            </a:lvl1pPr>
          </a:lstStyle>
          <a:p>
            <a:pPr>
              <a:defRPr/>
            </a:pPr>
            <a:fld id="{33987009-D139-074C-9465-DFE7F86DCF10}" type="slidenum">
              <a:rPr lang="en-US"/>
              <a:pPr>
                <a:defRPr/>
              </a:pPr>
              <a:t>‹#›</a:t>
            </a:fld>
            <a:endParaRPr lang="en-US"/>
          </a:p>
        </p:txBody>
      </p:sp>
    </p:spTree>
    <p:extLst>
      <p:ext uri="{BB962C8B-B14F-4D97-AF65-F5344CB8AC3E}">
        <p14:creationId xmlns:p14="http://schemas.microsoft.com/office/powerpoint/2010/main" val="2915726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sldNum" sz="quarter" idx="10"/>
          </p:nvPr>
        </p:nvSpPr>
        <p:spPr>
          <a:ln/>
        </p:spPr>
        <p:txBody>
          <a:bodyPr/>
          <a:lstStyle>
            <a:lvl1pPr>
              <a:defRPr/>
            </a:lvl1pPr>
          </a:lstStyle>
          <a:p>
            <a:pPr>
              <a:defRPr/>
            </a:pPr>
            <a:fld id="{73AF9DEA-444B-9248-AFC5-3968C35BCF0C}" type="slidenum">
              <a:rPr lang="en-US"/>
              <a:pPr>
                <a:defRPr/>
              </a:pPr>
              <a:t>‹#›</a:t>
            </a:fld>
            <a:endParaRPr lang="en-US"/>
          </a:p>
        </p:txBody>
      </p:sp>
    </p:spTree>
    <p:extLst>
      <p:ext uri="{BB962C8B-B14F-4D97-AF65-F5344CB8AC3E}">
        <p14:creationId xmlns:p14="http://schemas.microsoft.com/office/powerpoint/2010/main" val="591961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GB"/>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0660D600-1DB2-D64A-A93D-9742A18E796E}" type="slidenum">
              <a:rPr lang="en-US"/>
              <a:pPr>
                <a:defRPr/>
              </a:pPr>
              <a:t>‹#›</a:t>
            </a:fld>
            <a:endParaRPr lang="en-US"/>
          </a:p>
        </p:txBody>
      </p:sp>
    </p:spTree>
    <p:extLst>
      <p:ext uri="{BB962C8B-B14F-4D97-AF65-F5344CB8AC3E}">
        <p14:creationId xmlns:p14="http://schemas.microsoft.com/office/powerpoint/2010/main" val="417029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GB"/>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a:t>Click to edit Master text styles</a:t>
            </a:r>
          </a:p>
        </p:txBody>
      </p:sp>
      <p:sp>
        <p:nvSpPr>
          <p:cNvPr id="5" name="Rectangle 4"/>
          <p:cNvSpPr>
            <a:spLocks noGrp="1" noChangeArrowheads="1"/>
          </p:cNvSpPr>
          <p:nvPr>
            <p:ph type="sldNum" sz="quarter" idx="10"/>
          </p:nvPr>
        </p:nvSpPr>
        <p:spPr>
          <a:ln/>
        </p:spPr>
        <p:txBody>
          <a:bodyPr/>
          <a:lstStyle>
            <a:lvl1pPr>
              <a:defRPr/>
            </a:lvl1pPr>
          </a:lstStyle>
          <a:p>
            <a:pPr>
              <a:defRPr/>
            </a:pPr>
            <a:fld id="{52BB8CEE-18AE-5B48-B9F3-76EA766AE1F9}" type="slidenum">
              <a:rPr lang="en-US"/>
              <a:pPr>
                <a:defRPr/>
              </a:pPr>
              <a:t>‹#›</a:t>
            </a:fld>
            <a:endParaRPr lang="en-US"/>
          </a:p>
        </p:txBody>
      </p:sp>
    </p:spTree>
    <p:extLst>
      <p:ext uri="{BB962C8B-B14F-4D97-AF65-F5344CB8AC3E}">
        <p14:creationId xmlns:p14="http://schemas.microsoft.com/office/powerpoint/2010/main" val="24860623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a:outerShdw blurRad="63500" dist="107763" dir="2700000" algn="ctr" rotWithShape="0">
            <a:srgbClr val="000000">
              <a:alpha val="74998"/>
            </a:srgbClr>
          </a:outerShdw>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381000"/>
            <a:ext cx="7772400" cy="6858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27" name="Rectangle 3"/>
          <p:cNvSpPr>
            <a:spLocks noGrp="1" noChangeArrowheads="1"/>
          </p:cNvSpPr>
          <p:nvPr>
            <p:ph type="body" idx="1"/>
          </p:nvPr>
        </p:nvSpPr>
        <p:spPr bwMode="auto">
          <a:xfrm>
            <a:off x="533400" y="1524000"/>
            <a:ext cx="8178800" cy="4953000"/>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9092" name="Rectangle 4"/>
          <p:cNvSpPr>
            <a:spLocks noGrp="1" noChangeArrowheads="1"/>
          </p:cNvSpPr>
          <p:nvPr>
            <p:ph type="sldNum" sz="quarter" idx="4"/>
          </p:nvPr>
        </p:nvSpPr>
        <p:spPr bwMode="auto">
          <a:xfrm>
            <a:off x="8382000" y="6400800"/>
            <a:ext cx="609600" cy="30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CB74C567-DE8F-0F4F-B42B-3D4662DE9FDD}" type="slidenum">
              <a:rPr lang="en-US"/>
              <a:pPr>
                <a:defRPr/>
              </a:pPr>
              <a:t>‹#›</a:t>
            </a:fld>
            <a:endParaRPr lang="en-US"/>
          </a:p>
        </p:txBody>
      </p:sp>
    </p:spTree>
  </p:cSld>
  <p:clrMap bg1="dk2" tx1="lt1" bg2="dk1" tx2="lt2" accent1="accent1" accent2="accent2" accent3="accent3" accent4="accent4" accent5="accent5" accent6="accent6" hlink="hlink" folHlink="folHlink"/>
  <p:sldLayoutIdLst>
    <p:sldLayoutId id="2147483752" r:id="rId1"/>
    <p:sldLayoutId id="2147483742" r:id="rId2"/>
    <p:sldLayoutId id="2147483743" r:id="rId3"/>
    <p:sldLayoutId id="2147483744" r:id="rId4"/>
    <p:sldLayoutId id="2147483745" r:id="rId5"/>
    <p:sldLayoutId id="2147483746" r:id="rId6"/>
    <p:sldLayoutId id="2147483747" r:id="rId7"/>
    <p:sldLayoutId id="2147483748" r:id="rId8"/>
    <p:sldLayoutId id="2147483749" r:id="rId9"/>
    <p:sldLayoutId id="2147483750" r:id="rId10"/>
    <p:sldLayoutId id="2147483751" r:id="rId11"/>
  </p:sldLayoutIdLst>
  <p:hf hdr="0" ftr="0" dt="0"/>
  <p:txStyles>
    <p:titleStyle>
      <a:lvl1pPr algn="l" rtl="0" eaLnBrk="0" fontAlgn="base" hangingPunct="0">
        <a:spcBef>
          <a:spcPct val="0"/>
        </a:spcBef>
        <a:spcAft>
          <a:spcPct val="0"/>
        </a:spcAft>
        <a:defRPr kumimoji="1" sz="3600">
          <a:solidFill>
            <a:schemeClr val="tx2"/>
          </a:solidFill>
          <a:latin typeface="+mj-lt"/>
          <a:ea typeface="ＭＳ Ｐゴシック" charset="0"/>
          <a:cs typeface="ＭＳ Ｐゴシック" charset="0"/>
        </a:defRPr>
      </a:lvl1pPr>
      <a:lvl2pPr algn="l" rtl="0" eaLnBrk="0" fontAlgn="base" hangingPunct="0">
        <a:spcBef>
          <a:spcPct val="0"/>
        </a:spcBef>
        <a:spcAft>
          <a:spcPct val="0"/>
        </a:spcAft>
        <a:defRPr kumimoji="1" sz="3600">
          <a:solidFill>
            <a:schemeClr val="tx2"/>
          </a:solidFill>
          <a:latin typeface="Arial Black" pitchFamily="-1" charset="0"/>
          <a:ea typeface="ＭＳ Ｐゴシック" charset="0"/>
          <a:cs typeface="ＭＳ Ｐゴシック" charset="0"/>
        </a:defRPr>
      </a:lvl2pPr>
      <a:lvl3pPr algn="l" rtl="0" eaLnBrk="0" fontAlgn="base" hangingPunct="0">
        <a:spcBef>
          <a:spcPct val="0"/>
        </a:spcBef>
        <a:spcAft>
          <a:spcPct val="0"/>
        </a:spcAft>
        <a:defRPr kumimoji="1" sz="3600">
          <a:solidFill>
            <a:schemeClr val="tx2"/>
          </a:solidFill>
          <a:latin typeface="Arial Black" pitchFamily="-1" charset="0"/>
          <a:ea typeface="ＭＳ Ｐゴシック" charset="0"/>
          <a:cs typeface="ＭＳ Ｐゴシック" charset="0"/>
        </a:defRPr>
      </a:lvl3pPr>
      <a:lvl4pPr algn="l" rtl="0" eaLnBrk="0" fontAlgn="base" hangingPunct="0">
        <a:spcBef>
          <a:spcPct val="0"/>
        </a:spcBef>
        <a:spcAft>
          <a:spcPct val="0"/>
        </a:spcAft>
        <a:defRPr kumimoji="1" sz="3600">
          <a:solidFill>
            <a:schemeClr val="tx2"/>
          </a:solidFill>
          <a:latin typeface="Arial Black" pitchFamily="-1" charset="0"/>
          <a:ea typeface="ＭＳ Ｐゴシック" charset="0"/>
          <a:cs typeface="ＭＳ Ｐゴシック" charset="0"/>
        </a:defRPr>
      </a:lvl4pPr>
      <a:lvl5pPr algn="l" rtl="0" eaLnBrk="0" fontAlgn="base" hangingPunct="0">
        <a:spcBef>
          <a:spcPct val="0"/>
        </a:spcBef>
        <a:spcAft>
          <a:spcPct val="0"/>
        </a:spcAft>
        <a:defRPr kumimoji="1" sz="3600">
          <a:solidFill>
            <a:schemeClr val="tx2"/>
          </a:solidFill>
          <a:latin typeface="Arial Black" pitchFamily="-1" charset="0"/>
          <a:ea typeface="ＭＳ Ｐゴシック" charset="0"/>
          <a:cs typeface="ＭＳ Ｐゴシック" charset="0"/>
        </a:defRPr>
      </a:lvl5pPr>
      <a:lvl6pPr marL="457200" algn="l" rtl="0" eaLnBrk="0" fontAlgn="base" hangingPunct="0">
        <a:spcBef>
          <a:spcPct val="0"/>
        </a:spcBef>
        <a:spcAft>
          <a:spcPct val="0"/>
        </a:spcAft>
        <a:defRPr kumimoji="1" sz="3600">
          <a:solidFill>
            <a:schemeClr val="tx2"/>
          </a:solidFill>
          <a:latin typeface="Arial Black" pitchFamily="-1" charset="0"/>
        </a:defRPr>
      </a:lvl6pPr>
      <a:lvl7pPr marL="914400" algn="l" rtl="0" eaLnBrk="0" fontAlgn="base" hangingPunct="0">
        <a:spcBef>
          <a:spcPct val="0"/>
        </a:spcBef>
        <a:spcAft>
          <a:spcPct val="0"/>
        </a:spcAft>
        <a:defRPr kumimoji="1" sz="3600">
          <a:solidFill>
            <a:schemeClr val="tx2"/>
          </a:solidFill>
          <a:latin typeface="Arial Black" pitchFamily="-1" charset="0"/>
        </a:defRPr>
      </a:lvl7pPr>
      <a:lvl8pPr marL="1371600" algn="l" rtl="0" eaLnBrk="0" fontAlgn="base" hangingPunct="0">
        <a:spcBef>
          <a:spcPct val="0"/>
        </a:spcBef>
        <a:spcAft>
          <a:spcPct val="0"/>
        </a:spcAft>
        <a:defRPr kumimoji="1" sz="3600">
          <a:solidFill>
            <a:schemeClr val="tx2"/>
          </a:solidFill>
          <a:latin typeface="Arial Black" pitchFamily="-1" charset="0"/>
        </a:defRPr>
      </a:lvl8pPr>
      <a:lvl9pPr marL="1828800" algn="l" rtl="0" eaLnBrk="0" fontAlgn="base" hangingPunct="0">
        <a:spcBef>
          <a:spcPct val="0"/>
        </a:spcBef>
        <a:spcAft>
          <a:spcPct val="0"/>
        </a:spcAft>
        <a:defRPr kumimoji="1" sz="3600">
          <a:solidFill>
            <a:schemeClr val="tx2"/>
          </a:solidFill>
          <a:latin typeface="Arial Black" pitchFamily="-1" charset="0"/>
        </a:defRPr>
      </a:lvl9pPr>
    </p:titleStyle>
    <p:bodyStyle>
      <a:lvl1pPr marL="342900" indent="-342900" algn="l" rtl="0" eaLnBrk="0" fontAlgn="base" hangingPunct="0">
        <a:spcBef>
          <a:spcPct val="20000"/>
        </a:spcBef>
        <a:spcAft>
          <a:spcPct val="0"/>
        </a:spcAft>
        <a:buClr>
          <a:schemeClr val="accent2"/>
        </a:buClr>
        <a:buFont typeface="Monotype Sorts" charset="0"/>
        <a:buChar char="z"/>
        <a:defRPr kumimoji="1" sz="2800">
          <a:solidFill>
            <a:schemeClr val="tx1"/>
          </a:solidFill>
          <a:latin typeface="+mn-lt"/>
          <a:ea typeface="ＭＳ Ｐゴシック" charset="0"/>
          <a:cs typeface="ＭＳ Ｐゴシック" charset="0"/>
        </a:defRPr>
      </a:lvl1pPr>
      <a:lvl2pPr marL="742950" indent="-285750" algn="l" rtl="0" eaLnBrk="0" fontAlgn="base" hangingPunct="0">
        <a:spcBef>
          <a:spcPct val="20000"/>
        </a:spcBef>
        <a:spcAft>
          <a:spcPct val="0"/>
        </a:spcAft>
        <a:buClr>
          <a:schemeClr val="accent2"/>
        </a:buClr>
        <a:buFont typeface="Monotype Sorts" charset="0"/>
        <a:buChar char="y"/>
        <a:defRPr kumimoji="1" sz="2400">
          <a:solidFill>
            <a:schemeClr val="tx1"/>
          </a:solidFill>
          <a:latin typeface="+mn-lt"/>
          <a:ea typeface="ＭＳ Ｐゴシック" pitchFamily="-1" charset="-128"/>
        </a:defRPr>
      </a:lvl2pPr>
      <a:lvl3pPr marL="1143000" indent="-228600" algn="l" rtl="0" eaLnBrk="0" fontAlgn="base" hangingPunct="0">
        <a:spcBef>
          <a:spcPct val="20000"/>
        </a:spcBef>
        <a:spcAft>
          <a:spcPct val="0"/>
        </a:spcAft>
        <a:buClr>
          <a:schemeClr val="accent2"/>
        </a:buClr>
        <a:buFont typeface="Monotype Sorts" charset="0"/>
        <a:buChar char="x"/>
        <a:defRPr kumimoji="1" sz="2000">
          <a:solidFill>
            <a:schemeClr val="tx1"/>
          </a:solidFill>
          <a:latin typeface="+mn-lt"/>
          <a:ea typeface="ＭＳ Ｐゴシック" pitchFamily="-1" charset="-128"/>
        </a:defRPr>
      </a:lvl3pPr>
      <a:lvl4pPr marL="1600200" indent="-228600" algn="l" rtl="0" eaLnBrk="0" fontAlgn="base" hangingPunct="0">
        <a:spcBef>
          <a:spcPct val="20000"/>
        </a:spcBef>
        <a:spcAft>
          <a:spcPct val="0"/>
        </a:spcAft>
        <a:buClr>
          <a:schemeClr val="accent2"/>
        </a:buClr>
        <a:buChar char="•"/>
        <a:defRPr kumimoji="1">
          <a:solidFill>
            <a:schemeClr val="tx1"/>
          </a:solidFill>
          <a:latin typeface="+mn-lt"/>
          <a:ea typeface="ＭＳ Ｐゴシック" pitchFamily="-1" charset="-128"/>
        </a:defRPr>
      </a:lvl4pPr>
      <a:lvl5pPr marL="2057400" indent="-228600" algn="l" rtl="0" eaLnBrk="0" fontAlgn="base" hangingPunct="0">
        <a:spcBef>
          <a:spcPct val="20000"/>
        </a:spcBef>
        <a:spcAft>
          <a:spcPct val="0"/>
        </a:spcAft>
        <a:buClr>
          <a:schemeClr val="accent2"/>
        </a:buClr>
        <a:buChar char="–"/>
        <a:defRPr kumimoji="1">
          <a:solidFill>
            <a:schemeClr val="tx1"/>
          </a:solidFill>
          <a:latin typeface="+mn-lt"/>
          <a:ea typeface="ＭＳ Ｐゴシック" pitchFamily="-1" charset="-128"/>
        </a:defRPr>
      </a:lvl5pPr>
      <a:lvl6pPr marL="2514600" indent="-228600" algn="l" rtl="0" eaLnBrk="0" fontAlgn="base" hangingPunct="0">
        <a:spcBef>
          <a:spcPct val="20000"/>
        </a:spcBef>
        <a:spcAft>
          <a:spcPct val="0"/>
        </a:spcAft>
        <a:buClr>
          <a:schemeClr val="accent2"/>
        </a:buClr>
        <a:buChar char="–"/>
        <a:defRPr kumimoji="1">
          <a:solidFill>
            <a:schemeClr val="tx1"/>
          </a:solidFill>
          <a:latin typeface="+mn-lt"/>
          <a:ea typeface="ＭＳ Ｐゴシック" pitchFamily="-1" charset="-128"/>
        </a:defRPr>
      </a:lvl6pPr>
      <a:lvl7pPr marL="2971800" indent="-228600" algn="l" rtl="0" eaLnBrk="0" fontAlgn="base" hangingPunct="0">
        <a:spcBef>
          <a:spcPct val="20000"/>
        </a:spcBef>
        <a:spcAft>
          <a:spcPct val="0"/>
        </a:spcAft>
        <a:buClr>
          <a:schemeClr val="accent2"/>
        </a:buClr>
        <a:buChar char="–"/>
        <a:defRPr kumimoji="1">
          <a:solidFill>
            <a:schemeClr val="tx1"/>
          </a:solidFill>
          <a:latin typeface="+mn-lt"/>
          <a:ea typeface="ＭＳ Ｐゴシック" pitchFamily="-1" charset="-128"/>
        </a:defRPr>
      </a:lvl7pPr>
      <a:lvl8pPr marL="3429000" indent="-228600" algn="l" rtl="0" eaLnBrk="0" fontAlgn="base" hangingPunct="0">
        <a:spcBef>
          <a:spcPct val="20000"/>
        </a:spcBef>
        <a:spcAft>
          <a:spcPct val="0"/>
        </a:spcAft>
        <a:buClr>
          <a:schemeClr val="accent2"/>
        </a:buClr>
        <a:buChar char="–"/>
        <a:defRPr kumimoji="1">
          <a:solidFill>
            <a:schemeClr val="tx1"/>
          </a:solidFill>
          <a:latin typeface="+mn-lt"/>
          <a:ea typeface="ＭＳ Ｐゴシック" pitchFamily="-1" charset="-128"/>
        </a:defRPr>
      </a:lvl8pPr>
      <a:lvl9pPr marL="3886200" indent="-228600" algn="l" rtl="0" eaLnBrk="0" fontAlgn="base" hangingPunct="0">
        <a:spcBef>
          <a:spcPct val="20000"/>
        </a:spcBef>
        <a:spcAft>
          <a:spcPct val="0"/>
        </a:spcAft>
        <a:buClr>
          <a:schemeClr val="accent2"/>
        </a:buClr>
        <a:buChar char="–"/>
        <a:defRPr kumimoji="1">
          <a:solidFill>
            <a:schemeClr val="tx1"/>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customXml" Target="../ink/ink1.xm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customXml" Target="../ink/ink2.xm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customXml" Target="../ink/ink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customXml" Target="../ink/ink4.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1" name="Slide Number Placeholder 1"/>
          <p:cNvSpPr>
            <a:spLocks noGrp="1"/>
          </p:cNvSpPr>
          <p:nvPr>
            <p:ph type="sldNum" sz="quarter" idx="10"/>
          </p:nvPr>
        </p:nvSpPr>
        <p:spPr>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lstStyle>
            <a:lvl1pPr>
              <a:defRPr sz="2800">
                <a:solidFill>
                  <a:schemeClr val="tx1"/>
                </a:solidFill>
                <a:latin typeface="Tahoma" charset="0"/>
                <a:ea typeface="ＭＳ Ｐゴシック" charset="0"/>
                <a:cs typeface="ＭＳ Ｐゴシック" charset="0"/>
              </a:defRPr>
            </a:lvl1pPr>
            <a:lvl2pPr marL="742950" indent="-285750">
              <a:defRPr sz="2800">
                <a:solidFill>
                  <a:schemeClr val="tx1"/>
                </a:solidFill>
                <a:latin typeface="Tahoma" charset="0"/>
                <a:ea typeface="ＭＳ Ｐゴシック" charset="0"/>
              </a:defRPr>
            </a:lvl2pPr>
            <a:lvl3pPr marL="1143000" indent="-228600">
              <a:defRPr sz="2800">
                <a:solidFill>
                  <a:schemeClr val="tx1"/>
                </a:solidFill>
                <a:latin typeface="Tahoma" charset="0"/>
                <a:ea typeface="ＭＳ Ｐゴシック" charset="0"/>
              </a:defRPr>
            </a:lvl3pPr>
            <a:lvl4pPr marL="1600200" indent="-228600">
              <a:defRPr sz="2800">
                <a:solidFill>
                  <a:schemeClr val="tx1"/>
                </a:solidFill>
                <a:latin typeface="Tahoma" charset="0"/>
                <a:ea typeface="ＭＳ Ｐゴシック" charset="0"/>
              </a:defRPr>
            </a:lvl4pPr>
            <a:lvl5pPr marL="2057400" indent="-228600">
              <a:defRPr sz="2800">
                <a:solidFill>
                  <a:schemeClr val="tx1"/>
                </a:solidFill>
                <a:latin typeface="Tahoma" charset="0"/>
                <a:ea typeface="ＭＳ Ｐゴシック" charset="0"/>
              </a:defRPr>
            </a:lvl5pPr>
            <a:lvl6pPr marL="2514600" indent="-228600" eaLnBrk="0" fontAlgn="base" hangingPunct="0">
              <a:spcBef>
                <a:spcPct val="0"/>
              </a:spcBef>
              <a:spcAft>
                <a:spcPct val="0"/>
              </a:spcAft>
              <a:defRPr sz="2800">
                <a:solidFill>
                  <a:schemeClr val="tx1"/>
                </a:solidFill>
                <a:latin typeface="Tahoma" charset="0"/>
                <a:ea typeface="ＭＳ Ｐゴシック" charset="0"/>
              </a:defRPr>
            </a:lvl6pPr>
            <a:lvl7pPr marL="2971800" indent="-228600" eaLnBrk="0" fontAlgn="base" hangingPunct="0">
              <a:spcBef>
                <a:spcPct val="0"/>
              </a:spcBef>
              <a:spcAft>
                <a:spcPct val="0"/>
              </a:spcAft>
              <a:defRPr sz="2800">
                <a:solidFill>
                  <a:schemeClr val="tx1"/>
                </a:solidFill>
                <a:latin typeface="Tahoma" charset="0"/>
                <a:ea typeface="ＭＳ Ｐゴシック" charset="0"/>
              </a:defRPr>
            </a:lvl7pPr>
            <a:lvl8pPr marL="3429000" indent="-228600" eaLnBrk="0" fontAlgn="base" hangingPunct="0">
              <a:spcBef>
                <a:spcPct val="0"/>
              </a:spcBef>
              <a:spcAft>
                <a:spcPct val="0"/>
              </a:spcAft>
              <a:defRPr sz="2800">
                <a:solidFill>
                  <a:schemeClr val="tx1"/>
                </a:solidFill>
                <a:latin typeface="Tahoma" charset="0"/>
                <a:ea typeface="ＭＳ Ｐゴシック" charset="0"/>
              </a:defRPr>
            </a:lvl8pPr>
            <a:lvl9pPr marL="3886200" indent="-228600" eaLnBrk="0" fontAlgn="base" hangingPunct="0">
              <a:spcBef>
                <a:spcPct val="0"/>
              </a:spcBef>
              <a:spcAft>
                <a:spcPct val="0"/>
              </a:spcAft>
              <a:defRPr sz="2800">
                <a:solidFill>
                  <a:schemeClr val="tx1"/>
                </a:solidFill>
                <a:latin typeface="Tahoma" charset="0"/>
                <a:ea typeface="ＭＳ Ｐゴシック" charset="0"/>
              </a:defRPr>
            </a:lvl9pPr>
          </a:lstStyle>
          <a:p>
            <a:fld id="{EB46528A-ECC8-234E-A53C-F87AC3F6694B}" type="slidenum">
              <a:rPr lang="en-US" sz="1400"/>
              <a:pPr/>
              <a:t>0</a:t>
            </a:fld>
            <a:endParaRPr lang="en-US" sz="1400"/>
          </a:p>
        </p:txBody>
      </p:sp>
      <p:sp>
        <p:nvSpPr>
          <p:cNvPr id="15362" name="Text Box 2"/>
          <p:cNvSpPr txBox="1">
            <a:spLocks noChangeArrowheads="1"/>
          </p:cNvSpPr>
          <p:nvPr/>
        </p:nvSpPr>
        <p:spPr bwMode="auto">
          <a:xfrm>
            <a:off x="115888" y="1001713"/>
            <a:ext cx="8910637" cy="1200329"/>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defRPr sz="2800">
                <a:solidFill>
                  <a:schemeClr val="tx1"/>
                </a:solidFill>
                <a:latin typeface="Tahoma" charset="0"/>
                <a:ea typeface="ＭＳ Ｐゴシック" charset="0"/>
                <a:cs typeface="ＭＳ Ｐゴシック" charset="0"/>
              </a:defRPr>
            </a:lvl1pPr>
            <a:lvl2pPr marL="742950" indent="-285750">
              <a:defRPr sz="2800">
                <a:solidFill>
                  <a:schemeClr val="tx1"/>
                </a:solidFill>
                <a:latin typeface="Tahoma" charset="0"/>
                <a:ea typeface="ＭＳ Ｐゴシック" charset="0"/>
              </a:defRPr>
            </a:lvl2pPr>
            <a:lvl3pPr marL="1143000" indent="-228600">
              <a:defRPr sz="2800">
                <a:solidFill>
                  <a:schemeClr val="tx1"/>
                </a:solidFill>
                <a:latin typeface="Tahoma" charset="0"/>
                <a:ea typeface="ＭＳ Ｐゴシック" charset="0"/>
              </a:defRPr>
            </a:lvl3pPr>
            <a:lvl4pPr marL="1600200" indent="-228600">
              <a:defRPr sz="2800">
                <a:solidFill>
                  <a:schemeClr val="tx1"/>
                </a:solidFill>
                <a:latin typeface="Tahoma" charset="0"/>
                <a:ea typeface="ＭＳ Ｐゴシック" charset="0"/>
              </a:defRPr>
            </a:lvl4pPr>
            <a:lvl5pPr marL="2057400" indent="-228600">
              <a:defRPr sz="2800">
                <a:solidFill>
                  <a:schemeClr val="tx1"/>
                </a:solidFill>
                <a:latin typeface="Tahoma" charset="0"/>
                <a:ea typeface="ＭＳ Ｐゴシック" charset="0"/>
              </a:defRPr>
            </a:lvl5pPr>
            <a:lvl6pPr marL="2514600" indent="-228600" eaLnBrk="0" fontAlgn="base" hangingPunct="0">
              <a:spcBef>
                <a:spcPct val="0"/>
              </a:spcBef>
              <a:spcAft>
                <a:spcPct val="0"/>
              </a:spcAft>
              <a:defRPr sz="2800">
                <a:solidFill>
                  <a:schemeClr val="tx1"/>
                </a:solidFill>
                <a:latin typeface="Tahoma" charset="0"/>
                <a:ea typeface="ＭＳ Ｐゴシック" charset="0"/>
              </a:defRPr>
            </a:lvl6pPr>
            <a:lvl7pPr marL="2971800" indent="-228600" eaLnBrk="0" fontAlgn="base" hangingPunct="0">
              <a:spcBef>
                <a:spcPct val="0"/>
              </a:spcBef>
              <a:spcAft>
                <a:spcPct val="0"/>
              </a:spcAft>
              <a:defRPr sz="2800">
                <a:solidFill>
                  <a:schemeClr val="tx1"/>
                </a:solidFill>
                <a:latin typeface="Tahoma" charset="0"/>
                <a:ea typeface="ＭＳ Ｐゴシック" charset="0"/>
              </a:defRPr>
            </a:lvl7pPr>
            <a:lvl8pPr marL="3429000" indent="-228600" eaLnBrk="0" fontAlgn="base" hangingPunct="0">
              <a:spcBef>
                <a:spcPct val="0"/>
              </a:spcBef>
              <a:spcAft>
                <a:spcPct val="0"/>
              </a:spcAft>
              <a:defRPr sz="2800">
                <a:solidFill>
                  <a:schemeClr val="tx1"/>
                </a:solidFill>
                <a:latin typeface="Tahoma" charset="0"/>
                <a:ea typeface="ＭＳ Ｐゴシック" charset="0"/>
              </a:defRPr>
            </a:lvl8pPr>
            <a:lvl9pPr marL="3886200" indent="-228600" eaLnBrk="0" fontAlgn="base" hangingPunct="0">
              <a:spcBef>
                <a:spcPct val="0"/>
              </a:spcBef>
              <a:spcAft>
                <a:spcPct val="0"/>
              </a:spcAft>
              <a:defRPr sz="2800">
                <a:solidFill>
                  <a:schemeClr val="tx1"/>
                </a:solidFill>
                <a:latin typeface="Tahoma" charset="0"/>
                <a:ea typeface="ＭＳ Ｐゴシック" charset="0"/>
              </a:defRPr>
            </a:lvl9pPr>
          </a:lstStyle>
          <a:p>
            <a:pPr algn="ctr"/>
            <a:r>
              <a:rPr lang="en-US" sz="3600" b="1" dirty="0">
                <a:solidFill>
                  <a:schemeClr val="tx2"/>
                </a:solidFill>
                <a:latin typeface="Arial Black" charset="0"/>
              </a:rPr>
              <a:t>Proving the Correctness of a Simple Compiler</a:t>
            </a:r>
          </a:p>
        </p:txBody>
      </p:sp>
      <p:sp>
        <p:nvSpPr>
          <p:cNvPr id="15363" name="Rectangle 3"/>
          <p:cNvSpPr>
            <a:spLocks noChangeArrowheads="1"/>
          </p:cNvSpPr>
          <p:nvPr/>
        </p:nvSpPr>
        <p:spPr bwMode="auto">
          <a:xfrm>
            <a:off x="176213" y="2689412"/>
            <a:ext cx="8791575" cy="3084326"/>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nchor="ctr"/>
          <a:lstStyle/>
          <a:p>
            <a:pPr algn="ctr"/>
            <a:endParaRPr kumimoji="1" lang="en-US" sz="3200" dirty="0"/>
          </a:p>
          <a:p>
            <a:pPr algn="ctr"/>
            <a:r>
              <a:rPr kumimoji="1" lang="en-US" sz="3200" dirty="0"/>
              <a:t>CSCE 531</a:t>
            </a:r>
          </a:p>
          <a:p>
            <a:pPr algn="ctr"/>
            <a:r>
              <a:rPr kumimoji="1" lang="en-US" sz="3200" dirty="0"/>
              <a:t>Compiler Construction</a:t>
            </a:r>
          </a:p>
          <a:p>
            <a:pPr algn="ctr"/>
            <a:r>
              <a:rPr kumimoji="1" lang="en-US" sz="3200" dirty="0"/>
              <a:t>Spring 2024</a:t>
            </a:r>
          </a:p>
          <a:p>
            <a:pPr algn="ctr"/>
            <a:r>
              <a:rPr kumimoji="1" lang="en-US" dirty="0"/>
              <a:t>Based on Section 16.7 (Compiler correctness) of Chapter 16 [H] (Reasoning about programs)</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CB6179-2295-445A-8EF8-618701B121EE}"/>
              </a:ext>
            </a:extLst>
          </p:cNvPr>
          <p:cNvSpPr>
            <a:spLocks noGrp="1"/>
          </p:cNvSpPr>
          <p:nvPr>
            <p:ph type="title"/>
          </p:nvPr>
        </p:nvSpPr>
        <p:spPr/>
        <p:txBody>
          <a:bodyPr/>
          <a:lstStyle/>
          <a:p>
            <a:r>
              <a:rPr lang="en-US" dirty="0"/>
              <a:t>Base case</a:t>
            </a:r>
          </a:p>
        </p:txBody>
      </p:sp>
      <p:sp>
        <p:nvSpPr>
          <p:cNvPr id="3" name="Content Placeholder 2">
            <a:extLst>
              <a:ext uri="{FF2B5EF4-FFF2-40B4-BE49-F238E27FC236}">
                <a16:creationId xmlns:a16="http://schemas.microsoft.com/office/drawing/2014/main" id="{318A27D9-9024-440E-84F2-69889523BCDD}"/>
              </a:ext>
            </a:extLst>
          </p:cNvPr>
          <p:cNvSpPr>
            <a:spLocks noGrp="1"/>
          </p:cNvSpPr>
          <p:nvPr>
            <p:ph idx="1"/>
          </p:nvPr>
        </p:nvSpPr>
        <p:spPr/>
        <p:txBody>
          <a:bodyPr/>
          <a:lstStyle/>
          <a:p>
            <a:pPr marL="0" indent="0">
              <a:buNone/>
            </a:pPr>
            <a:r>
              <a:rPr lang="en-US" dirty="0"/>
              <a:t>exec (comp (Val n)) s</a:t>
            </a:r>
          </a:p>
          <a:p>
            <a:pPr marL="0" indent="0">
              <a:buNone/>
            </a:pPr>
            <a:r>
              <a:rPr lang="en-US" dirty="0"/>
              <a:t>= {applying comp}</a:t>
            </a:r>
          </a:p>
          <a:p>
            <a:pPr marL="0" indent="0">
              <a:buNone/>
            </a:pPr>
            <a:r>
              <a:rPr lang="en-US" dirty="0"/>
              <a:t>exec [PUSH n] s</a:t>
            </a:r>
          </a:p>
          <a:p>
            <a:pPr marL="0" indent="0">
              <a:buNone/>
            </a:pPr>
            <a:r>
              <a:rPr lang="en-US" dirty="0"/>
              <a:t>= {applying exec}</a:t>
            </a:r>
          </a:p>
          <a:p>
            <a:pPr marL="0" indent="0">
              <a:buNone/>
            </a:pPr>
            <a:r>
              <a:rPr lang="en-US" dirty="0"/>
              <a:t>n : s</a:t>
            </a:r>
          </a:p>
          <a:p>
            <a:pPr marL="0" indent="0">
              <a:buNone/>
            </a:pPr>
            <a:r>
              <a:rPr lang="en-US" dirty="0"/>
              <a:t>= {</a:t>
            </a:r>
            <a:r>
              <a:rPr lang="en-US" dirty="0" err="1"/>
              <a:t>unapplying</a:t>
            </a:r>
            <a:r>
              <a:rPr lang="en-US" dirty="0"/>
              <a:t> eval}</a:t>
            </a:r>
          </a:p>
          <a:p>
            <a:pPr marL="0" indent="0">
              <a:buNone/>
            </a:pPr>
            <a:r>
              <a:rPr lang="en-US" dirty="0"/>
              <a:t>eval (Val n) : s</a:t>
            </a:r>
          </a:p>
        </p:txBody>
      </p:sp>
      <p:sp>
        <p:nvSpPr>
          <p:cNvPr id="4" name="Slide Number Placeholder 3">
            <a:extLst>
              <a:ext uri="{FF2B5EF4-FFF2-40B4-BE49-F238E27FC236}">
                <a16:creationId xmlns:a16="http://schemas.microsoft.com/office/drawing/2014/main" id="{8D759C57-90A4-4254-9952-F39446B43C64}"/>
              </a:ext>
            </a:extLst>
          </p:cNvPr>
          <p:cNvSpPr>
            <a:spLocks noGrp="1"/>
          </p:cNvSpPr>
          <p:nvPr>
            <p:ph type="sldNum" sz="quarter" idx="10"/>
          </p:nvPr>
        </p:nvSpPr>
        <p:spPr/>
        <p:txBody>
          <a:bodyPr/>
          <a:lstStyle/>
          <a:p>
            <a:pPr>
              <a:defRPr/>
            </a:pPr>
            <a:fld id="{E48AA650-3E41-A349-B956-155ED09CC8BD}" type="slidenum">
              <a:rPr lang="en-US" smtClean="0"/>
              <a:pPr>
                <a:defRPr/>
              </a:pPr>
              <a:t>9</a:t>
            </a:fld>
            <a:endParaRPr lang="en-US"/>
          </a:p>
        </p:txBody>
      </p:sp>
    </p:spTree>
    <p:extLst>
      <p:ext uri="{BB962C8B-B14F-4D97-AF65-F5344CB8AC3E}">
        <p14:creationId xmlns:p14="http://schemas.microsoft.com/office/powerpoint/2010/main" val="28994932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B0072C-EFB9-4634-BB0F-3A2ECD2367DF}"/>
              </a:ext>
            </a:extLst>
          </p:cNvPr>
          <p:cNvSpPr>
            <a:spLocks noGrp="1"/>
          </p:cNvSpPr>
          <p:nvPr>
            <p:ph type="title"/>
          </p:nvPr>
        </p:nvSpPr>
        <p:spPr>
          <a:xfrm>
            <a:off x="386443" y="223157"/>
            <a:ext cx="7772400" cy="685800"/>
          </a:xfrm>
        </p:spPr>
        <p:txBody>
          <a:bodyPr/>
          <a:lstStyle/>
          <a:p>
            <a:r>
              <a:rPr lang="en-US" dirty="0"/>
              <a:t>Inductive case</a:t>
            </a:r>
          </a:p>
        </p:txBody>
      </p:sp>
      <p:sp>
        <p:nvSpPr>
          <p:cNvPr id="3" name="Content Placeholder 2">
            <a:extLst>
              <a:ext uri="{FF2B5EF4-FFF2-40B4-BE49-F238E27FC236}">
                <a16:creationId xmlns:a16="http://schemas.microsoft.com/office/drawing/2014/main" id="{419A5F5A-F2A1-4F64-8C19-EF6DA95B4E85}"/>
              </a:ext>
            </a:extLst>
          </p:cNvPr>
          <p:cNvSpPr>
            <a:spLocks noGrp="1"/>
          </p:cNvSpPr>
          <p:nvPr>
            <p:ph idx="1"/>
          </p:nvPr>
        </p:nvSpPr>
        <p:spPr>
          <a:xfrm>
            <a:off x="482600" y="950685"/>
            <a:ext cx="8178800" cy="5900965"/>
          </a:xfrm>
        </p:spPr>
        <p:txBody>
          <a:bodyPr>
            <a:normAutofit fontScale="77500" lnSpcReduction="20000"/>
          </a:bodyPr>
          <a:lstStyle/>
          <a:p>
            <a:pPr marL="0" indent="0">
              <a:buNone/>
            </a:pPr>
            <a:r>
              <a:rPr lang="en-US" dirty="0"/>
              <a:t>exec (comp (Add x y)) s</a:t>
            </a:r>
          </a:p>
          <a:p>
            <a:pPr marL="0" indent="0">
              <a:buNone/>
            </a:pPr>
            <a:r>
              <a:rPr lang="en-US" dirty="0"/>
              <a:t>= {applying comp}</a:t>
            </a:r>
          </a:p>
          <a:p>
            <a:pPr marL="0" indent="0">
              <a:buNone/>
            </a:pPr>
            <a:r>
              <a:rPr lang="en-US" dirty="0"/>
              <a:t>exec (comp x ++ comp y ++ [ADD]) s</a:t>
            </a:r>
          </a:p>
          <a:p>
            <a:pPr marL="0" indent="0">
              <a:buNone/>
            </a:pPr>
            <a:r>
              <a:rPr lang="en-US" dirty="0"/>
              <a:t>= {associativity of ++}</a:t>
            </a:r>
          </a:p>
          <a:p>
            <a:pPr marL="0" indent="0">
              <a:buNone/>
            </a:pPr>
            <a:r>
              <a:rPr lang="en-US" dirty="0"/>
              <a:t>exec (comp x ++ (comp y ++ [ADD])) s</a:t>
            </a:r>
          </a:p>
          <a:p>
            <a:pPr marL="0" indent="0">
              <a:buNone/>
            </a:pPr>
            <a:r>
              <a:rPr lang="en-US" dirty="0"/>
              <a:t>= {distributivity: next slide}</a:t>
            </a:r>
          </a:p>
          <a:p>
            <a:pPr marL="0" indent="0">
              <a:buNone/>
            </a:pPr>
            <a:r>
              <a:rPr lang="en-US" dirty="0"/>
              <a:t>exec (comp y ++ [ADD]) (exec (comp x) s)</a:t>
            </a:r>
          </a:p>
          <a:p>
            <a:pPr marL="0" indent="0">
              <a:buNone/>
            </a:pPr>
            <a:r>
              <a:rPr lang="en-US" dirty="0"/>
              <a:t>= {induction hypothesis for x}</a:t>
            </a:r>
          </a:p>
          <a:p>
            <a:pPr marL="0" indent="0">
              <a:buNone/>
            </a:pPr>
            <a:r>
              <a:rPr lang="en-US" dirty="0"/>
              <a:t>exec (comp y ++ [ADD]) (eval x : s)</a:t>
            </a:r>
          </a:p>
          <a:p>
            <a:pPr marL="0" indent="0">
              <a:buNone/>
            </a:pPr>
            <a:r>
              <a:rPr lang="en-US" dirty="0"/>
              <a:t>= {distributivity again}</a:t>
            </a:r>
          </a:p>
          <a:p>
            <a:pPr marL="0" indent="0">
              <a:buNone/>
            </a:pPr>
            <a:r>
              <a:rPr lang="en-US" dirty="0"/>
              <a:t>exec [ADD] (exec (comp y) (eval x : s))</a:t>
            </a:r>
          </a:p>
          <a:p>
            <a:pPr marL="0" indent="0">
              <a:buNone/>
            </a:pPr>
            <a:r>
              <a:rPr lang="en-US" dirty="0"/>
              <a:t>= {induction hypothesis for y}</a:t>
            </a:r>
          </a:p>
          <a:p>
            <a:pPr marL="0" indent="0">
              <a:buNone/>
            </a:pPr>
            <a:r>
              <a:rPr lang="en-US" dirty="0"/>
              <a:t>exec [ADD] (eval y : eval x : s)</a:t>
            </a:r>
          </a:p>
          <a:p>
            <a:pPr marL="0" indent="0">
              <a:buNone/>
            </a:pPr>
            <a:r>
              <a:rPr lang="en-US" dirty="0"/>
              <a:t>= {applying exec twice}</a:t>
            </a:r>
          </a:p>
          <a:p>
            <a:pPr marL="0" indent="0">
              <a:buNone/>
            </a:pPr>
            <a:r>
              <a:rPr lang="en-US" dirty="0"/>
              <a:t>(eval x + eval y) : s</a:t>
            </a:r>
          </a:p>
          <a:p>
            <a:pPr marL="0" indent="0">
              <a:buNone/>
            </a:pPr>
            <a:r>
              <a:rPr lang="en-US" dirty="0"/>
              <a:t>= {</a:t>
            </a:r>
            <a:r>
              <a:rPr lang="en-US" dirty="0" err="1"/>
              <a:t>unapplying</a:t>
            </a:r>
            <a:r>
              <a:rPr lang="en-US" dirty="0"/>
              <a:t> eval}</a:t>
            </a:r>
          </a:p>
          <a:p>
            <a:pPr marL="0" indent="0">
              <a:buNone/>
            </a:pPr>
            <a:r>
              <a:rPr lang="en-US" dirty="0"/>
              <a:t>eval (Add x y) : s</a:t>
            </a:r>
          </a:p>
          <a:p>
            <a:pPr marL="0" indent="0">
              <a:buNone/>
            </a:pPr>
            <a:endParaRPr lang="en-US" dirty="0"/>
          </a:p>
        </p:txBody>
      </p:sp>
      <p:sp>
        <p:nvSpPr>
          <p:cNvPr id="4" name="Slide Number Placeholder 3">
            <a:extLst>
              <a:ext uri="{FF2B5EF4-FFF2-40B4-BE49-F238E27FC236}">
                <a16:creationId xmlns:a16="http://schemas.microsoft.com/office/drawing/2014/main" id="{D55B85A5-9042-4C37-A73C-3663A082E32D}"/>
              </a:ext>
            </a:extLst>
          </p:cNvPr>
          <p:cNvSpPr>
            <a:spLocks noGrp="1"/>
          </p:cNvSpPr>
          <p:nvPr>
            <p:ph type="sldNum" sz="quarter" idx="10"/>
          </p:nvPr>
        </p:nvSpPr>
        <p:spPr/>
        <p:txBody>
          <a:bodyPr/>
          <a:lstStyle/>
          <a:p>
            <a:pPr>
              <a:defRPr/>
            </a:pPr>
            <a:fld id="{E48AA650-3E41-A349-B956-155ED09CC8BD}" type="slidenum">
              <a:rPr lang="en-US" smtClean="0"/>
              <a:pPr>
                <a:defRPr/>
              </a:pPr>
              <a:t>10</a:t>
            </a:fld>
            <a:endParaRPr lang="en-US"/>
          </a:p>
        </p:txBody>
      </p:sp>
    </p:spTree>
    <p:extLst>
      <p:ext uri="{BB962C8B-B14F-4D97-AF65-F5344CB8AC3E}">
        <p14:creationId xmlns:p14="http://schemas.microsoft.com/office/powerpoint/2010/main" val="4447532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A76B95-F87F-4ACE-B2A5-C89FC6995A90}"/>
              </a:ext>
            </a:extLst>
          </p:cNvPr>
          <p:cNvSpPr>
            <a:spLocks noGrp="1"/>
          </p:cNvSpPr>
          <p:nvPr>
            <p:ph type="title"/>
          </p:nvPr>
        </p:nvSpPr>
        <p:spPr/>
        <p:txBody>
          <a:bodyPr/>
          <a:lstStyle/>
          <a:p>
            <a:r>
              <a:rPr lang="en-US" dirty="0"/>
              <a:t>Distributivity</a:t>
            </a:r>
          </a:p>
        </p:txBody>
      </p:sp>
      <p:sp>
        <p:nvSpPr>
          <p:cNvPr id="3" name="Content Placeholder 2">
            <a:extLst>
              <a:ext uri="{FF2B5EF4-FFF2-40B4-BE49-F238E27FC236}">
                <a16:creationId xmlns:a16="http://schemas.microsoft.com/office/drawing/2014/main" id="{28F79744-AC62-4334-BE76-F75FCAE1B74E}"/>
              </a:ext>
            </a:extLst>
          </p:cNvPr>
          <p:cNvSpPr>
            <a:spLocks noGrp="1"/>
          </p:cNvSpPr>
          <p:nvPr>
            <p:ph idx="1"/>
          </p:nvPr>
        </p:nvSpPr>
        <p:spPr>
          <a:xfrm>
            <a:off x="533400" y="1066800"/>
            <a:ext cx="8178800" cy="5702300"/>
          </a:xfrm>
        </p:spPr>
        <p:txBody>
          <a:bodyPr/>
          <a:lstStyle/>
          <a:p>
            <a:pPr marL="0" indent="0">
              <a:buNone/>
            </a:pPr>
            <a:r>
              <a:rPr lang="en-US" dirty="0"/>
              <a:t>Executing two pieces of code appended together gives the same result as executing them in sequence:</a:t>
            </a:r>
          </a:p>
          <a:p>
            <a:pPr marL="0" indent="0">
              <a:buNone/>
            </a:pPr>
            <a:r>
              <a:rPr lang="en-US" dirty="0"/>
              <a:t>exec (c ++ d) s = exec d (exec c s)</a:t>
            </a:r>
          </a:p>
          <a:p>
            <a:pPr marL="0" indent="0">
              <a:buNone/>
            </a:pPr>
            <a:r>
              <a:rPr lang="en-US" dirty="0"/>
              <a:t>The proof is by induction over the code list c, with the inductive case split into two cases, depending upon whether the first operation in the code is a push or an add. We need the definition of ++ (append, or list concatenation).</a:t>
            </a:r>
          </a:p>
          <a:p>
            <a:pPr marL="0" indent="0">
              <a:buNone/>
            </a:pPr>
            <a:r>
              <a:rPr lang="en-US" dirty="0"/>
              <a:t>(++) :: [a] -&gt; [a] -&gt; [a]</a:t>
            </a:r>
          </a:p>
          <a:p>
            <a:pPr marL="0" indent="0">
              <a:buNone/>
            </a:pPr>
            <a:r>
              <a:rPr lang="en-US" dirty="0"/>
              <a:t>[]       ++ </a:t>
            </a:r>
            <a:r>
              <a:rPr lang="en-US" dirty="0" err="1"/>
              <a:t>ys</a:t>
            </a:r>
            <a:r>
              <a:rPr lang="en-US" dirty="0"/>
              <a:t> = </a:t>
            </a:r>
            <a:r>
              <a:rPr lang="en-US" dirty="0" err="1"/>
              <a:t>ys</a:t>
            </a:r>
            <a:endParaRPr lang="en-US" dirty="0"/>
          </a:p>
          <a:p>
            <a:pPr marL="0" indent="0">
              <a:buNone/>
            </a:pPr>
            <a:r>
              <a:rPr lang="en-US" dirty="0"/>
              <a:t>(</a:t>
            </a:r>
            <a:r>
              <a:rPr lang="en-US" dirty="0" err="1"/>
              <a:t>x:xs</a:t>
            </a:r>
            <a:r>
              <a:rPr lang="en-US" dirty="0"/>
              <a:t>) ++ </a:t>
            </a:r>
            <a:r>
              <a:rPr lang="en-US" dirty="0" err="1"/>
              <a:t>ys</a:t>
            </a:r>
            <a:r>
              <a:rPr lang="en-US" dirty="0"/>
              <a:t> = x : (</a:t>
            </a:r>
            <a:r>
              <a:rPr lang="en-US" dirty="0" err="1"/>
              <a:t>xs</a:t>
            </a:r>
            <a:r>
              <a:rPr lang="en-US" dirty="0"/>
              <a:t> ++ </a:t>
            </a:r>
            <a:r>
              <a:rPr lang="en-US" dirty="0" err="1"/>
              <a:t>ys</a:t>
            </a:r>
            <a:r>
              <a:rPr lang="en-US" dirty="0"/>
              <a:t>)</a:t>
            </a:r>
          </a:p>
        </p:txBody>
      </p:sp>
      <p:sp>
        <p:nvSpPr>
          <p:cNvPr id="4" name="Slide Number Placeholder 3">
            <a:extLst>
              <a:ext uri="{FF2B5EF4-FFF2-40B4-BE49-F238E27FC236}">
                <a16:creationId xmlns:a16="http://schemas.microsoft.com/office/drawing/2014/main" id="{A03EA651-4031-42CE-AE35-F3458D592B5F}"/>
              </a:ext>
            </a:extLst>
          </p:cNvPr>
          <p:cNvSpPr>
            <a:spLocks noGrp="1"/>
          </p:cNvSpPr>
          <p:nvPr>
            <p:ph type="sldNum" sz="quarter" idx="10"/>
          </p:nvPr>
        </p:nvSpPr>
        <p:spPr/>
        <p:txBody>
          <a:bodyPr/>
          <a:lstStyle/>
          <a:p>
            <a:pPr>
              <a:defRPr/>
            </a:pPr>
            <a:fld id="{E48AA650-3E41-A349-B956-155ED09CC8BD}" type="slidenum">
              <a:rPr lang="en-US" smtClean="0"/>
              <a:pPr>
                <a:defRPr/>
              </a:pPr>
              <a:t>11</a:t>
            </a:fld>
            <a:endParaRPr lang="en-US"/>
          </a:p>
        </p:txBody>
      </p:sp>
    </p:spTree>
    <p:extLst>
      <p:ext uri="{BB962C8B-B14F-4D97-AF65-F5344CB8AC3E}">
        <p14:creationId xmlns:p14="http://schemas.microsoft.com/office/powerpoint/2010/main" val="3853842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8F2770-D48D-4D37-9F36-AF3F51779B9C}"/>
              </a:ext>
            </a:extLst>
          </p:cNvPr>
          <p:cNvSpPr>
            <a:spLocks noGrp="1"/>
          </p:cNvSpPr>
          <p:nvPr>
            <p:ph type="title"/>
          </p:nvPr>
        </p:nvSpPr>
        <p:spPr/>
        <p:txBody>
          <a:bodyPr/>
          <a:lstStyle/>
          <a:p>
            <a:r>
              <a:rPr lang="en-US" dirty="0"/>
              <a:t>Distributivity: base case</a:t>
            </a:r>
          </a:p>
        </p:txBody>
      </p:sp>
      <p:sp>
        <p:nvSpPr>
          <p:cNvPr id="3" name="Content Placeholder 2">
            <a:extLst>
              <a:ext uri="{FF2B5EF4-FFF2-40B4-BE49-F238E27FC236}">
                <a16:creationId xmlns:a16="http://schemas.microsoft.com/office/drawing/2014/main" id="{0FDC3BC7-D7B2-4912-B1E0-53D745D23285}"/>
              </a:ext>
            </a:extLst>
          </p:cNvPr>
          <p:cNvSpPr>
            <a:spLocks noGrp="1"/>
          </p:cNvSpPr>
          <p:nvPr>
            <p:ph idx="1"/>
          </p:nvPr>
        </p:nvSpPr>
        <p:spPr/>
        <p:txBody>
          <a:bodyPr/>
          <a:lstStyle/>
          <a:p>
            <a:pPr marL="0" indent="0">
              <a:buNone/>
            </a:pPr>
            <a:r>
              <a:rPr lang="en-US" dirty="0"/>
              <a:t>exec ([] ++ d) s</a:t>
            </a:r>
          </a:p>
          <a:p>
            <a:pPr marL="0" indent="0">
              <a:buNone/>
            </a:pPr>
            <a:r>
              <a:rPr lang="en-US" dirty="0"/>
              <a:t>= {applying ++}</a:t>
            </a:r>
          </a:p>
          <a:p>
            <a:pPr marL="0" indent="0">
              <a:buNone/>
            </a:pPr>
            <a:r>
              <a:rPr lang="en-US" dirty="0"/>
              <a:t>exec d s</a:t>
            </a:r>
          </a:p>
          <a:p>
            <a:pPr marL="0" indent="0">
              <a:buNone/>
            </a:pPr>
            <a:r>
              <a:rPr lang="en-US" dirty="0"/>
              <a:t>= {</a:t>
            </a:r>
            <a:r>
              <a:rPr lang="en-US" dirty="0" err="1"/>
              <a:t>unapplying</a:t>
            </a:r>
            <a:r>
              <a:rPr lang="en-US" dirty="0"/>
              <a:t> exec}</a:t>
            </a:r>
          </a:p>
          <a:p>
            <a:pPr marL="0" indent="0">
              <a:buNone/>
            </a:pPr>
            <a:r>
              <a:rPr lang="en-US" dirty="0"/>
              <a:t>exec d (exec [] s)</a:t>
            </a:r>
          </a:p>
        </p:txBody>
      </p:sp>
      <p:sp>
        <p:nvSpPr>
          <p:cNvPr id="4" name="Slide Number Placeholder 3">
            <a:extLst>
              <a:ext uri="{FF2B5EF4-FFF2-40B4-BE49-F238E27FC236}">
                <a16:creationId xmlns:a16="http://schemas.microsoft.com/office/drawing/2014/main" id="{0576DF18-31F4-4C1D-BC42-453837180A7F}"/>
              </a:ext>
            </a:extLst>
          </p:cNvPr>
          <p:cNvSpPr>
            <a:spLocks noGrp="1"/>
          </p:cNvSpPr>
          <p:nvPr>
            <p:ph type="sldNum" sz="quarter" idx="10"/>
          </p:nvPr>
        </p:nvSpPr>
        <p:spPr/>
        <p:txBody>
          <a:bodyPr/>
          <a:lstStyle/>
          <a:p>
            <a:pPr>
              <a:defRPr/>
            </a:pPr>
            <a:fld id="{E48AA650-3E41-A349-B956-155ED09CC8BD}" type="slidenum">
              <a:rPr lang="en-US" smtClean="0"/>
              <a:pPr>
                <a:defRPr/>
              </a:pPr>
              <a:t>12</a:t>
            </a:fld>
            <a:endParaRPr lang="en-US"/>
          </a:p>
        </p:txBody>
      </p:sp>
    </p:spTree>
    <p:extLst>
      <p:ext uri="{BB962C8B-B14F-4D97-AF65-F5344CB8AC3E}">
        <p14:creationId xmlns:p14="http://schemas.microsoft.com/office/powerpoint/2010/main" val="39234246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82FF30-01F5-48BB-86C3-CC639395531F}"/>
              </a:ext>
            </a:extLst>
          </p:cNvPr>
          <p:cNvSpPr>
            <a:spLocks noGrp="1"/>
          </p:cNvSpPr>
          <p:nvPr>
            <p:ph type="title"/>
          </p:nvPr>
        </p:nvSpPr>
        <p:spPr/>
        <p:txBody>
          <a:bodyPr/>
          <a:lstStyle/>
          <a:p>
            <a:r>
              <a:rPr lang="en-US" dirty="0"/>
              <a:t>Distributivity: PUSH case</a:t>
            </a:r>
          </a:p>
        </p:txBody>
      </p:sp>
      <p:sp>
        <p:nvSpPr>
          <p:cNvPr id="3" name="Content Placeholder 2">
            <a:extLst>
              <a:ext uri="{FF2B5EF4-FFF2-40B4-BE49-F238E27FC236}">
                <a16:creationId xmlns:a16="http://schemas.microsoft.com/office/drawing/2014/main" id="{821E6BAC-C9E6-44D8-A757-04DA56E7FD3F}"/>
              </a:ext>
            </a:extLst>
          </p:cNvPr>
          <p:cNvSpPr>
            <a:spLocks noGrp="1"/>
          </p:cNvSpPr>
          <p:nvPr>
            <p:ph idx="1"/>
          </p:nvPr>
        </p:nvSpPr>
        <p:spPr/>
        <p:txBody>
          <a:bodyPr/>
          <a:lstStyle/>
          <a:p>
            <a:pPr marL="0" indent="0">
              <a:buNone/>
            </a:pPr>
            <a:r>
              <a:rPr lang="en-US" dirty="0"/>
              <a:t>exec ((PUSH n : c) ++ d) s</a:t>
            </a:r>
          </a:p>
          <a:p>
            <a:pPr marL="0" indent="0">
              <a:buNone/>
            </a:pPr>
            <a:r>
              <a:rPr lang="en-US" dirty="0"/>
              <a:t>= {applying ++}</a:t>
            </a:r>
          </a:p>
          <a:p>
            <a:pPr marL="0" indent="0">
              <a:buNone/>
            </a:pPr>
            <a:r>
              <a:rPr lang="en-US" dirty="0"/>
              <a:t>exec (PUSH n : (c ++ d)) s</a:t>
            </a:r>
          </a:p>
          <a:p>
            <a:pPr marL="0" indent="0">
              <a:buNone/>
            </a:pPr>
            <a:r>
              <a:rPr lang="en-US" dirty="0"/>
              <a:t>= {applying exec}</a:t>
            </a:r>
          </a:p>
          <a:p>
            <a:pPr marL="0" indent="0">
              <a:buNone/>
            </a:pPr>
            <a:r>
              <a:rPr lang="en-US" dirty="0"/>
              <a:t>exec (c ++ d) (n : s)</a:t>
            </a:r>
          </a:p>
          <a:p>
            <a:pPr marL="0" indent="0">
              <a:buNone/>
            </a:pPr>
            <a:r>
              <a:rPr lang="en-US" dirty="0"/>
              <a:t>= {induction hypothesis}</a:t>
            </a:r>
          </a:p>
          <a:p>
            <a:pPr marL="0" indent="0">
              <a:buNone/>
            </a:pPr>
            <a:r>
              <a:rPr lang="en-US" dirty="0"/>
              <a:t>exec d (exec c (n : s))</a:t>
            </a:r>
          </a:p>
          <a:p>
            <a:pPr marL="0" indent="0">
              <a:buNone/>
            </a:pPr>
            <a:r>
              <a:rPr lang="en-US" dirty="0"/>
              <a:t>= {</a:t>
            </a:r>
            <a:r>
              <a:rPr lang="en-US" dirty="0" err="1"/>
              <a:t>unapplying</a:t>
            </a:r>
            <a:r>
              <a:rPr lang="en-US" dirty="0"/>
              <a:t> exec}</a:t>
            </a:r>
          </a:p>
          <a:p>
            <a:pPr marL="0" indent="0">
              <a:buNone/>
            </a:pPr>
            <a:r>
              <a:rPr lang="en-US" dirty="0"/>
              <a:t>exec d (exec (PUSH n : c) s)</a:t>
            </a:r>
          </a:p>
        </p:txBody>
      </p:sp>
      <p:sp>
        <p:nvSpPr>
          <p:cNvPr id="4" name="Slide Number Placeholder 3">
            <a:extLst>
              <a:ext uri="{FF2B5EF4-FFF2-40B4-BE49-F238E27FC236}">
                <a16:creationId xmlns:a16="http://schemas.microsoft.com/office/drawing/2014/main" id="{11C3051E-7E0B-43B8-BBF8-68A0D0BF7BE0}"/>
              </a:ext>
            </a:extLst>
          </p:cNvPr>
          <p:cNvSpPr>
            <a:spLocks noGrp="1"/>
          </p:cNvSpPr>
          <p:nvPr>
            <p:ph type="sldNum" sz="quarter" idx="10"/>
          </p:nvPr>
        </p:nvSpPr>
        <p:spPr/>
        <p:txBody>
          <a:bodyPr/>
          <a:lstStyle/>
          <a:p>
            <a:pPr>
              <a:defRPr/>
            </a:pPr>
            <a:fld id="{E48AA650-3E41-A349-B956-155ED09CC8BD}" type="slidenum">
              <a:rPr lang="en-US" smtClean="0"/>
              <a:pPr>
                <a:defRPr/>
              </a:pPr>
              <a:t>13</a:t>
            </a:fld>
            <a:endParaRPr lang="en-US"/>
          </a:p>
        </p:txBody>
      </p:sp>
    </p:spTree>
    <p:extLst>
      <p:ext uri="{BB962C8B-B14F-4D97-AF65-F5344CB8AC3E}">
        <p14:creationId xmlns:p14="http://schemas.microsoft.com/office/powerpoint/2010/main" val="7879704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940347-9DDD-41CF-96D6-1A44A03FE44D}"/>
              </a:ext>
            </a:extLst>
          </p:cNvPr>
          <p:cNvSpPr>
            <a:spLocks noGrp="1"/>
          </p:cNvSpPr>
          <p:nvPr>
            <p:ph type="title"/>
          </p:nvPr>
        </p:nvSpPr>
        <p:spPr/>
        <p:txBody>
          <a:bodyPr/>
          <a:lstStyle/>
          <a:p>
            <a:r>
              <a:rPr lang="en-US" dirty="0"/>
              <a:t>Distributivity: ADD case</a:t>
            </a:r>
          </a:p>
        </p:txBody>
      </p:sp>
      <p:sp>
        <p:nvSpPr>
          <p:cNvPr id="3" name="Content Placeholder 2">
            <a:extLst>
              <a:ext uri="{FF2B5EF4-FFF2-40B4-BE49-F238E27FC236}">
                <a16:creationId xmlns:a16="http://schemas.microsoft.com/office/drawing/2014/main" id="{CE00DB3E-6AAC-477C-B6C0-32935771A368}"/>
              </a:ext>
            </a:extLst>
          </p:cNvPr>
          <p:cNvSpPr>
            <a:spLocks noGrp="1"/>
          </p:cNvSpPr>
          <p:nvPr>
            <p:ph idx="1"/>
          </p:nvPr>
        </p:nvSpPr>
        <p:spPr>
          <a:xfrm>
            <a:off x="435429" y="1149350"/>
            <a:ext cx="8178800" cy="5638800"/>
          </a:xfrm>
        </p:spPr>
        <p:txBody>
          <a:bodyPr/>
          <a:lstStyle/>
          <a:p>
            <a:pPr marL="0" indent="0">
              <a:buNone/>
            </a:pPr>
            <a:r>
              <a:rPr lang="en-US" dirty="0"/>
              <a:t>exec ((ADD : c) ++ d) s</a:t>
            </a:r>
          </a:p>
          <a:p>
            <a:pPr marL="0" indent="0">
              <a:buNone/>
            </a:pPr>
            <a:r>
              <a:rPr lang="en-US" dirty="0"/>
              <a:t>= {applying ++}</a:t>
            </a:r>
          </a:p>
          <a:p>
            <a:pPr marL="0" indent="0">
              <a:buNone/>
            </a:pPr>
            <a:r>
              <a:rPr lang="en-US" dirty="0"/>
              <a:t>exec (ADD : (c ++ d) s</a:t>
            </a:r>
          </a:p>
          <a:p>
            <a:pPr marL="0" indent="0">
              <a:buNone/>
            </a:pPr>
            <a:r>
              <a:rPr lang="en-US" dirty="0"/>
              <a:t>= {</a:t>
            </a:r>
            <a:r>
              <a:rPr lang="en-US" b="1" dirty="0"/>
              <a:t>assume no underflow</a:t>
            </a:r>
            <a:r>
              <a:rPr lang="en-US" dirty="0"/>
              <a:t>, so: s = m : n : s’ }</a:t>
            </a:r>
          </a:p>
          <a:p>
            <a:pPr marL="0" indent="0">
              <a:buNone/>
            </a:pPr>
            <a:r>
              <a:rPr lang="en-US" dirty="0"/>
              <a:t>exec (ADD : (c ++ d) (m : n : s’)</a:t>
            </a:r>
          </a:p>
          <a:p>
            <a:pPr marL="0" indent="0">
              <a:buNone/>
            </a:pPr>
            <a:r>
              <a:rPr lang="en-US" dirty="0"/>
              <a:t>= {applying exec}</a:t>
            </a:r>
          </a:p>
          <a:p>
            <a:pPr marL="0" indent="0">
              <a:buNone/>
            </a:pPr>
            <a:r>
              <a:rPr lang="en-US" dirty="0"/>
              <a:t>exec (c ++ d) (</a:t>
            </a:r>
            <a:r>
              <a:rPr lang="en-US" dirty="0" err="1"/>
              <a:t>n+m</a:t>
            </a:r>
            <a:r>
              <a:rPr lang="en-US" dirty="0"/>
              <a:t> : s’)</a:t>
            </a:r>
          </a:p>
          <a:p>
            <a:pPr marL="0" indent="0">
              <a:buNone/>
            </a:pPr>
            <a:r>
              <a:rPr lang="en-US" dirty="0"/>
              <a:t>= {induction hypothesis}</a:t>
            </a:r>
          </a:p>
          <a:p>
            <a:pPr marL="0" indent="0">
              <a:buNone/>
            </a:pPr>
            <a:r>
              <a:rPr lang="en-US" dirty="0"/>
              <a:t>exec d (exec c (</a:t>
            </a:r>
            <a:r>
              <a:rPr lang="en-US" dirty="0" err="1"/>
              <a:t>n+m</a:t>
            </a:r>
            <a:r>
              <a:rPr lang="en-US" dirty="0"/>
              <a:t> : s’)</a:t>
            </a:r>
          </a:p>
          <a:p>
            <a:pPr marL="0" indent="0">
              <a:buNone/>
            </a:pPr>
            <a:r>
              <a:rPr lang="en-US" dirty="0"/>
              <a:t>= {</a:t>
            </a:r>
            <a:r>
              <a:rPr lang="en-US" dirty="0" err="1"/>
              <a:t>unapplying</a:t>
            </a:r>
            <a:r>
              <a:rPr lang="en-US" dirty="0"/>
              <a:t> exec}</a:t>
            </a:r>
          </a:p>
          <a:p>
            <a:pPr marL="0" indent="0">
              <a:buNone/>
            </a:pPr>
            <a:r>
              <a:rPr lang="en-US" dirty="0"/>
              <a:t>exec d (exec (ADD : c) (m : n : s’))</a:t>
            </a:r>
          </a:p>
        </p:txBody>
      </p:sp>
      <p:sp>
        <p:nvSpPr>
          <p:cNvPr id="4" name="Slide Number Placeholder 3">
            <a:extLst>
              <a:ext uri="{FF2B5EF4-FFF2-40B4-BE49-F238E27FC236}">
                <a16:creationId xmlns:a16="http://schemas.microsoft.com/office/drawing/2014/main" id="{0C626E79-8B0C-4F32-A7E3-50DE3BAD4372}"/>
              </a:ext>
            </a:extLst>
          </p:cNvPr>
          <p:cNvSpPr>
            <a:spLocks noGrp="1"/>
          </p:cNvSpPr>
          <p:nvPr>
            <p:ph type="sldNum" sz="quarter" idx="10"/>
          </p:nvPr>
        </p:nvSpPr>
        <p:spPr/>
        <p:txBody>
          <a:bodyPr/>
          <a:lstStyle/>
          <a:p>
            <a:pPr>
              <a:defRPr/>
            </a:pPr>
            <a:fld id="{E48AA650-3E41-A349-B956-155ED09CC8BD}" type="slidenum">
              <a:rPr lang="en-US" smtClean="0"/>
              <a:pPr>
                <a:defRPr/>
              </a:pPr>
              <a:t>14</a:t>
            </a:fld>
            <a:endParaRPr lang="en-US"/>
          </a:p>
        </p:txBody>
      </p:sp>
    </p:spTree>
    <p:extLst>
      <p:ext uri="{BB962C8B-B14F-4D97-AF65-F5344CB8AC3E}">
        <p14:creationId xmlns:p14="http://schemas.microsoft.com/office/powerpoint/2010/main" val="273554052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E3CAC4-017B-45D0-A328-A765C946875E}"/>
              </a:ext>
            </a:extLst>
          </p:cNvPr>
          <p:cNvSpPr>
            <a:spLocks noGrp="1"/>
          </p:cNvSpPr>
          <p:nvPr>
            <p:ph type="title"/>
          </p:nvPr>
        </p:nvSpPr>
        <p:spPr>
          <a:xfrm>
            <a:off x="130629" y="381000"/>
            <a:ext cx="9013371" cy="685800"/>
          </a:xfrm>
        </p:spPr>
        <p:txBody>
          <a:bodyPr/>
          <a:lstStyle/>
          <a:p>
            <a:r>
              <a:rPr lang="en-US" sz="3200" dirty="0"/>
              <a:t>Accumulator version of the compiler</a:t>
            </a:r>
          </a:p>
        </p:txBody>
      </p:sp>
      <p:sp>
        <p:nvSpPr>
          <p:cNvPr id="3" name="Content Placeholder 2">
            <a:extLst>
              <a:ext uri="{FF2B5EF4-FFF2-40B4-BE49-F238E27FC236}">
                <a16:creationId xmlns:a16="http://schemas.microsoft.com/office/drawing/2014/main" id="{F1C47D86-3D57-4E07-9000-B4B9EDACE801}"/>
              </a:ext>
            </a:extLst>
          </p:cNvPr>
          <p:cNvSpPr>
            <a:spLocks noGrp="1"/>
          </p:cNvSpPr>
          <p:nvPr>
            <p:ph idx="1"/>
          </p:nvPr>
        </p:nvSpPr>
        <p:spPr/>
        <p:txBody>
          <a:bodyPr/>
          <a:lstStyle/>
          <a:p>
            <a:pPr marL="0" indent="0">
              <a:buNone/>
            </a:pPr>
            <a:r>
              <a:rPr lang="en-US" dirty="0"/>
              <a:t>Hutton describes an accumulator version of the compiler at the end of section 16.7.  This version avoids the problem of stack underflow and has two additional benefits: </a:t>
            </a:r>
          </a:p>
          <a:p>
            <a:pPr marL="514350" indent="-514350">
              <a:buAutoNum type="arabicParenBoth"/>
            </a:pPr>
            <a:r>
              <a:rPr lang="en-US" dirty="0"/>
              <a:t>it avoids the use of append (++) and is therefore more efficient; </a:t>
            </a:r>
          </a:p>
          <a:p>
            <a:pPr marL="514350" indent="-514350">
              <a:buAutoNum type="arabicParenBoth"/>
            </a:pPr>
            <a:r>
              <a:rPr lang="en-US" dirty="0"/>
              <a:t>it allows a much shorter proof of compiler correctness.</a:t>
            </a:r>
          </a:p>
          <a:p>
            <a:pPr marL="0" indent="0">
              <a:buNone/>
            </a:pPr>
            <a:r>
              <a:rPr lang="en-US" dirty="0"/>
              <a:t>We present this version of the compiler, called comp’, next.</a:t>
            </a:r>
          </a:p>
        </p:txBody>
      </p:sp>
      <p:sp>
        <p:nvSpPr>
          <p:cNvPr id="4" name="Slide Number Placeholder 3">
            <a:extLst>
              <a:ext uri="{FF2B5EF4-FFF2-40B4-BE49-F238E27FC236}">
                <a16:creationId xmlns:a16="http://schemas.microsoft.com/office/drawing/2014/main" id="{F6F74203-6AB7-413F-90A5-7D2974985377}"/>
              </a:ext>
            </a:extLst>
          </p:cNvPr>
          <p:cNvSpPr>
            <a:spLocks noGrp="1"/>
          </p:cNvSpPr>
          <p:nvPr>
            <p:ph type="sldNum" sz="quarter" idx="10"/>
          </p:nvPr>
        </p:nvSpPr>
        <p:spPr/>
        <p:txBody>
          <a:bodyPr/>
          <a:lstStyle/>
          <a:p>
            <a:pPr>
              <a:defRPr/>
            </a:pPr>
            <a:fld id="{E48AA650-3E41-A349-B956-155ED09CC8BD}" type="slidenum">
              <a:rPr lang="en-US" smtClean="0"/>
              <a:pPr>
                <a:defRPr/>
              </a:pPr>
              <a:t>15</a:t>
            </a:fld>
            <a:endParaRPr lang="en-US"/>
          </a:p>
        </p:txBody>
      </p:sp>
    </p:spTree>
    <p:extLst>
      <p:ext uri="{BB962C8B-B14F-4D97-AF65-F5344CB8AC3E}">
        <p14:creationId xmlns:p14="http://schemas.microsoft.com/office/powerpoint/2010/main" val="2021600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a:xfrm>
            <a:off x="381000" y="381000"/>
            <a:ext cx="7772400" cy="596900"/>
          </a:xfrm>
        </p:spPr>
        <p:txBody>
          <a:bodyPr>
            <a:noAutofit/>
          </a:bodyPr>
          <a:lstStyle/>
          <a:p>
            <a:r>
              <a:rPr lang="en-US" sz="3200" dirty="0"/>
              <a:t>Compiler with an accumulator</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089479"/>
            <a:ext cx="9100457" cy="5698671"/>
          </a:xfrm>
        </p:spPr>
        <p:txBody>
          <a:bodyPr>
            <a:normAutofit fontScale="85000" lnSpcReduction="20000"/>
          </a:bodyPr>
          <a:lstStyle/>
          <a:p>
            <a:pPr marL="0" indent="0">
              <a:buNone/>
            </a:pPr>
            <a:r>
              <a:rPr lang="en-US" dirty="0">
                <a:solidFill>
                  <a:srgbClr val="FFFFFF"/>
                </a:solidFill>
              </a:rPr>
              <a:t>We seek a generalized function comp’ with the property</a:t>
            </a:r>
          </a:p>
          <a:p>
            <a:pPr marL="0" indent="0">
              <a:buNone/>
            </a:pPr>
            <a:r>
              <a:rPr lang="en-US" dirty="0">
                <a:solidFill>
                  <a:srgbClr val="FFFFFF"/>
                </a:solidFill>
              </a:rPr>
              <a:t>comp’ e c = comp e ++ c</a:t>
            </a:r>
          </a:p>
          <a:p>
            <a:pPr marL="0" indent="0">
              <a:buNone/>
            </a:pPr>
            <a:endParaRPr lang="en-US" dirty="0">
              <a:solidFill>
                <a:srgbClr val="FFFFFF"/>
              </a:solidFill>
            </a:endParaRPr>
          </a:p>
          <a:p>
            <a:pPr marL="0" indent="0">
              <a:buNone/>
            </a:pPr>
            <a:r>
              <a:rPr lang="en-US" dirty="0">
                <a:solidFill>
                  <a:srgbClr val="FFFFFF"/>
                </a:solidFill>
              </a:rPr>
              <a:t>In particular, comp’ e [] = comp e, and we have a simple procedural interpretation of how comp’ works: c accumulates the code that is generated as e is compiled. </a:t>
            </a:r>
          </a:p>
          <a:p>
            <a:pPr marL="0" indent="0">
              <a:buNone/>
            </a:pPr>
            <a:endParaRPr lang="en-US" dirty="0">
              <a:solidFill>
                <a:srgbClr val="FFFFFF"/>
              </a:solidFill>
            </a:endParaRPr>
          </a:p>
          <a:p>
            <a:pPr marL="0" indent="0">
              <a:buNone/>
            </a:pPr>
            <a:r>
              <a:rPr lang="en-US" dirty="0">
                <a:solidFill>
                  <a:srgbClr val="FFFFFF"/>
                </a:solidFill>
              </a:rPr>
              <a:t>To find an efficient definition of comp’ that does not depend on comp, we derive the definitions of comp’ for the two expression constructors, i.e., we derive:</a:t>
            </a:r>
          </a:p>
          <a:p>
            <a:pPr marL="0" indent="0">
              <a:buNone/>
            </a:pPr>
            <a:endParaRPr lang="en-US" dirty="0">
              <a:solidFill>
                <a:srgbClr val="FFFFFF"/>
              </a:solidFill>
            </a:endParaRPr>
          </a:p>
          <a:p>
            <a:pPr marL="0" indent="0">
              <a:buNone/>
            </a:pPr>
            <a:r>
              <a:rPr lang="en-US" dirty="0">
                <a:solidFill>
                  <a:srgbClr val="FFFFFF"/>
                </a:solidFill>
              </a:rPr>
              <a:t>comp’ (Val n) c</a:t>
            </a:r>
          </a:p>
          <a:p>
            <a:pPr marL="0" indent="0">
              <a:buNone/>
            </a:pPr>
            <a:endParaRPr lang="en-US" dirty="0">
              <a:solidFill>
                <a:srgbClr val="FFFFFF"/>
              </a:solidFill>
            </a:endParaRPr>
          </a:p>
          <a:p>
            <a:pPr marL="0" indent="0">
              <a:buNone/>
            </a:pPr>
            <a:r>
              <a:rPr lang="en-US" dirty="0">
                <a:solidFill>
                  <a:srgbClr val="FFFFFF"/>
                </a:solidFill>
              </a:rPr>
              <a:t>and </a:t>
            </a:r>
          </a:p>
          <a:p>
            <a:pPr marL="0" indent="0">
              <a:buNone/>
            </a:pPr>
            <a:endParaRPr lang="en-US" dirty="0">
              <a:solidFill>
                <a:srgbClr val="FFFFFF"/>
              </a:solidFill>
            </a:endParaRPr>
          </a:p>
          <a:p>
            <a:pPr marL="0" indent="0">
              <a:buNone/>
            </a:pPr>
            <a:r>
              <a:rPr lang="en-US" dirty="0">
                <a:solidFill>
                  <a:srgbClr val="FFFFFF"/>
                </a:solidFill>
              </a:rPr>
              <a:t>comp’ (Add x y) c</a:t>
            </a:r>
          </a:p>
          <a:p>
            <a:pPr marL="0" indent="0">
              <a:buNone/>
            </a:pPr>
            <a:endParaRPr lang="en-US" dirty="0">
              <a:solidFill>
                <a:srgbClr val="FFFFFF"/>
              </a:solidFill>
            </a:endParaRPr>
          </a:p>
          <a:p>
            <a:pPr marL="0" indent="0">
              <a:buNone/>
            </a:pPr>
            <a:endParaRPr lang="en-US" dirty="0">
              <a:solidFill>
                <a:srgbClr val="FFFFFF"/>
              </a:solidFill>
            </a:endParaRP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48AA650-3E41-A349-B956-155ED09CC8BD}" type="slidenum">
              <a:rPr kumimoji="0" lang="en-US" sz="1400" b="0" i="0" u="none" strike="noStrike" kern="1200" cap="none" spc="0" normalizeH="0" baseline="0" noProof="0" smtClean="0">
                <a:ln>
                  <a:noFill/>
                </a:ln>
                <a:solidFill>
                  <a:srgbClr val="FFFFFF"/>
                </a:solidFill>
                <a:effectLst/>
                <a:uLnTx/>
                <a:uFillTx/>
                <a:latin typeface="Tahoma"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16</a:t>
            </a:fld>
            <a:endParaRPr kumimoji="0" lang="en-US" sz="1400" b="0" i="0" u="none" strike="noStrike" kern="1200" cap="none" spc="0" normalizeH="0" baseline="0" noProof="0">
              <a:ln>
                <a:noFill/>
              </a:ln>
              <a:solidFill>
                <a:srgbClr val="FFFFFF"/>
              </a:solidFill>
              <a:effectLst/>
              <a:uLnTx/>
              <a:uFillTx/>
              <a:latin typeface="Tahoma" charset="0"/>
              <a:ea typeface="ＭＳ Ｐゴシック" charset="0"/>
            </a:endParaRPr>
          </a:p>
        </p:txBody>
      </p:sp>
    </p:spTree>
    <p:extLst>
      <p:ext uri="{BB962C8B-B14F-4D97-AF65-F5344CB8AC3E}">
        <p14:creationId xmlns:p14="http://schemas.microsoft.com/office/powerpoint/2010/main" val="1485718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a:xfrm>
            <a:off x="381000" y="381000"/>
            <a:ext cx="7772400" cy="596900"/>
          </a:xfrm>
        </p:spPr>
        <p:txBody>
          <a:bodyPr>
            <a:noAutofit/>
          </a:bodyPr>
          <a:lstStyle/>
          <a:p>
            <a:r>
              <a:rPr lang="en-US" sz="3200" dirty="0"/>
              <a:t>comp’ (Val n) c</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698671"/>
          </a:xfrm>
        </p:spPr>
        <p:txBody>
          <a:bodyPr>
            <a:normAutofit/>
          </a:bodyPr>
          <a:lstStyle/>
          <a:p>
            <a:pPr marL="0" indent="0">
              <a:buNone/>
            </a:pPr>
            <a:endParaRPr lang="en-US" dirty="0">
              <a:solidFill>
                <a:srgbClr val="FFFFFF"/>
              </a:solidFill>
            </a:endParaRPr>
          </a:p>
          <a:p>
            <a:pPr marL="0" indent="0">
              <a:buNone/>
            </a:pPr>
            <a:r>
              <a:rPr lang="en-US" dirty="0">
                <a:solidFill>
                  <a:srgbClr val="FFFFFF"/>
                </a:solidFill>
              </a:rPr>
              <a:t>comp’ (Val n) c</a:t>
            </a:r>
          </a:p>
          <a:p>
            <a:pPr marL="0" indent="0">
              <a:buNone/>
            </a:pPr>
            <a:r>
              <a:rPr lang="en-US" dirty="0">
                <a:solidFill>
                  <a:srgbClr val="FFFFFF"/>
                </a:solidFill>
              </a:rPr>
              <a:t>= {applying property of comp’}</a:t>
            </a:r>
          </a:p>
          <a:p>
            <a:pPr marL="0" indent="0">
              <a:buNone/>
            </a:pPr>
            <a:r>
              <a:rPr lang="en-US" dirty="0">
                <a:solidFill>
                  <a:srgbClr val="FFFFFF"/>
                </a:solidFill>
              </a:rPr>
              <a:t>comp (Val n) ++ c </a:t>
            </a:r>
          </a:p>
          <a:p>
            <a:pPr marL="0" indent="0">
              <a:buNone/>
            </a:pPr>
            <a:r>
              <a:rPr lang="en-US" dirty="0">
                <a:solidFill>
                  <a:srgbClr val="FFFFFF"/>
                </a:solidFill>
              </a:rPr>
              <a:t>= {applying comp}</a:t>
            </a:r>
          </a:p>
          <a:p>
            <a:pPr marL="0" indent="0">
              <a:buNone/>
            </a:pPr>
            <a:r>
              <a:rPr lang="en-US" dirty="0">
                <a:solidFill>
                  <a:srgbClr val="FFFFFF"/>
                </a:solidFill>
              </a:rPr>
              <a:t>[PUSH n] ++ c</a:t>
            </a:r>
          </a:p>
          <a:p>
            <a:pPr marL="0" indent="0">
              <a:buNone/>
            </a:pPr>
            <a:r>
              <a:rPr lang="en-US" dirty="0">
                <a:solidFill>
                  <a:srgbClr val="FFFFFF"/>
                </a:solidFill>
              </a:rPr>
              <a:t>= {applying ++}</a:t>
            </a:r>
          </a:p>
          <a:p>
            <a:pPr marL="0" indent="0">
              <a:buNone/>
            </a:pPr>
            <a:r>
              <a:rPr lang="en-US" dirty="0">
                <a:solidFill>
                  <a:srgbClr val="FFFFFF"/>
                </a:solidFill>
              </a:rPr>
              <a:t>PUSH n : ([] ++ c)</a:t>
            </a:r>
          </a:p>
          <a:p>
            <a:pPr marL="0" indent="0">
              <a:buNone/>
            </a:pPr>
            <a:r>
              <a:rPr lang="en-US" dirty="0">
                <a:solidFill>
                  <a:srgbClr val="FFFFFF"/>
                </a:solidFill>
              </a:rPr>
              <a:t>= {applying ++}</a:t>
            </a:r>
          </a:p>
          <a:p>
            <a:pPr marL="0" indent="0">
              <a:buNone/>
            </a:pPr>
            <a:r>
              <a:rPr lang="en-US" dirty="0">
                <a:solidFill>
                  <a:srgbClr val="FFFFFF"/>
                </a:solidFill>
              </a:rPr>
              <a:t>PUSH n : c</a:t>
            </a:r>
          </a:p>
          <a:p>
            <a:pPr marL="0" indent="0">
              <a:buNone/>
            </a:pPr>
            <a:endParaRPr lang="en-US" dirty="0">
              <a:solidFill>
                <a:srgbClr val="FFFFFF"/>
              </a:solidFill>
            </a:endParaRPr>
          </a:p>
          <a:p>
            <a:pPr marL="0" indent="0">
              <a:buNone/>
            </a:pPr>
            <a:endParaRPr lang="en-US" dirty="0">
              <a:solidFill>
                <a:srgbClr val="FFFFFF"/>
              </a:solidFill>
            </a:endParaRPr>
          </a:p>
          <a:p>
            <a:pPr marL="0" indent="0">
              <a:buNone/>
            </a:pPr>
            <a:endParaRPr lang="en-US" dirty="0">
              <a:solidFill>
                <a:srgbClr val="FFFFFF"/>
              </a:solidFill>
            </a:endParaRPr>
          </a:p>
          <a:p>
            <a:pPr marL="0" indent="0">
              <a:buNone/>
            </a:pPr>
            <a:endParaRPr lang="en-US" dirty="0">
              <a:solidFill>
                <a:srgbClr val="FFFFFF"/>
              </a:solidFill>
            </a:endParaRP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48AA650-3E41-A349-B956-155ED09CC8BD}" type="slidenum">
              <a:rPr kumimoji="0" lang="en-US" sz="1400" b="0" i="0" u="none" strike="noStrike" kern="1200" cap="none" spc="0" normalizeH="0" baseline="0" noProof="0" smtClean="0">
                <a:ln>
                  <a:noFill/>
                </a:ln>
                <a:solidFill>
                  <a:srgbClr val="FFFFFF"/>
                </a:solidFill>
                <a:effectLst/>
                <a:uLnTx/>
                <a:uFillTx/>
                <a:latin typeface="Tahoma"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17</a:t>
            </a:fld>
            <a:endParaRPr kumimoji="0" lang="en-US" sz="1400" b="0" i="0" u="none" strike="noStrike" kern="1200" cap="none" spc="0" normalizeH="0" baseline="0" noProof="0">
              <a:ln>
                <a:noFill/>
              </a:ln>
              <a:solidFill>
                <a:srgbClr val="FFFFFF"/>
              </a:solidFill>
              <a:effectLst/>
              <a:uLnTx/>
              <a:uFillTx/>
              <a:latin typeface="Tahoma" charset="0"/>
              <a:ea typeface="ＭＳ Ｐゴシック" charset="0"/>
            </a:endParaRPr>
          </a:p>
        </p:txBody>
      </p:sp>
    </p:spTree>
    <p:extLst>
      <p:ext uri="{BB962C8B-B14F-4D97-AF65-F5344CB8AC3E}">
        <p14:creationId xmlns:p14="http://schemas.microsoft.com/office/powerpoint/2010/main" val="31048726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a:xfrm>
            <a:off x="381000" y="381000"/>
            <a:ext cx="7772400" cy="596900"/>
          </a:xfrm>
        </p:spPr>
        <p:txBody>
          <a:bodyPr>
            <a:noAutofit/>
          </a:bodyPr>
          <a:lstStyle/>
          <a:p>
            <a:r>
              <a:rPr lang="en-US" sz="3200" dirty="0"/>
              <a:t>comp’ (Add x y) c</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698671"/>
          </a:xfrm>
        </p:spPr>
        <p:txBody>
          <a:bodyPr>
            <a:normAutofit/>
          </a:bodyPr>
          <a:lstStyle/>
          <a:p>
            <a:pPr marL="0" indent="0">
              <a:buNone/>
            </a:pPr>
            <a:r>
              <a:rPr lang="en-US" dirty="0">
                <a:solidFill>
                  <a:srgbClr val="FFFFFF"/>
                </a:solidFill>
              </a:rPr>
              <a:t>comp’ (Add x y) c</a:t>
            </a:r>
          </a:p>
          <a:p>
            <a:pPr marL="0" indent="0">
              <a:buNone/>
            </a:pPr>
            <a:r>
              <a:rPr lang="en-US" dirty="0">
                <a:solidFill>
                  <a:srgbClr val="FFFFFF"/>
                </a:solidFill>
              </a:rPr>
              <a:t>= {applying property of comp’ }</a:t>
            </a:r>
          </a:p>
          <a:p>
            <a:pPr marL="0" indent="0">
              <a:buNone/>
            </a:pPr>
            <a:r>
              <a:rPr lang="en-US" dirty="0">
                <a:solidFill>
                  <a:srgbClr val="FFFFFF"/>
                </a:solidFill>
              </a:rPr>
              <a:t>comp (Add x y) ++ c </a:t>
            </a:r>
          </a:p>
          <a:p>
            <a:pPr marL="0" indent="0">
              <a:buNone/>
            </a:pPr>
            <a:r>
              <a:rPr lang="en-US" dirty="0">
                <a:solidFill>
                  <a:srgbClr val="FFFFFF"/>
                </a:solidFill>
              </a:rPr>
              <a:t>= {applying comp}</a:t>
            </a:r>
          </a:p>
          <a:p>
            <a:pPr marL="0" indent="0">
              <a:buNone/>
            </a:pPr>
            <a:r>
              <a:rPr lang="en-US" dirty="0">
                <a:solidFill>
                  <a:srgbClr val="FFFFFF"/>
                </a:solidFill>
              </a:rPr>
              <a:t>comp x ++ comp y ++ [ADD] ++ c</a:t>
            </a:r>
          </a:p>
          <a:p>
            <a:pPr marL="0" indent="0">
              <a:buNone/>
            </a:pPr>
            <a:r>
              <a:rPr lang="en-US" dirty="0">
                <a:solidFill>
                  <a:srgbClr val="FFFFFF"/>
                </a:solidFill>
              </a:rPr>
              <a:t>= {lemma used on previous slide}</a:t>
            </a:r>
          </a:p>
          <a:p>
            <a:pPr marL="0" indent="0">
              <a:buNone/>
            </a:pPr>
            <a:r>
              <a:rPr lang="en-US" dirty="0">
                <a:solidFill>
                  <a:srgbClr val="FFFFFF"/>
                </a:solidFill>
              </a:rPr>
              <a:t>comp x ++ comp y ++ (ADD : c)</a:t>
            </a:r>
          </a:p>
          <a:p>
            <a:pPr marL="0" indent="0">
              <a:buNone/>
            </a:pPr>
            <a:r>
              <a:rPr lang="en-US" dirty="0">
                <a:solidFill>
                  <a:srgbClr val="FFFFFF"/>
                </a:solidFill>
              </a:rPr>
              <a:t>= {</a:t>
            </a:r>
            <a:r>
              <a:rPr lang="en-US" dirty="0" err="1">
                <a:solidFill>
                  <a:srgbClr val="FFFFFF"/>
                </a:solidFill>
              </a:rPr>
              <a:t>unapplying</a:t>
            </a:r>
            <a:r>
              <a:rPr lang="en-US" dirty="0">
                <a:solidFill>
                  <a:srgbClr val="FFFFFF"/>
                </a:solidFill>
              </a:rPr>
              <a:t> property of comp’ }</a:t>
            </a:r>
          </a:p>
          <a:p>
            <a:pPr marL="0" indent="0">
              <a:buNone/>
            </a:pPr>
            <a:r>
              <a:rPr lang="en-US" dirty="0">
                <a:solidFill>
                  <a:srgbClr val="FFFFFF"/>
                </a:solidFill>
              </a:rPr>
              <a:t>comp x ++ (comp’ y (ADD : c))</a:t>
            </a:r>
          </a:p>
          <a:p>
            <a:pPr marL="0" indent="0">
              <a:buNone/>
            </a:pPr>
            <a:r>
              <a:rPr lang="en-US" dirty="0">
                <a:solidFill>
                  <a:srgbClr val="FFFFFF"/>
                </a:solidFill>
              </a:rPr>
              <a:t>= {</a:t>
            </a:r>
            <a:r>
              <a:rPr lang="en-US" dirty="0" err="1">
                <a:solidFill>
                  <a:srgbClr val="FFFFFF"/>
                </a:solidFill>
              </a:rPr>
              <a:t>unapplying</a:t>
            </a:r>
            <a:r>
              <a:rPr lang="en-US" dirty="0">
                <a:solidFill>
                  <a:srgbClr val="FFFFFF"/>
                </a:solidFill>
              </a:rPr>
              <a:t> property of comp’ }</a:t>
            </a:r>
          </a:p>
          <a:p>
            <a:pPr marL="0" indent="0">
              <a:buNone/>
            </a:pPr>
            <a:r>
              <a:rPr lang="en-US" dirty="0">
                <a:solidFill>
                  <a:srgbClr val="FFFFFF"/>
                </a:solidFill>
              </a:rPr>
              <a:t>comp’ x (comp’ y (ADD : c))</a:t>
            </a:r>
          </a:p>
          <a:p>
            <a:pPr marL="0" indent="0">
              <a:buNone/>
            </a:pPr>
            <a:endParaRPr lang="en-US" dirty="0">
              <a:solidFill>
                <a:srgbClr val="FFFFFF"/>
              </a:solidFill>
            </a:endParaRPr>
          </a:p>
          <a:p>
            <a:pPr marL="0" indent="0">
              <a:buNone/>
            </a:pPr>
            <a:endParaRPr lang="en-US" dirty="0">
              <a:solidFill>
                <a:srgbClr val="FFFFFF"/>
              </a:solidFill>
            </a:endParaRPr>
          </a:p>
          <a:p>
            <a:pPr marL="0" indent="0">
              <a:buNone/>
            </a:pPr>
            <a:endParaRPr lang="en-US" dirty="0">
              <a:solidFill>
                <a:srgbClr val="FFFFFF"/>
              </a:solidFill>
            </a:endParaRP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48AA650-3E41-A349-B956-155ED09CC8BD}" type="slidenum">
              <a:rPr kumimoji="0" lang="en-US" sz="1400" b="0" i="0" u="none" strike="noStrike" kern="1200" cap="none" spc="0" normalizeH="0" baseline="0" noProof="0" smtClean="0">
                <a:ln>
                  <a:noFill/>
                </a:ln>
                <a:solidFill>
                  <a:srgbClr val="FFFFFF"/>
                </a:solidFill>
                <a:effectLst/>
                <a:uLnTx/>
                <a:uFillTx/>
                <a:latin typeface="Tahoma"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18</a:t>
            </a:fld>
            <a:endParaRPr kumimoji="0" lang="en-US" sz="1400" b="0" i="0" u="none" strike="noStrike" kern="1200" cap="none" spc="0" normalizeH="0" baseline="0" noProof="0">
              <a:ln>
                <a:noFill/>
              </a:ln>
              <a:solidFill>
                <a:srgbClr val="FFFFFF"/>
              </a:solidFill>
              <a:effectLst/>
              <a:uLnTx/>
              <a:uFillTx/>
              <a:latin typeface="Tahoma" charset="0"/>
              <a:ea typeface="ＭＳ Ｐゴシック" charset="0"/>
            </a:endParaRPr>
          </a:p>
        </p:txBody>
      </p:sp>
    </p:spTree>
    <p:extLst>
      <p:ext uri="{BB962C8B-B14F-4D97-AF65-F5344CB8AC3E}">
        <p14:creationId xmlns:p14="http://schemas.microsoft.com/office/powerpoint/2010/main" val="4890416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p:txBody>
          <a:bodyPr/>
          <a:lstStyle/>
          <a:p>
            <a:r>
              <a:rPr lang="en-US" dirty="0"/>
              <a:t>A Language for expressions</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963271"/>
            <a:ext cx="9100457" cy="4513729"/>
          </a:xfrm>
        </p:spPr>
        <p:txBody>
          <a:bodyPr>
            <a:normAutofit/>
          </a:bodyPr>
          <a:lstStyle/>
          <a:p>
            <a:pPr marL="0" indent="0">
              <a:buNone/>
            </a:pPr>
            <a:r>
              <a:rPr lang="en-US" dirty="0"/>
              <a:t>The source language is the language of expressions, specified in Haskell as follows:</a:t>
            </a:r>
          </a:p>
          <a:p>
            <a:pPr marL="0" indent="0">
              <a:buNone/>
            </a:pPr>
            <a:endParaRPr lang="en-US" dirty="0"/>
          </a:p>
          <a:p>
            <a:pPr marL="0" indent="0">
              <a:buNone/>
            </a:pPr>
            <a:r>
              <a:rPr lang="en-US" dirty="0"/>
              <a:t>data Expr = Val Int | Add Expr </a:t>
            </a:r>
            <a:r>
              <a:rPr lang="en-US" dirty="0" err="1"/>
              <a:t>Expr</a:t>
            </a:r>
            <a:r>
              <a:rPr lang="en-US" dirty="0"/>
              <a:t>  --</a:t>
            </a:r>
            <a:r>
              <a:rPr lang="en-US" dirty="0" err="1"/>
              <a:t>cf</a:t>
            </a:r>
            <a:r>
              <a:rPr lang="en-US" dirty="0"/>
              <a:t> Section 8.7 [H]</a:t>
            </a:r>
          </a:p>
          <a:p>
            <a:pPr marL="0" indent="0">
              <a:buNone/>
            </a:pPr>
            <a:endParaRPr lang="en-US" dirty="0"/>
          </a:p>
          <a:p>
            <a:pPr marL="0" indent="0">
              <a:buNone/>
            </a:pPr>
            <a:r>
              <a:rPr lang="en-US" dirty="0"/>
              <a:t>Examples:</a:t>
            </a:r>
          </a:p>
          <a:p>
            <a:pPr marL="0" indent="0">
              <a:buNone/>
            </a:pPr>
            <a:r>
              <a:rPr lang="en-US" dirty="0"/>
              <a:t>(Val 2)                                              2</a:t>
            </a:r>
          </a:p>
          <a:p>
            <a:pPr marL="0" indent="0">
              <a:buNone/>
            </a:pPr>
            <a:r>
              <a:rPr lang="en-US" dirty="0"/>
              <a:t>Add (Add (Val 2) (Val 3)) (Val 4)         (2+3)+4</a:t>
            </a:r>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a:defRPr/>
            </a:pPr>
            <a:fld id="{E48AA650-3E41-A349-B956-155ED09CC8BD}" type="slidenum">
              <a:rPr lang="en-US" smtClean="0"/>
              <a:pPr>
                <a:defRPr/>
              </a:pPr>
              <a:t>1</a:t>
            </a:fld>
            <a:endParaRPr lang="en-US"/>
          </a:p>
        </p:txBody>
      </p:sp>
    </p:spTree>
    <p:extLst>
      <p:ext uri="{BB962C8B-B14F-4D97-AF65-F5344CB8AC3E}">
        <p14:creationId xmlns:p14="http://schemas.microsoft.com/office/powerpoint/2010/main" val="5941432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a:xfrm>
            <a:off x="381000" y="381000"/>
            <a:ext cx="7772400" cy="596900"/>
          </a:xfrm>
        </p:spPr>
        <p:txBody>
          <a:bodyPr>
            <a:noAutofit/>
          </a:bodyPr>
          <a:lstStyle/>
          <a:p>
            <a:r>
              <a:rPr lang="en-US" sz="3200" dirty="0"/>
              <a:t>Putting the two cases together</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698671"/>
          </a:xfrm>
        </p:spPr>
        <p:txBody>
          <a:bodyPr>
            <a:normAutofit/>
          </a:bodyPr>
          <a:lstStyle/>
          <a:p>
            <a:pPr marL="0" indent="0">
              <a:buNone/>
            </a:pPr>
            <a:r>
              <a:rPr lang="en-US" dirty="0">
                <a:solidFill>
                  <a:srgbClr val="FFFFFF"/>
                </a:solidFill>
              </a:rPr>
              <a:t>comp’ :: Expr -&gt; Code -&gt; Code</a:t>
            </a:r>
          </a:p>
          <a:p>
            <a:pPr marL="0" indent="0">
              <a:buNone/>
            </a:pPr>
            <a:r>
              <a:rPr lang="en-US" dirty="0">
                <a:solidFill>
                  <a:srgbClr val="FFFFFF"/>
                </a:solidFill>
              </a:rPr>
              <a:t>comp’ (Val n)     c = PUSH n : c</a:t>
            </a:r>
          </a:p>
          <a:p>
            <a:pPr marL="0" indent="0">
              <a:buNone/>
            </a:pPr>
            <a:r>
              <a:rPr lang="en-US" dirty="0">
                <a:solidFill>
                  <a:srgbClr val="FFFFFF"/>
                </a:solidFill>
              </a:rPr>
              <a:t>comp’ (Add x y)  c = comp’ x (comp’ y (ADD : c))</a:t>
            </a:r>
          </a:p>
          <a:p>
            <a:pPr marL="0" indent="0">
              <a:buNone/>
            </a:pPr>
            <a:endParaRPr lang="en-US" dirty="0">
              <a:solidFill>
                <a:srgbClr val="FFFFFF"/>
              </a:solidFill>
            </a:endParaRPr>
          </a:p>
          <a:p>
            <a:pPr marL="0" indent="0">
              <a:buNone/>
            </a:pPr>
            <a:r>
              <a:rPr lang="en-US" dirty="0">
                <a:solidFill>
                  <a:srgbClr val="FFFFFF"/>
                </a:solidFill>
              </a:rPr>
              <a:t>This compiler is more efficient than the original one because it does not use list concatenation (++);  it uses the list constructor, : , (“cons”) instead.  The cons operation takes constant time, while the append (++) operation takes time linear in the length of the first argument.  So, comp takes time quadratic in the size of the expression it compiles, while comp’ takes linear time.</a:t>
            </a:r>
          </a:p>
          <a:p>
            <a:pPr marL="0" indent="0">
              <a:buNone/>
            </a:pPr>
            <a:endParaRPr lang="en-US" dirty="0">
              <a:solidFill>
                <a:srgbClr val="FFFFFF"/>
              </a:solidFill>
            </a:endParaRPr>
          </a:p>
          <a:p>
            <a:pPr marL="0" indent="0">
              <a:buNone/>
            </a:pPr>
            <a:endParaRPr lang="en-US" dirty="0">
              <a:solidFill>
                <a:srgbClr val="FFFFFF"/>
              </a:solidFill>
            </a:endParaRPr>
          </a:p>
          <a:p>
            <a:pPr marL="0" indent="0">
              <a:buNone/>
            </a:pPr>
            <a:endParaRPr lang="en-US" dirty="0">
              <a:solidFill>
                <a:srgbClr val="FFFFFF"/>
              </a:solidFill>
            </a:endParaRP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48AA650-3E41-A349-B956-155ED09CC8BD}" type="slidenum">
              <a:rPr kumimoji="0" lang="en-US" sz="1400" b="0" i="0" u="none" strike="noStrike" kern="1200" cap="none" spc="0" normalizeH="0" baseline="0" noProof="0" smtClean="0">
                <a:ln>
                  <a:noFill/>
                </a:ln>
                <a:solidFill>
                  <a:srgbClr val="FFFFFF"/>
                </a:solidFill>
                <a:effectLst/>
                <a:uLnTx/>
                <a:uFillTx/>
                <a:latin typeface="Tahoma"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19</a:t>
            </a:fld>
            <a:endParaRPr kumimoji="0" lang="en-US" sz="1400" b="0" i="0" u="none" strike="noStrike" kern="1200" cap="none" spc="0" normalizeH="0" baseline="0" noProof="0">
              <a:ln>
                <a:noFill/>
              </a:ln>
              <a:solidFill>
                <a:srgbClr val="FFFFFF"/>
              </a:solidFill>
              <a:effectLst/>
              <a:uLnTx/>
              <a:uFillTx/>
              <a:latin typeface="Tahoma" charset="0"/>
              <a:ea typeface="ＭＳ Ｐゴシック" charset="0"/>
            </a:endParaRPr>
          </a:p>
        </p:txBody>
      </p:sp>
    </p:spTree>
    <p:extLst>
      <p:ext uri="{BB962C8B-B14F-4D97-AF65-F5344CB8AC3E}">
        <p14:creationId xmlns:p14="http://schemas.microsoft.com/office/powerpoint/2010/main" val="266512235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a:xfrm>
            <a:off x="381000" y="381000"/>
            <a:ext cx="7772400" cy="596900"/>
          </a:xfrm>
        </p:spPr>
        <p:txBody>
          <a:bodyPr>
            <a:noAutofit/>
          </a:bodyPr>
          <a:lstStyle/>
          <a:p>
            <a:r>
              <a:rPr lang="en-US" sz="3200" dirty="0"/>
              <a:t>Proving the correctness of comp’</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698671"/>
          </a:xfrm>
        </p:spPr>
        <p:txBody>
          <a:bodyPr>
            <a:normAutofit fontScale="92500" lnSpcReduction="20000"/>
          </a:bodyPr>
          <a:lstStyle/>
          <a:p>
            <a:pPr marL="0" indent="0">
              <a:buNone/>
            </a:pPr>
            <a:r>
              <a:rPr lang="en-US" dirty="0">
                <a:solidFill>
                  <a:srgbClr val="FFFFFF"/>
                </a:solidFill>
              </a:rPr>
              <a:t>comp’ :: Expr -&gt; Code -&gt; Code</a:t>
            </a:r>
          </a:p>
          <a:p>
            <a:pPr marL="0" indent="0">
              <a:buNone/>
            </a:pPr>
            <a:r>
              <a:rPr lang="en-US" dirty="0">
                <a:solidFill>
                  <a:srgbClr val="FFFFFF"/>
                </a:solidFill>
              </a:rPr>
              <a:t>comp’ (Val n)     c = PUSH n : c</a:t>
            </a:r>
          </a:p>
          <a:p>
            <a:pPr marL="0" indent="0">
              <a:buNone/>
            </a:pPr>
            <a:r>
              <a:rPr lang="en-US" dirty="0">
                <a:solidFill>
                  <a:srgbClr val="FFFFFF"/>
                </a:solidFill>
              </a:rPr>
              <a:t>comp’ (Add x y)  c = comp’ x (comp’ y (ADD : c))</a:t>
            </a:r>
          </a:p>
          <a:p>
            <a:pPr marL="0" indent="0">
              <a:buNone/>
            </a:pPr>
            <a:endParaRPr lang="en-US" dirty="0">
              <a:solidFill>
                <a:srgbClr val="FFFFFF"/>
              </a:solidFill>
            </a:endParaRPr>
          </a:p>
          <a:p>
            <a:pPr marL="0" indent="0">
              <a:buNone/>
            </a:pPr>
            <a:r>
              <a:rPr lang="en-US" dirty="0">
                <a:solidFill>
                  <a:srgbClr val="FFFFFF"/>
                </a:solidFill>
              </a:rPr>
              <a:t>This compiler has the property</a:t>
            </a:r>
          </a:p>
          <a:p>
            <a:pPr marL="0" indent="0">
              <a:buNone/>
            </a:pPr>
            <a:r>
              <a:rPr lang="en-US" dirty="0">
                <a:solidFill>
                  <a:srgbClr val="FFFFFF"/>
                </a:solidFill>
              </a:rPr>
              <a:t>comp’ e c = comp e ++ c</a:t>
            </a:r>
          </a:p>
          <a:p>
            <a:pPr marL="0" indent="0">
              <a:buNone/>
            </a:pPr>
            <a:r>
              <a:rPr lang="en-US" dirty="0">
                <a:solidFill>
                  <a:srgbClr val="FFFFFF"/>
                </a:solidFill>
              </a:rPr>
              <a:t>by construction.  We can prove that it is correct, i.e., that it constructs code that evaluates an expression correctly, without appealing to the correctness of comp:</a:t>
            </a:r>
          </a:p>
          <a:p>
            <a:pPr marL="0" indent="0">
              <a:buNone/>
            </a:pPr>
            <a:endParaRPr lang="en-US" dirty="0">
              <a:solidFill>
                <a:srgbClr val="FFFFFF"/>
              </a:solidFill>
            </a:endParaRPr>
          </a:p>
          <a:p>
            <a:pPr marL="0" indent="0">
              <a:buNone/>
            </a:pPr>
            <a:r>
              <a:rPr lang="en-US" dirty="0">
                <a:solidFill>
                  <a:srgbClr val="FFFFFF"/>
                </a:solidFill>
              </a:rPr>
              <a:t>exec (comp’ e c) s = exec c (eval e : s)</a:t>
            </a:r>
          </a:p>
          <a:p>
            <a:pPr marL="0" indent="0">
              <a:buNone/>
            </a:pPr>
            <a:r>
              <a:rPr lang="en-US" dirty="0">
                <a:solidFill>
                  <a:srgbClr val="FFFFFF"/>
                </a:solidFill>
              </a:rPr>
              <a:t>That is, compiling an expression e and then executing the resulting code together with additional code c gives the same result as executing the additional code with the value of the expression on top of the original stack.</a:t>
            </a:r>
          </a:p>
          <a:p>
            <a:pPr marL="0" indent="0">
              <a:buNone/>
            </a:pPr>
            <a:endParaRPr lang="en-US" dirty="0">
              <a:solidFill>
                <a:srgbClr val="FFFFFF"/>
              </a:solidFill>
            </a:endParaRPr>
          </a:p>
          <a:p>
            <a:pPr marL="0" indent="0">
              <a:buNone/>
            </a:pPr>
            <a:endParaRPr lang="en-US" dirty="0">
              <a:solidFill>
                <a:srgbClr val="FFFFFF"/>
              </a:solidFill>
            </a:endParaRPr>
          </a:p>
          <a:p>
            <a:pPr marL="0" indent="0">
              <a:buNone/>
            </a:pPr>
            <a:endParaRPr lang="en-US" dirty="0">
              <a:solidFill>
                <a:srgbClr val="FFFFFF"/>
              </a:solidFill>
            </a:endParaRPr>
          </a:p>
          <a:p>
            <a:pPr marL="0" indent="0">
              <a:buNone/>
            </a:pPr>
            <a:endParaRPr lang="en-US" dirty="0">
              <a:solidFill>
                <a:srgbClr val="FFFFFF"/>
              </a:solidFill>
            </a:endParaRP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48AA650-3E41-A349-B956-155ED09CC8BD}" type="slidenum">
              <a:rPr kumimoji="0" lang="en-US" sz="1400" b="0" i="0" u="none" strike="noStrike" kern="1200" cap="none" spc="0" normalizeH="0" baseline="0" noProof="0" smtClean="0">
                <a:ln>
                  <a:noFill/>
                </a:ln>
                <a:solidFill>
                  <a:srgbClr val="FFFFFF"/>
                </a:solidFill>
                <a:effectLst/>
                <a:uLnTx/>
                <a:uFillTx/>
                <a:latin typeface="Tahoma"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20</a:t>
            </a:fld>
            <a:endParaRPr kumimoji="0" lang="en-US" sz="1400" b="0" i="0" u="none" strike="noStrike" kern="1200" cap="none" spc="0" normalizeH="0" baseline="0" noProof="0">
              <a:ln>
                <a:noFill/>
              </a:ln>
              <a:solidFill>
                <a:srgbClr val="FFFFFF"/>
              </a:solidFill>
              <a:effectLst/>
              <a:uLnTx/>
              <a:uFillTx/>
              <a:latin typeface="Tahoma" charset="0"/>
              <a:ea typeface="ＭＳ Ｐゴシック" charset="0"/>
            </a:endParaRPr>
          </a:p>
        </p:txBody>
      </p:sp>
    </p:spTree>
    <p:extLst>
      <p:ext uri="{BB962C8B-B14F-4D97-AF65-F5344CB8AC3E}">
        <p14:creationId xmlns:p14="http://schemas.microsoft.com/office/powerpoint/2010/main" val="98284055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a:xfrm>
            <a:off x="381000" y="381000"/>
            <a:ext cx="7772400" cy="596900"/>
          </a:xfrm>
        </p:spPr>
        <p:txBody>
          <a:bodyPr>
            <a:noAutofit/>
          </a:bodyPr>
          <a:lstStyle/>
          <a:p>
            <a:r>
              <a:rPr lang="en-US" sz="3200" dirty="0"/>
              <a:t>Base case</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698671"/>
          </a:xfrm>
        </p:spPr>
        <p:txBody>
          <a:bodyPr>
            <a:normAutofit/>
          </a:bodyPr>
          <a:lstStyle/>
          <a:p>
            <a:pPr marL="0" indent="0">
              <a:buNone/>
            </a:pPr>
            <a:r>
              <a:rPr lang="en-US" dirty="0">
                <a:solidFill>
                  <a:srgbClr val="FFFFFF"/>
                </a:solidFill>
              </a:rPr>
              <a:t>exec (comp’ (Val n) c ) s</a:t>
            </a:r>
          </a:p>
          <a:p>
            <a:pPr marL="0" indent="0">
              <a:buNone/>
            </a:pPr>
            <a:r>
              <a:rPr lang="en-US" dirty="0">
                <a:solidFill>
                  <a:srgbClr val="FFFFFF"/>
                </a:solidFill>
              </a:rPr>
              <a:t>= {applying comp’ }</a:t>
            </a:r>
          </a:p>
          <a:p>
            <a:pPr marL="0" indent="0">
              <a:buNone/>
            </a:pPr>
            <a:r>
              <a:rPr lang="en-US" dirty="0">
                <a:solidFill>
                  <a:srgbClr val="FFFFFF"/>
                </a:solidFill>
              </a:rPr>
              <a:t>exec (PUSH n : c) s</a:t>
            </a:r>
          </a:p>
          <a:p>
            <a:pPr marL="0" indent="0">
              <a:buNone/>
            </a:pPr>
            <a:r>
              <a:rPr lang="en-US" dirty="0">
                <a:solidFill>
                  <a:srgbClr val="FFFFFF"/>
                </a:solidFill>
              </a:rPr>
              <a:t>= {applying exec}</a:t>
            </a:r>
          </a:p>
          <a:p>
            <a:pPr marL="0" indent="0">
              <a:buNone/>
            </a:pPr>
            <a:r>
              <a:rPr lang="en-US" dirty="0">
                <a:solidFill>
                  <a:srgbClr val="FFFFFF"/>
                </a:solidFill>
              </a:rPr>
              <a:t>exec c (n : s)</a:t>
            </a:r>
          </a:p>
          <a:p>
            <a:pPr marL="0" indent="0">
              <a:buNone/>
            </a:pPr>
            <a:r>
              <a:rPr lang="en-US" dirty="0">
                <a:solidFill>
                  <a:srgbClr val="FFFFFF"/>
                </a:solidFill>
              </a:rPr>
              <a:t>= {</a:t>
            </a:r>
            <a:r>
              <a:rPr lang="en-US" dirty="0" err="1">
                <a:solidFill>
                  <a:srgbClr val="FFFFFF"/>
                </a:solidFill>
              </a:rPr>
              <a:t>unapplying</a:t>
            </a:r>
            <a:r>
              <a:rPr lang="en-US" dirty="0">
                <a:solidFill>
                  <a:srgbClr val="FFFFFF"/>
                </a:solidFill>
              </a:rPr>
              <a:t> eval}</a:t>
            </a:r>
          </a:p>
          <a:p>
            <a:pPr marL="0" indent="0">
              <a:buNone/>
            </a:pPr>
            <a:r>
              <a:rPr lang="en-US" dirty="0">
                <a:solidFill>
                  <a:srgbClr val="FFFFFF"/>
                </a:solidFill>
              </a:rPr>
              <a:t>exec c (eval (Val n) : s)</a:t>
            </a:r>
          </a:p>
          <a:p>
            <a:pPr marL="0" indent="0">
              <a:buNone/>
            </a:pPr>
            <a:endParaRPr lang="en-US" dirty="0">
              <a:solidFill>
                <a:srgbClr val="FFFFFF"/>
              </a:solidFill>
            </a:endParaRP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48AA650-3E41-A349-B956-155ED09CC8BD}" type="slidenum">
              <a:rPr kumimoji="0" lang="en-US" sz="1400" b="0" i="0" u="none" strike="noStrike" kern="1200" cap="none" spc="0" normalizeH="0" baseline="0" noProof="0" smtClean="0">
                <a:ln>
                  <a:noFill/>
                </a:ln>
                <a:solidFill>
                  <a:srgbClr val="FFFFFF"/>
                </a:solidFill>
                <a:effectLst/>
                <a:uLnTx/>
                <a:uFillTx/>
                <a:latin typeface="Tahoma"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21</a:t>
            </a:fld>
            <a:endParaRPr kumimoji="0" lang="en-US" sz="1400" b="0" i="0" u="none" strike="noStrike" kern="1200" cap="none" spc="0" normalizeH="0" baseline="0" noProof="0">
              <a:ln>
                <a:noFill/>
              </a:ln>
              <a:solidFill>
                <a:srgbClr val="FFFFFF"/>
              </a:solidFill>
              <a:effectLst/>
              <a:uLnTx/>
              <a:uFillTx/>
              <a:latin typeface="Tahoma" charset="0"/>
              <a:ea typeface="ＭＳ Ｐゴシック" charset="0"/>
            </a:endParaRPr>
          </a:p>
        </p:txBody>
      </p:sp>
    </p:spTree>
    <p:extLst>
      <p:ext uri="{BB962C8B-B14F-4D97-AF65-F5344CB8AC3E}">
        <p14:creationId xmlns:p14="http://schemas.microsoft.com/office/powerpoint/2010/main" val="79556414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a:xfrm>
            <a:off x="381000" y="381000"/>
            <a:ext cx="7772400" cy="596900"/>
          </a:xfrm>
        </p:spPr>
        <p:txBody>
          <a:bodyPr>
            <a:noAutofit/>
          </a:bodyPr>
          <a:lstStyle/>
          <a:p>
            <a:r>
              <a:rPr lang="en-US" sz="3200" dirty="0"/>
              <a:t>Inductive case</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698671"/>
          </a:xfrm>
        </p:spPr>
        <p:txBody>
          <a:bodyPr>
            <a:normAutofit/>
          </a:bodyPr>
          <a:lstStyle/>
          <a:p>
            <a:pPr marL="0" indent="0">
              <a:buNone/>
            </a:pPr>
            <a:r>
              <a:rPr lang="en-US" dirty="0">
                <a:solidFill>
                  <a:srgbClr val="FFFFFF"/>
                </a:solidFill>
              </a:rPr>
              <a:t>exec (comp’ (Add x y) c ) s</a:t>
            </a:r>
          </a:p>
          <a:p>
            <a:pPr marL="0" indent="0">
              <a:buNone/>
            </a:pPr>
            <a:r>
              <a:rPr lang="en-US" dirty="0">
                <a:solidFill>
                  <a:srgbClr val="FFFFFF"/>
                </a:solidFill>
              </a:rPr>
              <a:t>= {applying comp’ }</a:t>
            </a:r>
          </a:p>
          <a:p>
            <a:pPr marL="0" indent="0">
              <a:buNone/>
            </a:pPr>
            <a:r>
              <a:rPr lang="en-US" dirty="0">
                <a:solidFill>
                  <a:srgbClr val="FFFFFF"/>
                </a:solidFill>
              </a:rPr>
              <a:t>exec (comp’ x (comp’ y (ADD : c))) s</a:t>
            </a:r>
          </a:p>
          <a:p>
            <a:pPr marL="0" indent="0">
              <a:buNone/>
            </a:pPr>
            <a:r>
              <a:rPr lang="en-US" dirty="0">
                <a:solidFill>
                  <a:srgbClr val="FFFFFF"/>
                </a:solidFill>
              </a:rPr>
              <a:t>= {induction hypothesis for x}</a:t>
            </a:r>
          </a:p>
          <a:p>
            <a:pPr marL="0" indent="0">
              <a:buNone/>
            </a:pPr>
            <a:r>
              <a:rPr lang="en-US" dirty="0">
                <a:solidFill>
                  <a:srgbClr val="FFFFFF"/>
                </a:solidFill>
              </a:rPr>
              <a:t>exec (comp’ y (ADD : c)) (eval x : s)</a:t>
            </a:r>
          </a:p>
          <a:p>
            <a:pPr marL="0" indent="0">
              <a:buNone/>
            </a:pPr>
            <a:r>
              <a:rPr lang="en-US" dirty="0">
                <a:solidFill>
                  <a:srgbClr val="FFFFFF"/>
                </a:solidFill>
              </a:rPr>
              <a:t>= {induction hypothesis for y}</a:t>
            </a:r>
          </a:p>
          <a:p>
            <a:pPr marL="0" indent="0">
              <a:buNone/>
            </a:pPr>
            <a:r>
              <a:rPr lang="en-US" dirty="0">
                <a:solidFill>
                  <a:srgbClr val="FFFFFF"/>
                </a:solidFill>
              </a:rPr>
              <a:t>exec (ADD : c) (eval y : eval x : s)</a:t>
            </a:r>
          </a:p>
          <a:p>
            <a:pPr marL="0" indent="0">
              <a:buNone/>
            </a:pPr>
            <a:r>
              <a:rPr lang="en-US" dirty="0">
                <a:solidFill>
                  <a:srgbClr val="FFFFFF"/>
                </a:solidFill>
              </a:rPr>
              <a:t>= {applying exec}</a:t>
            </a:r>
          </a:p>
          <a:p>
            <a:pPr marL="0" indent="0">
              <a:buNone/>
            </a:pPr>
            <a:r>
              <a:rPr lang="en-US" dirty="0">
                <a:solidFill>
                  <a:srgbClr val="FFFFFF"/>
                </a:solidFill>
              </a:rPr>
              <a:t>exec c ((eval x + eval y) : s)</a:t>
            </a:r>
          </a:p>
          <a:p>
            <a:pPr marL="0" indent="0">
              <a:buNone/>
            </a:pPr>
            <a:r>
              <a:rPr lang="en-US" dirty="0">
                <a:solidFill>
                  <a:srgbClr val="FFFFFF"/>
                </a:solidFill>
              </a:rPr>
              <a:t>= {</a:t>
            </a:r>
            <a:r>
              <a:rPr lang="en-US" dirty="0" err="1">
                <a:solidFill>
                  <a:srgbClr val="FFFFFF"/>
                </a:solidFill>
              </a:rPr>
              <a:t>unapplying</a:t>
            </a:r>
            <a:r>
              <a:rPr lang="en-US" dirty="0">
                <a:solidFill>
                  <a:srgbClr val="FFFFFF"/>
                </a:solidFill>
              </a:rPr>
              <a:t> eval}</a:t>
            </a:r>
          </a:p>
          <a:p>
            <a:pPr marL="0" indent="0">
              <a:buNone/>
            </a:pPr>
            <a:r>
              <a:rPr lang="en-US" dirty="0">
                <a:solidFill>
                  <a:srgbClr val="FFFFFF"/>
                </a:solidFill>
              </a:rPr>
              <a:t>exec c (eval (Add x y) : s)</a:t>
            </a:r>
          </a:p>
          <a:p>
            <a:pPr marL="0" indent="0">
              <a:buNone/>
            </a:pPr>
            <a:endParaRPr lang="en-US" dirty="0">
              <a:solidFill>
                <a:srgbClr val="FFFFFF"/>
              </a:solidFill>
            </a:endParaRP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48AA650-3E41-A349-B956-155ED09CC8BD}" type="slidenum">
              <a:rPr kumimoji="0" lang="en-US" sz="1400" b="0" i="0" u="none" strike="noStrike" kern="1200" cap="none" spc="0" normalizeH="0" baseline="0" noProof="0" smtClean="0">
                <a:ln>
                  <a:noFill/>
                </a:ln>
                <a:solidFill>
                  <a:srgbClr val="FFFFFF"/>
                </a:solidFill>
                <a:effectLst/>
                <a:uLnTx/>
                <a:uFillTx/>
                <a:latin typeface="Tahoma"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22</a:t>
            </a:fld>
            <a:endParaRPr kumimoji="0" lang="en-US" sz="1400" b="0" i="0" u="none" strike="noStrike" kern="1200" cap="none" spc="0" normalizeH="0" baseline="0" noProof="0">
              <a:ln>
                <a:noFill/>
              </a:ln>
              <a:solidFill>
                <a:srgbClr val="FFFFFF"/>
              </a:solidFill>
              <a:effectLst/>
              <a:uLnTx/>
              <a:uFillTx/>
              <a:latin typeface="Tahoma" charset="0"/>
              <a:ea typeface="ＭＳ Ｐゴシック" charset="0"/>
            </a:endParaRPr>
          </a:p>
        </p:txBody>
      </p:sp>
    </p:spTree>
    <p:extLst>
      <p:ext uri="{BB962C8B-B14F-4D97-AF65-F5344CB8AC3E}">
        <p14:creationId xmlns:p14="http://schemas.microsoft.com/office/powerpoint/2010/main" val="16865753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a:xfrm>
            <a:off x="381000" y="381000"/>
            <a:ext cx="7772400" cy="596900"/>
          </a:xfrm>
        </p:spPr>
        <p:txBody>
          <a:bodyPr>
            <a:noAutofit/>
          </a:bodyPr>
          <a:lstStyle/>
          <a:p>
            <a:r>
              <a:rPr lang="en-US" sz="3200" dirty="0"/>
              <a:t>Comments</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698671"/>
          </a:xfrm>
        </p:spPr>
        <p:txBody>
          <a:bodyPr>
            <a:normAutofit fontScale="92500" lnSpcReduction="20000"/>
          </a:bodyPr>
          <a:lstStyle/>
          <a:p>
            <a:pPr marL="0" indent="0">
              <a:buNone/>
            </a:pPr>
            <a:r>
              <a:rPr lang="en-US" dirty="0">
                <a:solidFill>
                  <a:srgbClr val="FFFFFF"/>
                </a:solidFill>
              </a:rPr>
              <a:t>By setting s = c = [], we obtain that the correctness of comp’ implies the correctness of comp:</a:t>
            </a:r>
          </a:p>
          <a:p>
            <a:pPr marL="0" indent="0">
              <a:buNone/>
            </a:pPr>
            <a:r>
              <a:rPr lang="en-US" dirty="0">
                <a:solidFill>
                  <a:srgbClr val="FFFFFF"/>
                </a:solidFill>
              </a:rPr>
              <a:t>exec (comp’ e []) [] = exec [] (eval e : [])</a:t>
            </a:r>
          </a:p>
          <a:p>
            <a:pPr marL="0" indent="0">
              <a:buNone/>
            </a:pPr>
            <a:r>
              <a:rPr lang="en-US" dirty="0">
                <a:solidFill>
                  <a:srgbClr val="FFFFFF"/>
                </a:solidFill>
              </a:rPr>
              <a:t>= {applying comp’ property}</a:t>
            </a:r>
          </a:p>
          <a:p>
            <a:pPr marL="0" indent="0">
              <a:buNone/>
            </a:pPr>
            <a:r>
              <a:rPr lang="en-US" dirty="0">
                <a:solidFill>
                  <a:srgbClr val="FFFFFF"/>
                </a:solidFill>
              </a:rPr>
              <a:t>exec (comp e) [] = exec [] (eval e)</a:t>
            </a:r>
          </a:p>
          <a:p>
            <a:pPr marL="0" indent="0">
              <a:buNone/>
            </a:pPr>
            <a:r>
              <a:rPr lang="en-US" dirty="0">
                <a:solidFill>
                  <a:srgbClr val="FFFFFF"/>
                </a:solidFill>
              </a:rPr>
              <a:t>= {applying exec}</a:t>
            </a:r>
          </a:p>
          <a:p>
            <a:pPr marL="0" indent="0">
              <a:buNone/>
            </a:pPr>
            <a:r>
              <a:rPr lang="en-US" dirty="0">
                <a:solidFill>
                  <a:srgbClr val="FFFFFF"/>
                </a:solidFill>
              </a:rPr>
              <a:t>exec (comp e) [] = eval e</a:t>
            </a:r>
          </a:p>
          <a:p>
            <a:pPr marL="0" indent="0">
              <a:buNone/>
            </a:pPr>
            <a:endParaRPr lang="en-US" dirty="0">
              <a:solidFill>
                <a:srgbClr val="FFFFFF"/>
              </a:solidFill>
            </a:endParaRPr>
          </a:p>
          <a:p>
            <a:pPr marL="0" indent="0">
              <a:buNone/>
            </a:pPr>
            <a:r>
              <a:rPr lang="en-US" dirty="0">
                <a:solidFill>
                  <a:srgbClr val="FFFFFF"/>
                </a:solidFill>
              </a:rPr>
              <a:t>comp’ is more efficient than the original compiler, comp.</a:t>
            </a:r>
          </a:p>
          <a:p>
            <a:pPr marL="0" indent="0">
              <a:buNone/>
            </a:pPr>
            <a:endParaRPr lang="en-US" dirty="0">
              <a:solidFill>
                <a:srgbClr val="FFFFFF"/>
              </a:solidFill>
            </a:endParaRPr>
          </a:p>
          <a:p>
            <a:pPr marL="0" indent="0">
              <a:buNone/>
            </a:pPr>
            <a:r>
              <a:rPr lang="en-US" dirty="0">
                <a:solidFill>
                  <a:srgbClr val="FFFFFF"/>
                </a:solidFill>
              </a:rPr>
              <a:t>The proof of correctness of comp’ is shorter than that of comp.</a:t>
            </a:r>
          </a:p>
          <a:p>
            <a:pPr marL="0" indent="0">
              <a:buNone/>
            </a:pPr>
            <a:endParaRPr lang="en-US" dirty="0">
              <a:solidFill>
                <a:srgbClr val="FFFFFF"/>
              </a:solidFill>
            </a:endParaRPr>
          </a:p>
          <a:p>
            <a:pPr marL="0" indent="0">
              <a:buNone/>
            </a:pPr>
            <a:r>
              <a:rPr lang="en-US" dirty="0">
                <a:solidFill>
                  <a:srgbClr val="FFFFFF"/>
                </a:solidFill>
              </a:rPr>
              <a:t>Generalization led to efficiency and (arguably) simplicity.</a:t>
            </a:r>
          </a:p>
          <a:p>
            <a:pPr marL="0" indent="0">
              <a:buNone/>
            </a:pPr>
            <a:endParaRPr lang="en-US" dirty="0">
              <a:solidFill>
                <a:srgbClr val="FFFFFF"/>
              </a:solidFill>
            </a:endParaRPr>
          </a:p>
          <a:p>
            <a:pPr marL="0" indent="0">
              <a:buNone/>
            </a:pPr>
            <a:endParaRPr lang="en-US" dirty="0">
              <a:solidFill>
                <a:srgbClr val="FFFFFF"/>
              </a:solidFill>
            </a:endParaRP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48AA650-3E41-A349-B956-155ED09CC8BD}" type="slidenum">
              <a:rPr kumimoji="0" lang="en-US" sz="1400" b="0" i="0" u="none" strike="noStrike" kern="1200" cap="none" spc="0" normalizeH="0" baseline="0" noProof="0" smtClean="0">
                <a:ln>
                  <a:noFill/>
                </a:ln>
                <a:solidFill>
                  <a:srgbClr val="FFFFFF"/>
                </a:solidFill>
                <a:effectLst/>
                <a:uLnTx/>
                <a:uFillTx/>
                <a:latin typeface="Tahoma"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23</a:t>
            </a:fld>
            <a:endParaRPr kumimoji="0" lang="en-US" sz="1400" b="0" i="0" u="none" strike="noStrike" kern="1200" cap="none" spc="0" normalizeH="0" baseline="0" noProof="0">
              <a:ln>
                <a:noFill/>
              </a:ln>
              <a:solidFill>
                <a:srgbClr val="FFFFFF"/>
              </a:solidFill>
              <a:effectLst/>
              <a:uLnTx/>
              <a:uFillTx/>
              <a:latin typeface="Tahoma" charset="0"/>
              <a:ea typeface="ＭＳ Ｐゴシック" charset="0"/>
            </a:endParaRPr>
          </a:p>
        </p:txBody>
      </p:sp>
    </p:spTree>
    <p:extLst>
      <p:ext uri="{BB962C8B-B14F-4D97-AF65-F5344CB8AC3E}">
        <p14:creationId xmlns:p14="http://schemas.microsoft.com/office/powerpoint/2010/main" val="183203823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a:xfrm>
            <a:off x="381000" y="381000"/>
            <a:ext cx="7772400" cy="596900"/>
          </a:xfrm>
        </p:spPr>
        <p:txBody>
          <a:bodyPr>
            <a:noAutofit/>
          </a:bodyPr>
          <a:lstStyle/>
          <a:p>
            <a:r>
              <a:rPr lang="en-US" sz="3200" dirty="0"/>
              <a:t>Extensions</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698671"/>
          </a:xfrm>
        </p:spPr>
        <p:txBody>
          <a:bodyPr>
            <a:normAutofit/>
          </a:bodyPr>
          <a:lstStyle/>
          <a:p>
            <a:pPr marL="514350" indent="-514350">
              <a:buAutoNum type="arabicPeriod"/>
            </a:pPr>
            <a:r>
              <a:rPr lang="en-US" dirty="0">
                <a:solidFill>
                  <a:srgbClr val="FFFFFF"/>
                </a:solidFill>
              </a:rPr>
              <a:t>Extend the Expression datatype with an operation Double, which takes an expression and doubles it: (a) extend the datatype by defining an appropriate constructor; (b) extend the compiler to compile Double expressions.</a:t>
            </a:r>
          </a:p>
          <a:p>
            <a:pPr marL="514350" indent="-514350">
              <a:buAutoNum type="arabicPeriod"/>
            </a:pPr>
            <a:r>
              <a:rPr lang="en-US" dirty="0">
                <a:solidFill>
                  <a:srgbClr val="FFFFFF"/>
                </a:solidFill>
              </a:rPr>
              <a:t>Do the same thing for an operation </a:t>
            </a:r>
            <a:r>
              <a:rPr lang="en-US" dirty="0" err="1">
                <a:solidFill>
                  <a:srgbClr val="FFFFFF"/>
                </a:solidFill>
              </a:rPr>
              <a:t>Mult</a:t>
            </a:r>
            <a:r>
              <a:rPr lang="en-US" dirty="0">
                <a:solidFill>
                  <a:srgbClr val="FFFFFF"/>
                </a:solidFill>
              </a:rPr>
              <a:t>, which takes two expressions and multiplies them together.</a:t>
            </a:r>
          </a:p>
          <a:p>
            <a:pPr marL="514350" indent="-514350">
              <a:buAutoNum type="arabicPeriod"/>
            </a:pPr>
            <a:endParaRPr lang="en-US" dirty="0">
              <a:solidFill>
                <a:srgbClr val="FFFFFF"/>
              </a:solidFill>
            </a:endParaRPr>
          </a:p>
          <a:p>
            <a:pPr marL="0" indent="0">
              <a:buNone/>
            </a:pPr>
            <a:r>
              <a:rPr lang="en-US" dirty="0">
                <a:solidFill>
                  <a:srgbClr val="FFFFFF"/>
                </a:solidFill>
              </a:rPr>
              <a:t>Note that the machine (i.e., exec) </a:t>
            </a:r>
            <a:r>
              <a:rPr lang="en-US">
                <a:solidFill>
                  <a:srgbClr val="FFFFFF"/>
                </a:solidFill>
              </a:rPr>
              <a:t>is unchanged.</a:t>
            </a:r>
            <a:endParaRPr lang="en-US" dirty="0">
              <a:solidFill>
                <a:srgbClr val="FFFFFF"/>
              </a:solidFill>
            </a:endParaRPr>
          </a:p>
          <a:p>
            <a:pPr marL="0" indent="0">
              <a:buNone/>
            </a:pPr>
            <a:endParaRPr lang="en-US" dirty="0">
              <a:solidFill>
                <a:srgbClr val="FFFFFF"/>
              </a:solidFill>
            </a:endParaRPr>
          </a:p>
          <a:p>
            <a:pPr marL="0" indent="0">
              <a:buNone/>
            </a:pPr>
            <a:endParaRPr lang="en-US" dirty="0">
              <a:solidFill>
                <a:srgbClr val="FFFFFF"/>
              </a:solidFill>
            </a:endParaRP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48AA650-3E41-A349-B956-155ED09CC8BD}" type="slidenum">
              <a:rPr kumimoji="0" lang="en-US" sz="1400" b="0" i="0" u="none" strike="noStrike" kern="1200" cap="none" spc="0" normalizeH="0" baseline="0" noProof="0" smtClean="0">
                <a:ln>
                  <a:noFill/>
                </a:ln>
                <a:solidFill>
                  <a:srgbClr val="FFFFFF"/>
                </a:solidFill>
                <a:effectLst/>
                <a:uLnTx/>
                <a:uFillTx/>
                <a:latin typeface="Tahoma"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24</a:t>
            </a:fld>
            <a:endParaRPr kumimoji="0" lang="en-US" sz="1400" b="0" i="0" u="none" strike="noStrike" kern="1200" cap="none" spc="0" normalizeH="0" baseline="0" noProof="0">
              <a:ln>
                <a:noFill/>
              </a:ln>
              <a:solidFill>
                <a:srgbClr val="FFFFFF"/>
              </a:solidFill>
              <a:effectLst/>
              <a:uLnTx/>
              <a:uFillTx/>
              <a:latin typeface="Tahoma" charset="0"/>
              <a:ea typeface="ＭＳ Ｐゴシック" charset="0"/>
            </a:endParaRPr>
          </a:p>
        </p:txBody>
      </p:sp>
    </p:spTree>
    <p:extLst>
      <p:ext uri="{BB962C8B-B14F-4D97-AF65-F5344CB8AC3E}">
        <p14:creationId xmlns:p14="http://schemas.microsoft.com/office/powerpoint/2010/main" val="9464616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p:txBody>
          <a:bodyPr/>
          <a:lstStyle/>
          <a:p>
            <a:r>
              <a:rPr lang="en-US" dirty="0"/>
              <a:t>An Evaluator for expressions</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73960" y="1156436"/>
            <a:ext cx="9056594" cy="5560360"/>
          </a:xfrm>
        </p:spPr>
        <p:txBody>
          <a:bodyPr>
            <a:normAutofit lnSpcReduction="10000"/>
          </a:bodyPr>
          <a:lstStyle/>
          <a:p>
            <a:pPr marL="0" indent="0">
              <a:buNone/>
            </a:pPr>
            <a:r>
              <a:rPr lang="en-US" dirty="0"/>
              <a:t>data Expr = Val Int | Add Expr </a:t>
            </a:r>
            <a:r>
              <a:rPr lang="en-US" dirty="0" err="1"/>
              <a:t>Expr</a:t>
            </a:r>
            <a:r>
              <a:rPr lang="en-US" dirty="0"/>
              <a:t> deriving </a:t>
            </a:r>
            <a:r>
              <a:rPr lang="en-US" dirty="0" err="1"/>
              <a:t>SHow</a:t>
            </a:r>
            <a:endParaRPr lang="en-US" dirty="0"/>
          </a:p>
          <a:p>
            <a:pPr marL="0" indent="0">
              <a:buNone/>
            </a:pPr>
            <a:endParaRPr lang="en-US" dirty="0"/>
          </a:p>
          <a:p>
            <a:pPr marL="0" indent="0">
              <a:buNone/>
            </a:pPr>
            <a:r>
              <a:rPr lang="en-US" dirty="0"/>
              <a:t>eval :: Expr -&gt; Int  </a:t>
            </a:r>
          </a:p>
          <a:p>
            <a:pPr marL="0" indent="0">
              <a:buNone/>
            </a:pPr>
            <a:r>
              <a:rPr lang="en-US" dirty="0"/>
              <a:t>eval (Val n)     = n</a:t>
            </a:r>
          </a:p>
          <a:p>
            <a:pPr marL="0" indent="0">
              <a:buNone/>
            </a:pPr>
            <a:r>
              <a:rPr lang="en-US" dirty="0"/>
              <a:t>eval (Add x y) = eval x + eval y</a:t>
            </a:r>
          </a:p>
          <a:p>
            <a:pPr marL="0" indent="0">
              <a:buNone/>
            </a:pPr>
            <a:endParaRPr lang="en-US" dirty="0"/>
          </a:p>
          <a:p>
            <a:pPr marL="0" indent="0">
              <a:buNone/>
            </a:pPr>
            <a:r>
              <a:rPr lang="en-US" dirty="0"/>
              <a:t>Example (using </a:t>
            </a:r>
            <a:r>
              <a:rPr lang="en-US" dirty="0" err="1"/>
              <a:t>ghci</a:t>
            </a:r>
            <a:r>
              <a:rPr lang="en-US" dirty="0"/>
              <a:t>, the Glasgow Haskell Compiler Interpreter)</a:t>
            </a:r>
          </a:p>
          <a:p>
            <a:pPr marL="0" indent="0">
              <a:buNone/>
            </a:pPr>
            <a:endParaRPr lang="en-US" dirty="0"/>
          </a:p>
          <a:p>
            <a:pPr marL="0" indent="0">
              <a:buNone/>
            </a:pPr>
            <a:r>
              <a:rPr lang="en-US" dirty="0"/>
              <a:t>&gt; let e = Add (Add (Val 2) (Val 3)) (Val 4)</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&gt; eval e </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9</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a:defRPr/>
            </a:pPr>
            <a:fld id="{E48AA650-3E41-A349-B956-155ED09CC8BD}" type="slidenum">
              <a:rPr lang="en-US" smtClean="0"/>
              <a:pPr>
                <a:defRPr/>
              </a:pPr>
              <a:t>2</a:t>
            </a:fld>
            <a:endParaRPr lang="en-US"/>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0106A538-A335-2D3A-BB12-1350E03CCA20}"/>
                  </a:ext>
                </a:extLst>
              </p14:cNvPr>
              <p14:cNvContentPartPr/>
              <p14:nvPr/>
            </p14:nvContentPartPr>
            <p14:xfrm>
              <a:off x="106200" y="1626120"/>
              <a:ext cx="8936640" cy="4179600"/>
            </p14:xfrm>
          </p:contentPart>
        </mc:Choice>
        <mc:Fallback xmlns="">
          <p:pic>
            <p:nvPicPr>
              <p:cNvPr id="5" name="Ink 4">
                <a:extLst>
                  <a:ext uri="{FF2B5EF4-FFF2-40B4-BE49-F238E27FC236}">
                    <a16:creationId xmlns:a16="http://schemas.microsoft.com/office/drawing/2014/main" id="{0106A538-A335-2D3A-BB12-1350E03CCA20}"/>
                  </a:ext>
                </a:extLst>
              </p:cNvPr>
              <p:cNvPicPr/>
              <p:nvPr/>
            </p:nvPicPr>
            <p:blipFill>
              <a:blip r:embed="rId4"/>
              <a:stretch>
                <a:fillRect/>
              </a:stretch>
            </p:blipFill>
            <p:spPr>
              <a:xfrm>
                <a:off x="96840" y="1616760"/>
                <a:ext cx="8955360" cy="4198320"/>
              </a:xfrm>
              <a:prstGeom prst="rect">
                <a:avLst/>
              </a:prstGeom>
            </p:spPr>
          </p:pic>
        </mc:Fallback>
      </mc:AlternateContent>
    </p:spTree>
    <p:extLst>
      <p:ext uri="{BB962C8B-B14F-4D97-AF65-F5344CB8AC3E}">
        <p14:creationId xmlns:p14="http://schemas.microsoft.com/office/powerpoint/2010/main" val="13202737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p:txBody>
          <a:bodyPr/>
          <a:lstStyle/>
          <a:p>
            <a:r>
              <a:rPr lang="en-US" dirty="0"/>
              <a:t>A Stack computer</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317671"/>
          </a:xfrm>
        </p:spPr>
        <p:txBody>
          <a:bodyPr>
            <a:normAutofit/>
          </a:bodyPr>
          <a:lstStyle/>
          <a:p>
            <a:pPr marL="0" indent="0">
              <a:buNone/>
            </a:pPr>
            <a:r>
              <a:rPr lang="en-US" dirty="0"/>
              <a:t>type Stack = [Int]</a:t>
            </a:r>
          </a:p>
          <a:p>
            <a:pPr marL="0" indent="0">
              <a:buNone/>
            </a:pPr>
            <a:r>
              <a:rPr lang="en-US" dirty="0"/>
              <a:t>type  Code = [Op]  -- a list of operations (assembler instructions)</a:t>
            </a:r>
          </a:p>
          <a:p>
            <a:pPr marL="0" indent="0">
              <a:buNone/>
            </a:pPr>
            <a:r>
              <a:rPr lang="en-US" dirty="0"/>
              <a:t>data Op = PUSH Int | ADD -- assembler instructions</a:t>
            </a:r>
          </a:p>
          <a:p>
            <a:pPr marL="0" indent="0">
              <a:buNone/>
            </a:pPr>
            <a:r>
              <a:rPr lang="en-US" dirty="0"/>
              <a:t>                deriving Show   -- for a stack machine</a:t>
            </a:r>
          </a:p>
          <a:p>
            <a:pPr marL="0" indent="0">
              <a:buNone/>
            </a:pPr>
            <a:endParaRPr lang="en-US" dirty="0"/>
          </a:p>
          <a:p>
            <a:pPr marL="0" indent="0">
              <a:buNone/>
            </a:pPr>
            <a:r>
              <a:rPr lang="en-US" dirty="0"/>
              <a:t>exec :: Code -&gt; Stack -&gt; Stack  -- Code executor</a:t>
            </a:r>
          </a:p>
          <a:p>
            <a:pPr marL="0" indent="0">
              <a:buNone/>
            </a:pPr>
            <a:r>
              <a:rPr lang="en-US" dirty="0"/>
              <a:t>exec []                 s         = s</a:t>
            </a:r>
          </a:p>
          <a:p>
            <a:pPr marL="0" indent="0">
              <a:buNone/>
            </a:pPr>
            <a:r>
              <a:rPr lang="en-US" dirty="0"/>
              <a:t>exec (PUSH n : c)  s         = exec c (n : s)</a:t>
            </a:r>
          </a:p>
          <a:p>
            <a:pPr marL="0" indent="0">
              <a:buNone/>
            </a:pPr>
            <a:r>
              <a:rPr lang="en-US" dirty="0"/>
              <a:t>exec (ADD : c)  (m : n : s) = exec c (</a:t>
            </a:r>
            <a:r>
              <a:rPr lang="en-US" dirty="0" err="1"/>
              <a:t>n+m</a:t>
            </a:r>
            <a:r>
              <a:rPr lang="en-US" dirty="0"/>
              <a:t> : s)</a:t>
            </a:r>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a:defRPr/>
            </a:pPr>
            <a:fld id="{E48AA650-3E41-A349-B956-155ED09CC8BD}" type="slidenum">
              <a:rPr lang="en-US" smtClean="0"/>
              <a:pPr>
                <a:defRPr/>
              </a:pPr>
              <a:t>3</a:t>
            </a:fld>
            <a:endParaRPr lang="en-US"/>
          </a:p>
        </p:txBody>
      </p:sp>
    </p:spTree>
    <p:extLst>
      <p:ext uri="{BB962C8B-B14F-4D97-AF65-F5344CB8AC3E}">
        <p14:creationId xmlns:p14="http://schemas.microsoft.com/office/powerpoint/2010/main" val="32501995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p:txBody>
          <a:bodyPr/>
          <a:lstStyle/>
          <a:p>
            <a:r>
              <a:rPr lang="en-US" dirty="0"/>
              <a:t>Execution example</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317671"/>
          </a:xfrm>
        </p:spPr>
        <p:txBody>
          <a:bodyPr>
            <a:normAutofit/>
          </a:bodyPr>
          <a:lstStyle/>
          <a:p>
            <a:pPr marL="0" indent="0">
              <a:buNone/>
            </a:pPr>
            <a:r>
              <a:rPr lang="en-US" sz="2000" dirty="0"/>
              <a:t>type Stack = [Int]</a:t>
            </a:r>
          </a:p>
          <a:p>
            <a:pPr marL="0" indent="0">
              <a:buNone/>
            </a:pPr>
            <a:r>
              <a:rPr lang="en-US" sz="2000" dirty="0"/>
              <a:t>type  Code = [Op]  -- a list of operations (assembler instructions)</a:t>
            </a:r>
          </a:p>
          <a:p>
            <a:pPr marL="0" indent="0">
              <a:buNone/>
            </a:pPr>
            <a:r>
              <a:rPr lang="en-US" sz="2000" dirty="0"/>
              <a:t>data Op = PUSH Int | ADD deriving Show -- assembler instructions for a stack machine</a:t>
            </a:r>
          </a:p>
          <a:p>
            <a:pPr marL="0" indent="0">
              <a:buNone/>
            </a:pPr>
            <a:endParaRPr lang="en-US" sz="2000" dirty="0"/>
          </a:p>
          <a:p>
            <a:pPr marL="0" indent="0">
              <a:buNone/>
            </a:pPr>
            <a:r>
              <a:rPr lang="en-US" sz="2000" dirty="0"/>
              <a:t>exec :: Code -&gt; Stack -&gt; Stack  -- Code executor</a:t>
            </a:r>
          </a:p>
          <a:p>
            <a:pPr marL="0" indent="0">
              <a:buNone/>
            </a:pPr>
            <a:r>
              <a:rPr lang="en-US" sz="2000" dirty="0"/>
              <a:t>exec []                 s         = s</a:t>
            </a:r>
          </a:p>
          <a:p>
            <a:pPr marL="0" indent="0">
              <a:buNone/>
            </a:pPr>
            <a:r>
              <a:rPr lang="en-US" sz="2000" dirty="0"/>
              <a:t>exec (PUSH n : c)  s         = exec c (n : s)</a:t>
            </a:r>
          </a:p>
          <a:p>
            <a:pPr marL="0" indent="0">
              <a:buNone/>
            </a:pPr>
            <a:r>
              <a:rPr lang="en-US" sz="2000" dirty="0"/>
              <a:t>exec (ADD : c)  (m : n : s) = exec c (</a:t>
            </a:r>
            <a:r>
              <a:rPr lang="en-US" sz="2000" dirty="0" err="1"/>
              <a:t>n+m</a:t>
            </a:r>
            <a:r>
              <a:rPr lang="en-US" sz="2000" dirty="0"/>
              <a:t> : s)</a:t>
            </a:r>
          </a:p>
          <a:p>
            <a:pPr marL="0" indent="0">
              <a:buNone/>
            </a:pPr>
            <a:endParaRPr lang="en-US" dirty="0"/>
          </a:p>
          <a:p>
            <a:pPr marL="0" indent="0">
              <a:buNone/>
            </a:pPr>
            <a:r>
              <a:rPr lang="en-US" dirty="0"/>
              <a:t>exec [PUSH 2, PUSH 3, ADD, PUSH 4, ADD] []</a:t>
            </a:r>
          </a:p>
          <a:p>
            <a:pPr marL="0" indent="0">
              <a:buNone/>
            </a:pPr>
            <a:r>
              <a:rPr lang="en-US" dirty="0"/>
              <a:t>[9]</a:t>
            </a:r>
          </a:p>
          <a:p>
            <a:pPr>
              <a:buFont typeface="Wingdings" panose="05000000000000000000" pitchFamily="2" charset="2"/>
              <a:buChar char="Ø"/>
            </a:pPr>
            <a:endParaRPr lang="en-US" dirty="0"/>
          </a:p>
          <a:p>
            <a:pPr>
              <a:buFont typeface="Wingdings" panose="05000000000000000000" pitchFamily="2" charset="2"/>
              <a:buChar char="Ø"/>
            </a:pPr>
            <a:endParaRPr lang="en-US" dirty="0"/>
          </a:p>
          <a:p>
            <a:pPr>
              <a:buFont typeface="Wingdings" panose="05000000000000000000" pitchFamily="2" charset="2"/>
              <a:buChar char="Ø"/>
            </a:pPr>
            <a:endParaRPr lang="en-US" dirty="0"/>
          </a:p>
          <a:p>
            <a:pPr marL="0" indent="0">
              <a:buNone/>
            </a:pPr>
            <a:endParaRPr lang="en-US" dirty="0"/>
          </a:p>
          <a:p>
            <a:pPr marL="0" indent="0">
              <a:buNone/>
            </a:pPr>
            <a:endParaRPr lang="en-US" dirty="0"/>
          </a:p>
          <a:p>
            <a:pPr marL="0" indent="0">
              <a:buNone/>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a:defRPr/>
            </a:pPr>
            <a:fld id="{E48AA650-3E41-A349-B956-155ED09CC8BD}" type="slidenum">
              <a:rPr lang="en-US" smtClean="0"/>
              <a:pPr>
                <a:defRPr/>
              </a:pPr>
              <a:t>4</a:t>
            </a:fld>
            <a:endParaRPr lang="en-US"/>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AB4C5B0E-366E-2088-45A7-4D25B3D45F40}"/>
                  </a:ext>
                </a:extLst>
              </p14:cNvPr>
              <p14:cNvContentPartPr/>
              <p14:nvPr/>
            </p14:nvContentPartPr>
            <p14:xfrm>
              <a:off x="338040" y="4844520"/>
              <a:ext cx="7420680" cy="1842120"/>
            </p14:xfrm>
          </p:contentPart>
        </mc:Choice>
        <mc:Fallback xmlns="">
          <p:pic>
            <p:nvPicPr>
              <p:cNvPr id="5" name="Ink 4">
                <a:extLst>
                  <a:ext uri="{FF2B5EF4-FFF2-40B4-BE49-F238E27FC236}">
                    <a16:creationId xmlns:a16="http://schemas.microsoft.com/office/drawing/2014/main" id="{AB4C5B0E-366E-2088-45A7-4D25B3D45F40}"/>
                  </a:ext>
                </a:extLst>
              </p:cNvPr>
              <p:cNvPicPr/>
              <p:nvPr/>
            </p:nvPicPr>
            <p:blipFill>
              <a:blip r:embed="rId4"/>
              <a:stretch>
                <a:fillRect/>
              </a:stretch>
            </p:blipFill>
            <p:spPr>
              <a:xfrm>
                <a:off x="328680" y="4835160"/>
                <a:ext cx="7439400" cy="1860840"/>
              </a:xfrm>
              <a:prstGeom prst="rect">
                <a:avLst/>
              </a:prstGeom>
            </p:spPr>
          </p:pic>
        </mc:Fallback>
      </mc:AlternateContent>
    </p:spTree>
    <p:extLst>
      <p:ext uri="{BB962C8B-B14F-4D97-AF65-F5344CB8AC3E}">
        <p14:creationId xmlns:p14="http://schemas.microsoft.com/office/powerpoint/2010/main" val="307625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p:txBody>
          <a:bodyPr/>
          <a:lstStyle/>
          <a:p>
            <a:r>
              <a:rPr lang="en-US" dirty="0"/>
              <a:t>A Compiler for expressions</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317671"/>
          </a:xfrm>
        </p:spPr>
        <p:txBody>
          <a:bodyPr>
            <a:normAutofit/>
          </a:bodyPr>
          <a:lstStyle/>
          <a:p>
            <a:pPr marL="0" indent="0">
              <a:buNone/>
            </a:pPr>
            <a:endParaRPr lang="en-US" dirty="0"/>
          </a:p>
          <a:p>
            <a:pPr marL="0" indent="0">
              <a:buNone/>
            </a:pPr>
            <a:r>
              <a:rPr lang="en-US" sz="2000" dirty="0"/>
              <a:t>-- a compiler from expressions to code</a:t>
            </a:r>
          </a:p>
          <a:p>
            <a:pPr marL="0" indent="0">
              <a:buNone/>
            </a:pPr>
            <a:r>
              <a:rPr lang="en-US" sz="2000" dirty="0"/>
              <a:t>comp :: Expr -&gt; Code  </a:t>
            </a:r>
          </a:p>
          <a:p>
            <a:pPr marL="0" indent="0">
              <a:buNone/>
            </a:pPr>
            <a:r>
              <a:rPr lang="en-US" sz="2000" dirty="0"/>
              <a:t>comp (Val n)     = [PUSH n]</a:t>
            </a:r>
          </a:p>
          <a:p>
            <a:pPr marL="0" indent="0">
              <a:buNone/>
            </a:pPr>
            <a:r>
              <a:rPr lang="en-US" sz="2000" dirty="0"/>
              <a:t>comp (Add x y)  = comp x ++ comp y ++ [ADD]</a:t>
            </a:r>
          </a:p>
          <a:p>
            <a:pPr marL="0" indent="0">
              <a:buNone/>
            </a:pPr>
            <a:endParaRPr lang="en-US" sz="2000" dirty="0"/>
          </a:p>
          <a:p>
            <a:pPr marL="0" indent="0">
              <a:buNone/>
            </a:pPr>
            <a:r>
              <a:rPr lang="en-US" dirty="0"/>
              <a:t>Example:</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&gt; let e = Add (Add (Val 2) (Val 3)) (Val 4)</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&gt; </a:t>
            </a:r>
            <a:r>
              <a:rPr lang="en-US" dirty="0">
                <a:solidFill>
                  <a:srgbClr val="FFFFFF"/>
                </a:solidFill>
                <a:latin typeface="Tahoma"/>
              </a:rPr>
              <a:t>c</a:t>
            </a:r>
            <a:r>
              <a:rPr kumimoji="1" lang="en-US" sz="2800" b="0" i="0" u="none" strike="noStrike" kern="0" cap="none" spc="0" normalizeH="0" baseline="0" noProof="0" dirty="0" err="1">
                <a:ln>
                  <a:noFill/>
                </a:ln>
                <a:solidFill>
                  <a:srgbClr val="FFFFFF"/>
                </a:solidFill>
                <a:effectLst/>
                <a:uLnTx/>
                <a:uFillTx/>
                <a:latin typeface="Tahoma"/>
                <a:ea typeface="ＭＳ Ｐゴシック" charset="0"/>
              </a:rPr>
              <a:t>omp</a:t>
            </a:r>
            <a:r>
              <a:rPr kumimoji="1" lang="en-US" sz="2800" b="0" i="0" u="none" strike="noStrike" kern="0" cap="none" spc="0" normalizeH="0" baseline="0" noProof="0" dirty="0">
                <a:ln>
                  <a:noFill/>
                </a:ln>
                <a:solidFill>
                  <a:srgbClr val="FFFFFF"/>
                </a:solidFill>
                <a:effectLst/>
                <a:uLnTx/>
                <a:uFillTx/>
                <a:latin typeface="Tahoma"/>
                <a:ea typeface="ＭＳ Ｐゴシック" charset="0"/>
              </a:rPr>
              <a:t> e</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[PUSH 2, PUSH 3, ADD, PUSH 4, ADD]</a:t>
            </a: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a:defRPr/>
            </a:pPr>
            <a:fld id="{E48AA650-3E41-A349-B956-155ED09CC8BD}" type="slidenum">
              <a:rPr lang="en-US" smtClean="0"/>
              <a:pPr>
                <a:defRPr/>
              </a:pPr>
              <a:t>5</a:t>
            </a:fld>
            <a:endParaRPr lang="en-US"/>
          </a:p>
        </p:txBody>
      </p:sp>
      <mc:AlternateContent xmlns:mc="http://schemas.openxmlformats.org/markup-compatibility/2006" xmlns:p14="http://schemas.microsoft.com/office/powerpoint/2010/main">
        <mc:Choice Requires="p14">
          <p:contentPart p14:bwMode="auto" r:id="rId3">
            <p14:nvContentPartPr>
              <p14:cNvPr id="5" name="Ink 4">
                <a:extLst>
                  <a:ext uri="{FF2B5EF4-FFF2-40B4-BE49-F238E27FC236}">
                    <a16:creationId xmlns:a16="http://schemas.microsoft.com/office/drawing/2014/main" id="{8D91AB3E-F3C8-1D5C-698C-44D4789ADFBC}"/>
                  </a:ext>
                </a:extLst>
              </p14:cNvPr>
              <p14:cNvContentPartPr/>
              <p14:nvPr/>
            </p14:nvContentPartPr>
            <p14:xfrm>
              <a:off x="143640" y="82080"/>
              <a:ext cx="8927280" cy="6700680"/>
            </p14:xfrm>
          </p:contentPart>
        </mc:Choice>
        <mc:Fallback xmlns="">
          <p:pic>
            <p:nvPicPr>
              <p:cNvPr id="5" name="Ink 4">
                <a:extLst>
                  <a:ext uri="{FF2B5EF4-FFF2-40B4-BE49-F238E27FC236}">
                    <a16:creationId xmlns:a16="http://schemas.microsoft.com/office/drawing/2014/main" id="{8D91AB3E-F3C8-1D5C-698C-44D4789ADFBC}"/>
                  </a:ext>
                </a:extLst>
              </p:cNvPr>
              <p:cNvPicPr/>
              <p:nvPr/>
            </p:nvPicPr>
            <p:blipFill>
              <a:blip r:embed="rId4"/>
              <a:stretch>
                <a:fillRect/>
              </a:stretch>
            </p:blipFill>
            <p:spPr>
              <a:xfrm>
                <a:off x="134280" y="72720"/>
                <a:ext cx="8946000" cy="6719400"/>
              </a:xfrm>
              <a:prstGeom prst="rect">
                <a:avLst/>
              </a:prstGeom>
            </p:spPr>
          </p:pic>
        </mc:Fallback>
      </mc:AlternateContent>
      <mc:AlternateContent xmlns:mc="http://schemas.openxmlformats.org/markup-compatibility/2006">
        <mc:Choice xmlns:p14="http://schemas.microsoft.com/office/powerpoint/2010/main" Requires="p14">
          <p:contentPart p14:bwMode="auto" r:id="rId5">
            <p14:nvContentPartPr>
              <p14:cNvPr id="6" name="Ink 5">
                <a:extLst>
                  <a:ext uri="{FF2B5EF4-FFF2-40B4-BE49-F238E27FC236}">
                    <a16:creationId xmlns:a16="http://schemas.microsoft.com/office/drawing/2014/main" id="{5A4F959D-06F1-1412-4081-90D59ADEEBAA}"/>
                  </a:ext>
                </a:extLst>
              </p14:cNvPr>
              <p14:cNvContentPartPr/>
              <p14:nvPr/>
            </p14:nvContentPartPr>
            <p14:xfrm>
              <a:off x="3694320" y="1088640"/>
              <a:ext cx="5477040" cy="2882160"/>
            </p14:xfrm>
          </p:contentPart>
        </mc:Choice>
        <mc:Fallback>
          <p:pic>
            <p:nvPicPr>
              <p:cNvPr id="6" name="Ink 5">
                <a:extLst>
                  <a:ext uri="{FF2B5EF4-FFF2-40B4-BE49-F238E27FC236}">
                    <a16:creationId xmlns:a16="http://schemas.microsoft.com/office/drawing/2014/main" id="{5A4F959D-06F1-1412-4081-90D59ADEEBAA}"/>
                  </a:ext>
                </a:extLst>
              </p:cNvPr>
              <p:cNvPicPr/>
              <p:nvPr/>
            </p:nvPicPr>
            <p:blipFill>
              <a:blip r:embed="rId6"/>
              <a:stretch>
                <a:fillRect/>
              </a:stretch>
            </p:blipFill>
            <p:spPr>
              <a:xfrm>
                <a:off x="3684960" y="1079280"/>
                <a:ext cx="5495760" cy="2900880"/>
              </a:xfrm>
              <a:prstGeom prst="rect">
                <a:avLst/>
              </a:prstGeom>
            </p:spPr>
          </p:pic>
        </mc:Fallback>
      </mc:AlternateContent>
    </p:spTree>
    <p:extLst>
      <p:ext uri="{BB962C8B-B14F-4D97-AF65-F5344CB8AC3E}">
        <p14:creationId xmlns:p14="http://schemas.microsoft.com/office/powerpoint/2010/main" val="184422498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p:txBody>
          <a:bodyPr/>
          <a:lstStyle/>
          <a:p>
            <a:r>
              <a:rPr lang="en-US" dirty="0"/>
              <a:t>Putting the code together</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317671"/>
          </a:xfrm>
        </p:spPr>
        <p:txBody>
          <a:bodyPr>
            <a:normAutofit fontScale="62500" lnSpcReduction="20000"/>
          </a:bodyPr>
          <a:lstStyle/>
          <a:p>
            <a:pPr marL="0" indent="0">
              <a:buNone/>
            </a:pPr>
            <a:r>
              <a:rPr lang="en-US" dirty="0"/>
              <a:t>data Expr = Val Int | Add Expr </a:t>
            </a:r>
            <a:r>
              <a:rPr lang="en-US" dirty="0" err="1"/>
              <a:t>Expr</a:t>
            </a:r>
            <a:r>
              <a:rPr lang="en-US" dirty="0"/>
              <a:t> deriving Show  -- </a:t>
            </a:r>
            <a:r>
              <a:rPr lang="en-US" dirty="0" err="1"/>
              <a:t>cf</a:t>
            </a:r>
            <a:r>
              <a:rPr lang="en-US" dirty="0"/>
              <a:t> Section 8.7 [H]</a:t>
            </a:r>
          </a:p>
          <a:p>
            <a:pPr marL="0" indent="0">
              <a:buNone/>
            </a:pPr>
            <a:endParaRPr lang="en-US" dirty="0"/>
          </a:p>
          <a:p>
            <a:pPr marL="0" indent="0">
              <a:buNone/>
            </a:pPr>
            <a:r>
              <a:rPr lang="en-US" dirty="0"/>
              <a:t>eval :: Expr -&gt; Int  -- direct evaluator</a:t>
            </a:r>
          </a:p>
          <a:p>
            <a:pPr marL="0" indent="0">
              <a:buNone/>
            </a:pPr>
            <a:r>
              <a:rPr lang="en-US" dirty="0"/>
              <a:t>eval (Val n)     = n</a:t>
            </a:r>
          </a:p>
          <a:p>
            <a:pPr marL="0" indent="0">
              <a:buNone/>
            </a:pPr>
            <a:r>
              <a:rPr lang="en-US" dirty="0"/>
              <a:t>eval (Add x y) = eval x + eval y</a:t>
            </a:r>
          </a:p>
          <a:p>
            <a:pPr marL="0" indent="0">
              <a:buNone/>
            </a:pPr>
            <a:endParaRPr lang="en-US" dirty="0"/>
          </a:p>
          <a:p>
            <a:pPr marL="0" indent="0">
              <a:buNone/>
            </a:pPr>
            <a:r>
              <a:rPr lang="en-US" dirty="0"/>
              <a:t>type Stack = [Int]</a:t>
            </a:r>
          </a:p>
          <a:p>
            <a:pPr marL="0" indent="0">
              <a:buNone/>
            </a:pPr>
            <a:r>
              <a:rPr lang="en-US" dirty="0"/>
              <a:t>type  Code = [Op]  -- a list of operations (assembler instructions)</a:t>
            </a:r>
          </a:p>
          <a:p>
            <a:pPr marL="0" indent="0">
              <a:buNone/>
            </a:pPr>
            <a:r>
              <a:rPr lang="en-US" dirty="0"/>
              <a:t>data Op = PUSH Int | ADD deriving Show -- assembler instructions for a stack machine</a:t>
            </a:r>
          </a:p>
          <a:p>
            <a:pPr marL="0" indent="0">
              <a:buNone/>
            </a:pPr>
            <a:endParaRPr lang="en-US" dirty="0"/>
          </a:p>
          <a:p>
            <a:pPr marL="0" indent="0">
              <a:buNone/>
            </a:pPr>
            <a:r>
              <a:rPr lang="en-US" dirty="0"/>
              <a:t>exec :: Code -&gt; Stack -&gt; Stack  -- Code executor</a:t>
            </a:r>
          </a:p>
          <a:p>
            <a:pPr marL="0" indent="0">
              <a:buNone/>
            </a:pPr>
            <a:r>
              <a:rPr lang="en-US" dirty="0"/>
              <a:t>exec []                 s         = s</a:t>
            </a:r>
          </a:p>
          <a:p>
            <a:pPr marL="0" indent="0">
              <a:buNone/>
            </a:pPr>
            <a:r>
              <a:rPr lang="en-US" dirty="0"/>
              <a:t>exec (PUSH n : c)  s         = exec c (n : s)</a:t>
            </a:r>
          </a:p>
          <a:p>
            <a:pPr marL="0" indent="0">
              <a:buNone/>
            </a:pPr>
            <a:r>
              <a:rPr lang="en-US" dirty="0"/>
              <a:t>exec (ADD: c)  (m : n : s) = exec c (</a:t>
            </a:r>
            <a:r>
              <a:rPr lang="en-US" dirty="0" err="1"/>
              <a:t>n+m</a:t>
            </a:r>
            <a:r>
              <a:rPr lang="en-US" dirty="0"/>
              <a:t> : s)</a:t>
            </a:r>
          </a:p>
          <a:p>
            <a:pPr marL="0" indent="0">
              <a:buNone/>
            </a:pPr>
            <a:endParaRPr lang="en-US" dirty="0"/>
          </a:p>
          <a:p>
            <a:pPr marL="0" indent="0">
              <a:buNone/>
            </a:pPr>
            <a:r>
              <a:rPr lang="en-US" dirty="0"/>
              <a:t>-- a compiler from expressions to code</a:t>
            </a:r>
          </a:p>
          <a:p>
            <a:pPr marL="0" indent="0">
              <a:buNone/>
            </a:pPr>
            <a:r>
              <a:rPr lang="en-US" dirty="0"/>
              <a:t>comp :: Expr -&gt; Code  </a:t>
            </a:r>
          </a:p>
          <a:p>
            <a:pPr marL="0" indent="0">
              <a:buNone/>
            </a:pPr>
            <a:r>
              <a:rPr lang="en-US" dirty="0"/>
              <a:t>comp (Val n)     = [PUSH n]</a:t>
            </a:r>
          </a:p>
          <a:p>
            <a:pPr marL="0" indent="0">
              <a:buNone/>
            </a:pPr>
            <a:r>
              <a:rPr lang="en-US" dirty="0"/>
              <a:t>comp (Add x y)  = comp x ++ comp y ++ [ADD]</a:t>
            </a:r>
          </a:p>
          <a:p>
            <a:pPr marL="0" indent="0">
              <a:buNone/>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a:defRPr/>
            </a:pPr>
            <a:fld id="{E48AA650-3E41-A349-B956-155ED09CC8BD}" type="slidenum">
              <a:rPr lang="en-US" smtClean="0"/>
              <a:pPr>
                <a:defRPr/>
              </a:pPr>
              <a:t>6</a:t>
            </a:fld>
            <a:endParaRPr lang="en-US"/>
          </a:p>
        </p:txBody>
      </p:sp>
    </p:spTree>
    <p:extLst>
      <p:ext uri="{BB962C8B-B14F-4D97-AF65-F5344CB8AC3E}">
        <p14:creationId xmlns:p14="http://schemas.microsoft.com/office/powerpoint/2010/main" val="361911052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72216C-667C-41C6-944C-F95BF174CA0C}"/>
              </a:ext>
            </a:extLst>
          </p:cNvPr>
          <p:cNvSpPr>
            <a:spLocks noGrp="1"/>
          </p:cNvSpPr>
          <p:nvPr>
            <p:ph type="title"/>
          </p:nvPr>
        </p:nvSpPr>
        <p:spPr/>
        <p:txBody>
          <a:bodyPr/>
          <a:lstStyle/>
          <a:p>
            <a:r>
              <a:rPr lang="en-US" dirty="0"/>
              <a:t>Is the compiler correct?</a:t>
            </a:r>
          </a:p>
        </p:txBody>
      </p:sp>
      <p:sp>
        <p:nvSpPr>
          <p:cNvPr id="3" name="Content Placeholder 2">
            <a:extLst>
              <a:ext uri="{FF2B5EF4-FFF2-40B4-BE49-F238E27FC236}">
                <a16:creationId xmlns:a16="http://schemas.microsoft.com/office/drawing/2014/main" id="{A8D95AA1-6562-4AF6-88AA-5C300C55DCCE}"/>
              </a:ext>
            </a:extLst>
          </p:cNvPr>
          <p:cNvSpPr>
            <a:spLocks noGrp="1"/>
          </p:cNvSpPr>
          <p:nvPr>
            <p:ph idx="1"/>
          </p:nvPr>
        </p:nvSpPr>
        <p:spPr>
          <a:xfrm>
            <a:off x="43543" y="1159329"/>
            <a:ext cx="9100457" cy="5698671"/>
          </a:xfrm>
        </p:spPr>
        <p:txBody>
          <a:bodyPr>
            <a:normAutofit lnSpcReduction="10000"/>
          </a:bodyPr>
          <a:lstStyle/>
          <a:p>
            <a:pPr marL="0" indent="0">
              <a:buNone/>
            </a:pPr>
            <a:r>
              <a:rPr lang="en-US" dirty="0">
                <a:solidFill>
                  <a:srgbClr val="FFFFFF"/>
                </a:solidFill>
              </a:rPr>
              <a:t>The compiler is correct if evaluating the expression gives the same result as running the code that translates the expression. Here is an example of what needs to occur:</a:t>
            </a:r>
          </a:p>
          <a:p>
            <a:pPr marL="0" indent="0">
              <a:buNone/>
            </a:pPr>
            <a:endParaRPr lang="en-US" dirty="0"/>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&gt; let e = Add (Add (Val 2) (Val 3)) (Val 4)</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&gt; eval e </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9</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&gt; </a:t>
            </a:r>
            <a:r>
              <a:rPr lang="en-US" dirty="0">
                <a:solidFill>
                  <a:srgbClr val="FFFFFF"/>
                </a:solidFill>
                <a:latin typeface="Tahoma"/>
              </a:rPr>
              <a:t>c</a:t>
            </a:r>
            <a:r>
              <a:rPr kumimoji="1" lang="en-US" sz="2800" b="0" i="0" u="none" strike="noStrike" kern="0" cap="none" spc="0" normalizeH="0" baseline="0" noProof="0" dirty="0" err="1">
                <a:ln>
                  <a:noFill/>
                </a:ln>
                <a:solidFill>
                  <a:srgbClr val="FFFFFF"/>
                </a:solidFill>
                <a:effectLst/>
                <a:uLnTx/>
                <a:uFillTx/>
                <a:latin typeface="Tahoma"/>
                <a:ea typeface="ＭＳ Ｐゴシック" charset="0"/>
              </a:rPr>
              <a:t>omp</a:t>
            </a:r>
            <a:r>
              <a:rPr kumimoji="1" lang="en-US" sz="2800" b="0" i="0" u="none" strike="noStrike" kern="0" cap="none" spc="0" normalizeH="0" baseline="0" noProof="0" dirty="0">
                <a:ln>
                  <a:noFill/>
                </a:ln>
                <a:solidFill>
                  <a:srgbClr val="FFFFFF"/>
                </a:solidFill>
                <a:effectLst/>
                <a:uLnTx/>
                <a:uFillTx/>
                <a:latin typeface="Tahoma"/>
                <a:ea typeface="ＭＳ Ｐゴシック" charset="0"/>
              </a:rPr>
              <a:t> e</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[PUSH 2, PUSH 3, ADD, PUSH 4, ADD]</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&gt; exec (comp e) []</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r>
              <a:rPr kumimoji="1" lang="en-US" sz="2800" b="0" i="0" u="none" strike="noStrike" kern="0" cap="none" spc="0" normalizeH="0" baseline="0" noProof="0" dirty="0">
                <a:ln>
                  <a:noFill/>
                </a:ln>
                <a:solidFill>
                  <a:srgbClr val="FFFFFF"/>
                </a:solidFill>
                <a:effectLst/>
                <a:uLnTx/>
                <a:uFillTx/>
                <a:latin typeface="Tahoma"/>
                <a:ea typeface="ＭＳ Ｐゴシック" charset="0"/>
              </a:rPr>
              <a:t>[9]</a:t>
            </a:r>
          </a:p>
          <a:p>
            <a:pPr marL="0" marR="0" lvl="0" indent="0" algn="l" defTabSz="914400" rtl="0" eaLnBrk="0" fontAlgn="base" latinLnBrk="0" hangingPunct="0">
              <a:lnSpc>
                <a:spcPct val="100000"/>
              </a:lnSpc>
              <a:spcBef>
                <a:spcPct val="20000"/>
              </a:spcBef>
              <a:spcAft>
                <a:spcPct val="0"/>
              </a:spcAft>
              <a:buClr>
                <a:srgbClr val="33CCCC"/>
              </a:buClr>
              <a:buSzTx/>
              <a:buFont typeface="Monotype Sorts" charset="0"/>
              <a:buNone/>
              <a:tabLst/>
              <a:defRPr/>
            </a:pPr>
            <a:endParaRPr lang="en-US" dirty="0"/>
          </a:p>
        </p:txBody>
      </p:sp>
      <p:sp>
        <p:nvSpPr>
          <p:cNvPr id="4" name="Slide Number Placeholder 3">
            <a:extLst>
              <a:ext uri="{FF2B5EF4-FFF2-40B4-BE49-F238E27FC236}">
                <a16:creationId xmlns:a16="http://schemas.microsoft.com/office/drawing/2014/main" id="{17E28D6A-D677-4F6D-9F18-945F5C73FEF0}"/>
              </a:ext>
            </a:extLst>
          </p:cNvPr>
          <p:cNvSpPr>
            <a:spLocks noGrp="1"/>
          </p:cNvSpPr>
          <p:nvPr>
            <p:ph type="sldNum" sz="quarter" idx="10"/>
          </p:nvPr>
        </p:nvSpPr>
        <p:spPr/>
        <p:txBody>
          <a:bodyPr/>
          <a:lstStyle/>
          <a:p>
            <a:pPr marL="0" marR="0" lvl="0" indent="0" algn="r" defTabSz="914400" rtl="0" eaLnBrk="0" fontAlgn="base" latinLnBrk="0" hangingPunct="0">
              <a:lnSpc>
                <a:spcPct val="100000"/>
              </a:lnSpc>
              <a:spcBef>
                <a:spcPct val="0"/>
              </a:spcBef>
              <a:spcAft>
                <a:spcPct val="0"/>
              </a:spcAft>
              <a:buClrTx/>
              <a:buSzTx/>
              <a:buFontTx/>
              <a:buNone/>
              <a:tabLst/>
              <a:defRPr/>
            </a:pPr>
            <a:fld id="{E48AA650-3E41-A349-B956-155ED09CC8BD}" type="slidenum">
              <a:rPr kumimoji="0" lang="en-US" sz="1400" b="0" i="0" u="none" strike="noStrike" kern="1200" cap="none" spc="0" normalizeH="0" baseline="0" noProof="0" smtClean="0">
                <a:ln>
                  <a:noFill/>
                </a:ln>
                <a:solidFill>
                  <a:srgbClr val="FFFFFF"/>
                </a:solidFill>
                <a:effectLst/>
                <a:uLnTx/>
                <a:uFillTx/>
                <a:latin typeface="Tahoma" charset="0"/>
                <a:ea typeface="ＭＳ Ｐゴシック" charset="0"/>
              </a:rPr>
              <a:pPr marL="0" marR="0" lvl="0" indent="0" algn="r" defTabSz="914400" rtl="0" eaLnBrk="0" fontAlgn="base" latinLnBrk="0" hangingPunct="0">
                <a:lnSpc>
                  <a:spcPct val="100000"/>
                </a:lnSpc>
                <a:spcBef>
                  <a:spcPct val="0"/>
                </a:spcBef>
                <a:spcAft>
                  <a:spcPct val="0"/>
                </a:spcAft>
                <a:buClrTx/>
                <a:buSzTx/>
                <a:buFontTx/>
                <a:buNone/>
                <a:tabLst/>
                <a:defRPr/>
              </a:pPr>
              <a:t>7</a:t>
            </a:fld>
            <a:endParaRPr kumimoji="0" lang="en-US" sz="1400" b="0" i="0" u="none" strike="noStrike" kern="1200" cap="none" spc="0" normalizeH="0" baseline="0" noProof="0">
              <a:ln>
                <a:noFill/>
              </a:ln>
              <a:solidFill>
                <a:srgbClr val="FFFFFF"/>
              </a:solidFill>
              <a:effectLst/>
              <a:uLnTx/>
              <a:uFillTx/>
              <a:latin typeface="Tahoma" charset="0"/>
              <a:ea typeface="ＭＳ Ｐゴシック" charset="0"/>
            </a:endParaRPr>
          </a:p>
        </p:txBody>
      </p:sp>
    </p:spTree>
    <p:extLst>
      <p:ext uri="{BB962C8B-B14F-4D97-AF65-F5344CB8AC3E}">
        <p14:creationId xmlns:p14="http://schemas.microsoft.com/office/powerpoint/2010/main" val="45829540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B38468-3067-40B7-9133-6F287DFFD9A8}"/>
              </a:ext>
            </a:extLst>
          </p:cNvPr>
          <p:cNvSpPr>
            <a:spLocks noGrp="1"/>
          </p:cNvSpPr>
          <p:nvPr>
            <p:ph type="title"/>
          </p:nvPr>
        </p:nvSpPr>
        <p:spPr/>
        <p:txBody>
          <a:bodyPr/>
          <a:lstStyle/>
          <a:p>
            <a:r>
              <a:rPr lang="en-US" dirty="0"/>
              <a:t>Proving compiler correctness</a:t>
            </a:r>
          </a:p>
        </p:txBody>
      </p:sp>
      <p:sp>
        <p:nvSpPr>
          <p:cNvPr id="3" name="Content Placeholder 2">
            <a:extLst>
              <a:ext uri="{FF2B5EF4-FFF2-40B4-BE49-F238E27FC236}">
                <a16:creationId xmlns:a16="http://schemas.microsoft.com/office/drawing/2014/main" id="{5EBDE743-9A10-40E0-9140-277352FAFAA0}"/>
              </a:ext>
            </a:extLst>
          </p:cNvPr>
          <p:cNvSpPr>
            <a:spLocks noGrp="1"/>
          </p:cNvSpPr>
          <p:nvPr>
            <p:ph idx="1"/>
          </p:nvPr>
        </p:nvSpPr>
        <p:spPr/>
        <p:txBody>
          <a:bodyPr/>
          <a:lstStyle/>
          <a:p>
            <a:pPr marL="0" indent="0">
              <a:buNone/>
            </a:pPr>
            <a:r>
              <a:rPr lang="en-US" dirty="0"/>
              <a:t>The compiler for expressions is correct if compiling an expression and then executing the resulting code from an empty stack gives the same result as evaluating the expression and then converting the result into a singleton stack:</a:t>
            </a:r>
          </a:p>
          <a:p>
            <a:pPr marL="0" indent="0">
              <a:buNone/>
            </a:pPr>
            <a:r>
              <a:rPr lang="en-US" dirty="0"/>
              <a:t>exec (comp e) [] = [eval e]</a:t>
            </a:r>
          </a:p>
          <a:p>
            <a:pPr marL="0" indent="0">
              <a:buNone/>
            </a:pPr>
            <a:r>
              <a:rPr lang="en-US" dirty="0"/>
              <a:t>For the purpose of proving this result </a:t>
            </a:r>
            <a:r>
              <a:rPr lang="en-US" b="1" dirty="0"/>
              <a:t>by induction</a:t>
            </a:r>
            <a:r>
              <a:rPr lang="en-US" dirty="0"/>
              <a:t> it is necessary to generalize from the </a:t>
            </a:r>
            <a:r>
              <a:rPr lang="en-US" dirty="0" err="1"/>
              <a:t>empy</a:t>
            </a:r>
            <a:r>
              <a:rPr lang="en-US" dirty="0"/>
              <a:t> initial stack to an arbitrary initial stack:</a:t>
            </a:r>
          </a:p>
          <a:p>
            <a:pPr marL="0" indent="0">
              <a:buNone/>
            </a:pPr>
            <a:r>
              <a:rPr lang="en-US" dirty="0"/>
              <a:t>exec (comp e) s = eval e : s</a:t>
            </a:r>
          </a:p>
        </p:txBody>
      </p:sp>
      <p:sp>
        <p:nvSpPr>
          <p:cNvPr id="4" name="Slide Number Placeholder 3">
            <a:extLst>
              <a:ext uri="{FF2B5EF4-FFF2-40B4-BE49-F238E27FC236}">
                <a16:creationId xmlns:a16="http://schemas.microsoft.com/office/drawing/2014/main" id="{A78B72CA-9116-4BFE-9A57-DC7E6FB310EB}"/>
              </a:ext>
            </a:extLst>
          </p:cNvPr>
          <p:cNvSpPr>
            <a:spLocks noGrp="1"/>
          </p:cNvSpPr>
          <p:nvPr>
            <p:ph type="sldNum" sz="quarter" idx="10"/>
          </p:nvPr>
        </p:nvSpPr>
        <p:spPr/>
        <p:txBody>
          <a:bodyPr/>
          <a:lstStyle/>
          <a:p>
            <a:pPr>
              <a:defRPr/>
            </a:pPr>
            <a:fld id="{E48AA650-3E41-A349-B956-155ED09CC8BD}" type="slidenum">
              <a:rPr lang="en-US" smtClean="0"/>
              <a:pPr>
                <a:defRPr/>
              </a:pPr>
              <a:t>8</a:t>
            </a:fld>
            <a:endParaRPr lang="en-US"/>
          </a:p>
        </p:txBody>
      </p:sp>
    </p:spTree>
    <p:extLst>
      <p:ext uri="{BB962C8B-B14F-4D97-AF65-F5344CB8AC3E}">
        <p14:creationId xmlns:p14="http://schemas.microsoft.com/office/powerpoint/2010/main" val="3044456603"/>
      </p:ext>
    </p:extLst>
  </p:cSld>
  <p:clrMapOvr>
    <a:masterClrMapping/>
  </p:clrMapOvr>
</p:sld>
</file>

<file path=ppt/theme/theme1.xml><?xml version="1.0" encoding="utf-8"?>
<a:theme xmlns:a="http://schemas.openxmlformats.org/drawingml/2006/main" name="FUN Template">
  <a:themeElements>
    <a:clrScheme name="FUN Template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fontScheme name="FUN Template">
      <a:majorFont>
        <a:latin typeface="Arial Black"/>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12700" cap="sq"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ahoma" pitchFamily="-1" charset="0"/>
          </a:defRPr>
        </a:defPPr>
      </a:lstStyle>
    </a:spDef>
    <a:lnDef>
      <a:spPr bwMode="auto">
        <a:xfrm>
          <a:off x="0" y="0"/>
          <a:ext cx="1" cy="1"/>
        </a:xfrm>
        <a:custGeom>
          <a:avLst/>
          <a:gdLst/>
          <a:ahLst/>
          <a:cxnLst/>
          <a:rect l="0" t="0" r="0" b="0"/>
          <a:pathLst/>
        </a:custGeom>
        <a:noFill/>
        <a:ln w="12700" cap="sq"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spAutoFit/>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2800" b="0" i="0" u="none" strike="noStrike" cap="none" normalizeH="0" baseline="0">
            <a:ln>
              <a:noFill/>
            </a:ln>
            <a:solidFill>
              <a:schemeClr val="tx1"/>
            </a:solidFill>
            <a:effectLst/>
            <a:latin typeface="Tahoma" pitchFamily="-1" charset="0"/>
          </a:defRPr>
        </a:defPPr>
      </a:lstStyle>
    </a:lnDef>
  </a:objectDefaults>
  <a:extraClrSchemeLst>
    <a:extraClrScheme>
      <a:clrScheme name="FUN Template 1">
        <a:dk1>
          <a:srgbClr val="5E574E"/>
        </a:dk1>
        <a:lt1>
          <a:srgbClr val="FFFFCC"/>
        </a:lt1>
        <a:dk2>
          <a:srgbClr val="000000"/>
        </a:dk2>
        <a:lt2>
          <a:srgbClr val="FFCC00"/>
        </a:lt2>
        <a:accent1>
          <a:srgbClr val="CC9900"/>
        </a:accent1>
        <a:accent2>
          <a:srgbClr val="FF6600"/>
        </a:accent2>
        <a:accent3>
          <a:srgbClr val="AA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
      <a:clrScheme name="FUN Template 2">
        <a:dk1>
          <a:srgbClr val="000000"/>
        </a:dk1>
        <a:lt1>
          <a:srgbClr val="FFFFFF"/>
        </a:lt1>
        <a:dk2>
          <a:srgbClr val="0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996633"/>
        </a:hlink>
        <a:folHlink>
          <a:srgbClr val="808000"/>
        </a:folHlink>
      </a:clrScheme>
      <a:clrMap bg1="lt1" tx1="dk1" bg2="lt2" tx2="dk2" accent1="accent1" accent2="accent2" accent3="accent3" accent4="accent4" accent5="accent5" accent6="accent6" hlink="hlink" folHlink="folHlink"/>
    </a:extraClrScheme>
    <a:extraClrScheme>
      <a:clrScheme name="FUN Template 3">
        <a:dk1>
          <a:srgbClr val="000000"/>
        </a:dk1>
        <a:lt1>
          <a:srgbClr val="FFFFFF"/>
        </a:lt1>
        <a:dk2>
          <a:srgbClr val="000000"/>
        </a:dk2>
        <a:lt2>
          <a:srgbClr val="393939"/>
        </a:lt2>
        <a:accent1>
          <a:srgbClr val="CBCBCB"/>
        </a:accent1>
        <a:accent2>
          <a:srgbClr val="868686"/>
        </a:accent2>
        <a:accent3>
          <a:srgbClr val="FFFFFF"/>
        </a:accent3>
        <a:accent4>
          <a:srgbClr val="000000"/>
        </a:accent4>
        <a:accent5>
          <a:srgbClr val="E2E2E2"/>
        </a:accent5>
        <a:accent6>
          <a:srgbClr val="797979"/>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FUN Template 4">
        <a:dk1>
          <a:srgbClr val="000000"/>
        </a:dk1>
        <a:lt1>
          <a:srgbClr val="FFFFFF"/>
        </a:lt1>
        <a:dk2>
          <a:srgbClr val="800000"/>
        </a:dk2>
        <a:lt2>
          <a:srgbClr val="5E574E"/>
        </a:lt2>
        <a:accent1>
          <a:srgbClr val="FF6600"/>
        </a:accent1>
        <a:accent2>
          <a:srgbClr val="FFCC00"/>
        </a:accent2>
        <a:accent3>
          <a:srgbClr val="FFFFFF"/>
        </a:accent3>
        <a:accent4>
          <a:srgbClr val="000000"/>
        </a:accent4>
        <a:accent5>
          <a:srgbClr val="FFB8AA"/>
        </a:accent5>
        <a:accent6>
          <a:srgbClr val="E7B900"/>
        </a:accent6>
        <a:hlink>
          <a:srgbClr val="FF0000"/>
        </a:hlink>
        <a:folHlink>
          <a:srgbClr val="FFFFCC"/>
        </a:folHlink>
      </a:clrScheme>
      <a:clrMap bg1="lt1" tx1="dk1" bg2="lt2" tx2="dk2" accent1="accent1" accent2="accent2" accent3="accent3" accent4="accent4" accent5="accent5" accent6="accent6" hlink="hlink" folHlink="folHlink"/>
    </a:extraClrScheme>
    <a:extraClrScheme>
      <a:clrScheme name="FUN Template 5">
        <a:dk1>
          <a:srgbClr val="000066"/>
        </a:dk1>
        <a:lt1>
          <a:srgbClr val="FFFFFF"/>
        </a:lt1>
        <a:dk2>
          <a:srgbClr val="0000FF"/>
        </a:dk2>
        <a:lt2>
          <a:srgbClr val="000000"/>
        </a:lt2>
        <a:accent1>
          <a:srgbClr val="0066FF"/>
        </a:accent1>
        <a:accent2>
          <a:srgbClr val="33CCCC"/>
        </a:accent2>
        <a:accent3>
          <a:srgbClr val="FFFFFF"/>
        </a:accent3>
        <a:accent4>
          <a:srgbClr val="000056"/>
        </a:accent4>
        <a:accent5>
          <a:srgbClr val="AAB8FF"/>
        </a:accent5>
        <a:accent6>
          <a:srgbClr val="2DB9B9"/>
        </a:accent6>
        <a:hlink>
          <a:srgbClr val="FF00FF"/>
        </a:hlink>
        <a:folHlink>
          <a:srgbClr val="9933FF"/>
        </a:folHlink>
      </a:clrScheme>
      <a:clrMap bg1="lt1" tx1="dk1" bg2="lt2" tx2="dk2" accent1="accent1" accent2="accent2" accent3="accent3" accent4="accent4" accent5="accent5" accent6="accent6" hlink="hlink" folHlink="folHlink"/>
    </a:extraClrScheme>
    <a:extraClrScheme>
      <a:clrScheme name="FUN Template 6">
        <a:dk1>
          <a:srgbClr val="000000"/>
        </a:dk1>
        <a:lt1>
          <a:srgbClr val="FFFFFF"/>
        </a:lt1>
        <a:dk2>
          <a:srgbClr val="000066"/>
        </a:dk2>
        <a:lt2>
          <a:srgbClr val="FFCC00"/>
        </a:lt2>
        <a:accent1>
          <a:srgbClr val="0066FF"/>
        </a:accent1>
        <a:accent2>
          <a:srgbClr val="33CCCC"/>
        </a:accent2>
        <a:accent3>
          <a:srgbClr val="AAAAB8"/>
        </a:accent3>
        <a:accent4>
          <a:srgbClr val="DADADA"/>
        </a:accent4>
        <a:accent5>
          <a:srgbClr val="AAB8FF"/>
        </a:accent5>
        <a:accent6>
          <a:srgbClr val="2DB9B9"/>
        </a:accent6>
        <a:hlink>
          <a:srgbClr val="FF00FF"/>
        </a:hlink>
        <a:folHlink>
          <a:srgbClr val="9933FF"/>
        </a:folHlink>
      </a:clrScheme>
      <a:clrMap bg1="dk2" tx1="lt1" bg2="dk1" tx2="lt2" accent1="accent1" accent2="accent2" accent3="accent3" accent4="accent4" accent5="accent5" accent6="accent6" hlink="hlink" folHlink="folHlink"/>
    </a:extraClrScheme>
    <a:extraClrScheme>
      <a:clrScheme name="FUN Template 7">
        <a:dk1>
          <a:srgbClr val="5E574E"/>
        </a:dk1>
        <a:lt1>
          <a:srgbClr val="FFFFCC"/>
        </a:lt1>
        <a:dk2>
          <a:srgbClr val="800000"/>
        </a:dk2>
        <a:lt2>
          <a:srgbClr val="FFCC00"/>
        </a:lt2>
        <a:accent1>
          <a:srgbClr val="CC9900"/>
        </a:accent1>
        <a:accent2>
          <a:srgbClr val="FF6600"/>
        </a:accent2>
        <a:accent3>
          <a:srgbClr val="C0AAAA"/>
        </a:accent3>
        <a:accent4>
          <a:srgbClr val="DADAAE"/>
        </a:accent4>
        <a:accent5>
          <a:srgbClr val="E2CAAA"/>
        </a:accent5>
        <a:accent6>
          <a:srgbClr val="E75C00"/>
        </a:accent6>
        <a:hlink>
          <a:srgbClr val="FF0000"/>
        </a:hlink>
        <a:folHlink>
          <a:srgbClr val="FFFFC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C:\WINNT\Profiles\gmh\Desktop\Presentations\FUN Template.pot</Template>
  <TotalTime>8897</TotalTime>
  <Words>2496</Words>
  <Application>Microsoft Office PowerPoint</Application>
  <PresentationFormat>On-screen Show (4:3)</PresentationFormat>
  <Paragraphs>318</Paragraphs>
  <Slides>25</Slides>
  <Notes>21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25</vt:i4>
      </vt:variant>
    </vt:vector>
  </HeadingPairs>
  <TitlesOfParts>
    <vt:vector size="31" baseType="lpstr">
      <vt:lpstr>Arial Black</vt:lpstr>
      <vt:lpstr>Monotype Sorts</vt:lpstr>
      <vt:lpstr>Tahoma</vt:lpstr>
      <vt:lpstr>Times New Roman</vt:lpstr>
      <vt:lpstr>Wingdings</vt:lpstr>
      <vt:lpstr>FUN Template</vt:lpstr>
      <vt:lpstr>PowerPoint Presentation</vt:lpstr>
      <vt:lpstr>A Language for expressions</vt:lpstr>
      <vt:lpstr>An Evaluator for expressions</vt:lpstr>
      <vt:lpstr>A Stack computer</vt:lpstr>
      <vt:lpstr>Execution example</vt:lpstr>
      <vt:lpstr>A Compiler for expressions</vt:lpstr>
      <vt:lpstr>Putting the code together</vt:lpstr>
      <vt:lpstr>Is the compiler correct?</vt:lpstr>
      <vt:lpstr>Proving compiler correctness</vt:lpstr>
      <vt:lpstr>Base case</vt:lpstr>
      <vt:lpstr>Inductive case</vt:lpstr>
      <vt:lpstr>Distributivity</vt:lpstr>
      <vt:lpstr>Distributivity: base case</vt:lpstr>
      <vt:lpstr>Distributivity: PUSH case</vt:lpstr>
      <vt:lpstr>Distributivity: ADD case</vt:lpstr>
      <vt:lpstr>Accumulator version of the compiler</vt:lpstr>
      <vt:lpstr>Compiler with an accumulator</vt:lpstr>
      <vt:lpstr>comp’ (Val n) c</vt:lpstr>
      <vt:lpstr>comp’ (Add x y) c</vt:lpstr>
      <vt:lpstr>Putting the two cases together</vt:lpstr>
      <vt:lpstr>Proving the correctness of comp’</vt:lpstr>
      <vt:lpstr>Base case</vt:lpstr>
      <vt:lpstr>Inductive case</vt:lpstr>
      <vt:lpstr>Comments</vt:lpstr>
      <vt:lpstr>Extensions</vt:lpstr>
    </vt:vector>
  </TitlesOfParts>
  <Company>University of Nottingham</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Functional Programming</dc:title>
  <dc:creator>Dr. Graham Hutton</dc:creator>
  <cp:lastModifiedBy>Marco Valtorta</cp:lastModifiedBy>
  <cp:revision>644</cp:revision>
  <cp:lastPrinted>2024-01-08T23:06:39Z</cp:lastPrinted>
  <dcterms:created xsi:type="dcterms:W3CDTF">2000-11-20T11:40:19Z</dcterms:created>
  <dcterms:modified xsi:type="dcterms:W3CDTF">2024-01-11T21:09:14Z</dcterms:modified>
</cp:coreProperties>
</file>