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08" y="-10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36D4CA6E-CEA2-4B6A-93E7-F99C82CF9BEF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012F4120-87E2-47D1-B060-42D3EFC2BC7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36D4CA6E-CEA2-4B6A-93E7-F99C82CF9BEF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12F4120-87E2-47D1-B060-42D3EFC2B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36D4CA6E-CEA2-4B6A-93E7-F99C82CF9BEF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12F4120-87E2-47D1-B060-42D3EFC2B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36D4CA6E-CEA2-4B6A-93E7-F99C82CF9BEF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12F4120-87E2-47D1-B060-42D3EFC2B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36D4CA6E-CEA2-4B6A-93E7-F99C82CF9BEF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12F4120-87E2-47D1-B060-42D3EFC2BC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6D4CA6E-CEA2-4B6A-93E7-F99C82CF9BEF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012F4120-87E2-47D1-B060-42D3EFC2B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  <p:custDataLst>
              <p:tags r:id="rId3"/>
            </p:custDataLst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  <p:custDataLst>
              <p:tags r:id="rId4"/>
            </p:custDataLst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36D4CA6E-CEA2-4B6A-93E7-F99C82CF9BEF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12F4120-87E2-47D1-B060-42D3EFC2B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36D4CA6E-CEA2-4B6A-93E7-F99C82CF9BEF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012F4120-87E2-47D1-B060-42D3EFC2B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36D4CA6E-CEA2-4B6A-93E7-F99C82CF9BEF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12F4120-87E2-47D1-B060-42D3EFC2B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  <p:custDataLst>
              <p:tags r:id="rId2"/>
            </p:custDataLst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6D4CA6E-CEA2-4B6A-93E7-F99C82CF9BEF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012F4120-87E2-47D1-B060-42D3EFC2B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6D4CA6E-CEA2-4B6A-93E7-F99C82CF9BEF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012F4120-87E2-47D1-B060-42D3EFC2B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6D4CA6E-CEA2-4B6A-93E7-F99C82CF9BEF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12F4120-87E2-47D1-B060-42D3EFC2BC7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7" Type="http://schemas.openxmlformats.org/officeDocument/2006/relationships/image" Target="../media/image2.jpeg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hyperlink" Target="http://www.engadget.com/2011/04/11/stripespotter-turns-wild-zebras-into-trackable-barcodes/" TargetMode="Externa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7" Type="http://schemas.openxmlformats.org/officeDocument/2006/relationships/image" Target="../media/image3.jpeg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hyperlink" Target="http://www.newscientist.com/blogs/onepercent/2011/04/barcode-scanner-for-zebras.html" TargetMode="Externa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StripeSpotter</a:t>
            </a:r>
            <a:r>
              <a:rPr lang="en-US" dirty="0" smtClean="0"/>
              <a:t> Application to Track Zebras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Matthew Zimmermann</a:t>
            </a:r>
          </a:p>
          <a:p>
            <a:r>
              <a:rPr lang="en-US" dirty="0" smtClean="0"/>
              <a:t>CSCE 390</a:t>
            </a:r>
          </a:p>
          <a:p>
            <a:r>
              <a:rPr lang="en-US" dirty="0" smtClean="0"/>
              <a:t>04/21/2011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StripeSpotter</a:t>
            </a:r>
            <a:r>
              <a:rPr lang="en-US" dirty="0" smtClean="0"/>
              <a:t> turns wild zebras into </a:t>
            </a:r>
            <a:r>
              <a:rPr lang="en-US" dirty="0" err="1" smtClean="0"/>
              <a:t>tackable</a:t>
            </a:r>
            <a:r>
              <a:rPr lang="en-US" dirty="0" smtClean="0"/>
              <a:t> barcodes</a:t>
            </a:r>
            <a:br>
              <a:rPr lang="en-US" dirty="0" smtClean="0"/>
            </a:br>
            <a:r>
              <a:rPr lang="en-US" sz="2000" dirty="0" smtClean="0"/>
              <a:t>from </a:t>
            </a:r>
            <a:r>
              <a:rPr lang="en-US" sz="2000" dirty="0" err="1" smtClean="0"/>
              <a:t>Engadget</a:t>
            </a:r>
            <a:r>
              <a:rPr lang="en-US" sz="2000" dirty="0" smtClean="0"/>
              <a:t> by Christopher Trout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Less invasive way to track individual animals</a:t>
            </a:r>
          </a:p>
          <a:p>
            <a:pPr lvl="1"/>
            <a:r>
              <a:rPr lang="en-US" dirty="0" smtClean="0"/>
              <a:t>Use stripes as barcodes</a:t>
            </a:r>
          </a:p>
          <a:p>
            <a:r>
              <a:rPr lang="en-US" dirty="0" smtClean="0"/>
              <a:t>Takes isolated portion of zebra photograph and slices into series of horizontal bands</a:t>
            </a:r>
          </a:p>
          <a:p>
            <a:pPr lvl="1"/>
            <a:r>
              <a:rPr lang="en-US" dirty="0" smtClean="0"/>
              <a:t>Each pixel then converted					to black and white</a:t>
            </a:r>
          </a:p>
          <a:p>
            <a:pPr lvl="1"/>
            <a:r>
              <a:rPr lang="en-US" dirty="0" smtClean="0"/>
              <a:t>Encoded into </a:t>
            </a:r>
            <a:r>
              <a:rPr lang="en-US" dirty="0" err="1" smtClean="0"/>
              <a:t>StripeStrings</a:t>
            </a:r>
            <a:endParaRPr lang="en-US" dirty="0" smtClean="0"/>
          </a:p>
          <a:p>
            <a:r>
              <a:rPr lang="en-US" dirty="0" smtClean="0"/>
              <a:t>Information stored in 				 database to directly 			     identify animals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400" dirty="0" smtClean="0"/>
              <a:t>http://www.engadget.com/2011/04/11/stripespotter-turns-wild-zebras-into-trackable-barcodes/</a:t>
            </a:r>
            <a:endParaRPr lang="en-US" sz="1400" dirty="0"/>
          </a:p>
        </p:txBody>
      </p:sp>
      <p:pic>
        <p:nvPicPr>
          <p:cNvPr id="25602" name="Picture 2" descr="http://www.blogcdn.com/www.engadget.com/media/2011/04/stripespotterbarcode.jpg">
            <a:hlinkClick r:id="rId6"/>
          </p:cNvPr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7" cstate="print"/>
          <a:srcRect r="30435"/>
          <a:stretch>
            <a:fillRect/>
          </a:stretch>
        </p:blipFill>
        <p:spPr bwMode="auto">
          <a:xfrm>
            <a:off x="5105400" y="3223418"/>
            <a:ext cx="3581400" cy="287258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Ethical Decision-Making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1) Problem – To identify and track animals to observe patterns</a:t>
            </a:r>
          </a:p>
          <a:p>
            <a:r>
              <a:rPr lang="en-US" dirty="0" smtClean="0"/>
              <a:t>2) Interested parties – the animals, the researchers, the developers of the application</a:t>
            </a:r>
          </a:p>
          <a:p>
            <a:r>
              <a:rPr lang="en-US" dirty="0" smtClean="0"/>
              <a:t>3) Solutions</a:t>
            </a:r>
          </a:p>
          <a:p>
            <a:pPr lvl="1"/>
            <a:r>
              <a:rPr lang="en-US" dirty="0" smtClean="0"/>
              <a:t>Use of tracking devices attached to animals</a:t>
            </a:r>
          </a:p>
          <a:p>
            <a:pPr lvl="1"/>
            <a:r>
              <a:rPr lang="en-US" dirty="0" smtClean="0"/>
              <a:t>Use of photographic scanning to track </a:t>
            </a:r>
          </a:p>
          <a:p>
            <a:pPr lvl="1"/>
            <a:r>
              <a:rPr lang="en-US" dirty="0" smtClean="0"/>
              <a:t>Direct observation of animals</a:t>
            </a:r>
          </a:p>
          <a:p>
            <a:r>
              <a:rPr lang="en-US" dirty="0" smtClean="0"/>
              <a:t>4) Acceptance of using photographic scanning to track animals would be acceptable for all parties involved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Ethical Decision-Making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5) Compromises with helping both researchers and animals</a:t>
            </a:r>
            <a:endParaRPr lang="en-US" dirty="0" smtClean="0"/>
          </a:p>
          <a:p>
            <a:r>
              <a:rPr lang="en-US" dirty="0"/>
              <a:t>6</a:t>
            </a:r>
            <a:r>
              <a:rPr lang="en-US" dirty="0"/>
              <a:t>) Helps researchers track and allows animals to live freely </a:t>
            </a:r>
            <a:endParaRPr lang="en-US" dirty="0" smtClean="0"/>
          </a:p>
          <a:p>
            <a:r>
              <a:rPr lang="en-US" dirty="0" smtClean="0"/>
              <a:t>7) Believed to be most fair option because hinders the least amount of people</a:t>
            </a:r>
          </a:p>
          <a:p>
            <a:r>
              <a:rPr lang="en-US" dirty="0" smtClean="0"/>
              <a:t>8) Idealistically this is most beneficial for the animals and does not hurt researchers’ ability to track animals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9236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Code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Barcode application offers significant advantages</a:t>
            </a:r>
          </a:p>
          <a:p>
            <a:pPr lvl="1"/>
            <a:r>
              <a:rPr lang="en-US" dirty="0" smtClean="0"/>
              <a:t>Less invasive for tracking zebras than physical tracking devices</a:t>
            </a:r>
          </a:p>
          <a:p>
            <a:pPr lvl="1"/>
            <a:r>
              <a:rPr lang="en-US" dirty="0" smtClean="0"/>
              <a:t>Removes cost of physical devices</a:t>
            </a:r>
          </a:p>
          <a:p>
            <a:r>
              <a:rPr lang="en-US" dirty="0" smtClean="0"/>
              <a:t>Researchers’ ability to                                      track and observe                                         animals not hindered</a:t>
            </a:r>
          </a:p>
          <a:p>
            <a:r>
              <a:rPr lang="en-US" dirty="0" smtClean="0"/>
              <a:t>Outcome is best possibility                                for the public,                                              environment, and animals</a:t>
            </a:r>
            <a:endParaRPr lang="en-US" dirty="0"/>
          </a:p>
          <a:p>
            <a:pPr marL="137160" indent="0">
              <a:buNone/>
            </a:pPr>
            <a:r>
              <a:rPr lang="en-US" sz="1500" dirty="0">
                <a:hlinkClick r:id="rId6"/>
              </a:rPr>
              <a:t>http://www.newscientist.com/blogs/onepercent/2011/04/barcode-scanner-for-zebras.html</a:t>
            </a:r>
            <a:endParaRPr lang="en-US" sz="1500" dirty="0" smtClean="0"/>
          </a:p>
          <a:p>
            <a:endParaRPr lang="en-US" dirty="0"/>
          </a:p>
        </p:txBody>
      </p:sp>
      <p:pic>
        <p:nvPicPr>
          <p:cNvPr id="1026" name="Picture 2" descr="Zebra.jp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810000"/>
            <a:ext cx="3429000" cy="250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554450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d6CMlzblHUchecaFuTbx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M5jD1FIi0koFiNrbSmLTx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48jbRX1OO3EDtI0xFEYUz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7GJuX3pOzA481akQOKgb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0FjIblG6UC470Crm0YoZ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zlHPcPQeDnqMG4aeS38tF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3TaHorJhMwSV5Y1l8RgGZ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HeVncL6kR0p7hNFuqoul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LYccwVgcZsmcVM1fYb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vYGeGEqSbD6NkaoZyzpBO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FUBJIo8wa8f2f0vYQgPj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8GicnB1enCN3wU3vsiaRZ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goBBDfpB2335iLCWV2JF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yiUnuAJ9LuCRDc86LT6y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Y9HJlUkNA8kjQjHfLPSSi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tr8qOPhQzUQmkKGKePOXU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wkmOpv7gGdToGgBV5vwJz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stZWz1B34kFZVO4ZqLIid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tV4p8jJiqaV5RSPsW6FD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JGlNQ65L1gdQZ3R9SijLT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4PXb9XPBCztVbn4lsDdF9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S1SLAMenknEeCvQEW8Vp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yBwc38ZGdU86XWt9czksx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m4St5xPGyelpWVjom3nff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gXLyuNH5JJZfEOT7GGxDO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ScyUlxLS2pnfNUIw22Ztu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pHhuufmGHChQ4y0Ar9jR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Rp0ZoaEuElVfNQDQ3vwlH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XXPawsAQ9DVPQSuvRc1cY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UOL9XA5OkkT5r39eDcTNb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kY0LmxEjjuN120onuZKli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WKqqmCyPjaKBuN8cex90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ip18PgHT3QZJ2gkWb2Lub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tbGfBZrSne8X7HFaySfG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hqwBeiLcchzxs1pdNi8p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CLLSRil7fwdF8ACe1o8Q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9uNiwXfsmMwnOLQmrtQ4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kNSOBygJggfTBg4yLoSM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9LMQnFXFZzF690qIlGbCv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8U9zhSHscfSTE72KbBMB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u64832bAyVTDRHNn5Xxn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egmiGAuAQTYsGEsdJEq0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Kua3neHDJiOgQHPmrH0I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Uab2lalj6mLUiBOwx7l8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pX72i6AxwDY7kwNx0flx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9SoCvThZjDCWPjY023lkC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2my61QTzEzLG0jEIFr17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hlLuxw5iNVCdP13pSr5JY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a9jFmjoUiuTU4ckwjnumM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3NtCEgyA2j9ebCbR9LTSC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kVXR4l7HfChk5wcKE8lIs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LQ1IlsdIsTdWsxFNbdsk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XQwFEp7LwTEJa7PmZFuw9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793E4QX8g7weSbbGNNBHm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hJnyYOdMQxnzJnCZlgNoD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XZOMt11rdQbAggitX9LMG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cVeEajSHUr1ORkgwS8Uuh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isO3NslUXFKwrjkDTU9C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UviIPoFt8fd5Vcmf4fzx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87NPcxu1A8mTKxjL4CWeu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335ww53QlRDkRw3tk3gr3P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Tsk9VS90RqKzPG90Lpr4M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oC9SkyJVbQPeIagiCOaWn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1q8lrwbqoO3XKHHQiiD6F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nw7IroScskIT4I03xBhVf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KAYZKsNDTQCCeDKC7k3Y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k9zlEKler3l0sYjfO5z6j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wO5yiygzEswtLxKrEqpO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FTvHn2QA2Oe836nKCj9q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hrtnjVtWSgvf39Tbaemkb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5KRdRFGCyz3ExE4Vfl5I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OyiMCdX8pJeALePJ99zO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YwtAysgas6G7mJw53OgfI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bpCf7eZ1etAPMlKg7dmo7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JCDBsyGkWec85WpApDCUp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Yqhlp9hhrkx2k3Yjl1bqR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wwWalMH3SjOercXLPPJX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x3fv336zKemFFd8mg6Yo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K0GiNSldG5KTLoeOuzo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egOjaHkGdzhwl2hoehalt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</TotalTime>
  <Words>217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StripeSpotter Application to Track Zebras</vt:lpstr>
      <vt:lpstr>StripeSpotter turns wild zebras into tackable barcodes from Engadget by Christopher Trout</vt:lpstr>
      <vt:lpstr>Ethical Decision-Making Process</vt:lpstr>
      <vt:lpstr>Ethical Decision-Making Process</vt:lpstr>
      <vt:lpstr>Code Application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StripeSpotter Application to Track Zebras</dc:title>
  <dc:creator>E12215</dc:creator>
  <cp:lastModifiedBy>Matthew</cp:lastModifiedBy>
  <cp:revision>4</cp:revision>
  <dcterms:created xsi:type="dcterms:W3CDTF">2011-04-18T20:33:43Z</dcterms:created>
  <dcterms:modified xsi:type="dcterms:W3CDTF">2011-04-20T00:36:20Z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1Ee99XGvbWqFnJclhA4qSMKpAyvTLIlUhIoHZ1Vtlq5Y</vt:lpwstr>
  </property>
  <property fmtid="{D5CDD505-2E9C-101B-9397-08002B2CF9AE}" pid="4" name="Google.Documents.RevisionId">
    <vt:lpwstr>06775872990977866616</vt:lpwstr>
  </property>
  <property fmtid="{D5CDD505-2E9C-101B-9397-08002B2CF9AE}" pid="5" name="Google.Documents.PluginVersion">
    <vt:lpwstr>2.0.2026.3768</vt:lpwstr>
  </property>
  <property fmtid="{D5CDD505-2E9C-101B-9397-08002B2CF9AE}" pid="6" name="Google.Documents.MergeIncapabilityFlags">
    <vt:i4>0</vt:i4>
  </property>
</Properties>
</file>