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presProps" Id="rId2" Target="presProps.xml"/><Relationship Type="http://schemas.openxmlformats.org/officeDocument/2006/relationships/theme" Id="rId1" Target="theme/theme4.xml"/><Relationship Type="http://schemas.openxmlformats.org/officeDocument/2006/relationships/slide" Id="rId10" Target="slides/slide4.xml"/><Relationship Type="http://schemas.openxmlformats.org/officeDocument/2006/relationships/slideMaster" Id="rId4" Target="slideMasters/slideMaster1.xml"/><Relationship Type="http://schemas.openxmlformats.org/officeDocument/2006/relationships/slide" Id="rId11" Target="slides/slide5.xml"/><Relationship Type="http://schemas.openxmlformats.org/officeDocument/2006/relationships/tableStyles" Id="rId3" Target="tableStyles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3" id="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9" id="5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3" id="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4" id="6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5" id="6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4572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72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 txBox="1"/>
          <p:nvPr>
            <p:ph type="subTitle" idx="1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i="0" baseline="0" strike="noStrike" sz="4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name="Shape 11" id="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len="med" type="none" w="med"/>
            <a:tailEnd len="med" type="none" w="med"/>
          </a:ln>
        </p:spPr>
      </p:cxnSp>
      <p:cxnSp>
        <p:nvCxnSpPr>
          <p:cNvPr name="Shape 12" id="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45" id="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6" id="46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name="Shape 16" id="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name="Shape 19" id="19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20" id="20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name="Shape 21" id="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name="Shape 24" id="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name="Shape 27" id="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name="Shape 29" id="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33" id="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4" id="34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36" id="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7" id="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8" id="38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0" id="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1" id="41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42" id="42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name="Shape 7" id="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len="med" type="none" w="med"/>
            <a:tailEnd len="med" type="none" w="med"/>
          </a:ln>
        </p:spPr>
      </p:cxn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30" id="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1" id="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2" id="32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8" id="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9" id="4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sz="6000"/>
              <a:t>Can Social Media Detect the Changes in Public Mood?</a:t>
            </a:r>
          </a:p>
        </p:txBody>
      </p:sp>
      <p:sp>
        <p:nvSpPr>
          <p:cNvPr name="Shape 50" id="50"/>
          <p:cNvSpPr txBox="1"/>
          <p:nvPr>
            <p:ph type="subTitle" idx="1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By: Mark Szarka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4" id="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5" id="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Overview of Topic</a:t>
            </a:r>
          </a:p>
        </p:txBody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Researchers have started to analyze user postings on twitter to view mood trends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Tweets are cross referenced against events in the public - UK Based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Shown that mood goes in accordance to public events - ie Economic down/upturn and Royal Wedding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484 Million tweets by 9.8 million users from 2009-2012</a:t>
            </a:r>
          </a:p>
          <a:p>
            <a:pPr indent="0" marR="0" algn="l" marL="0" rtl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harvesting of public intercommunication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0" id="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1" id="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8 Step Decision Making Process</a:t>
            </a:r>
          </a:p>
        </p:txBody>
      </p:sp>
      <p:sp>
        <p:nvSpPr>
          <p:cNvPr name="Shape 62" id="6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Issues - Personal Privacy, Data Integrity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Stakeholders - National Security, Politicians, Users, Scientists, Social Media, and Traditional Media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Example Solution - Government Subisizes independent group to monitor public chatter traffic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/>
              <a:t>a) Group does expected job and monitors/predicts future public outbreak independently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b) Worst - Group sells information/tendencies to private companies or allows government to spy for selfish needs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6" id="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7" id="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8 Step Decision Making Process(cont.)</a:t>
            </a:r>
          </a:p>
        </p:txBody>
      </p:sp>
      <p:sp>
        <p:nvSpPr>
          <p:cNvPr name="Shape 68" id="6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810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Usage of Solution - Yes, this is a very obvious but effective solution to the issue at hand. People are only a means to an end in this solution. Data is goal</a:t>
            </a:r>
          </a:p>
          <a:p>
            <a:pPr indent="-3810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Nature of Soltuion - It is a reasonable solution against the users and recipients of the data. It offers solidity from a body and independence from interests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Majority of people would be in agreement, allows for protection and security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Commitment to Solution - ensures peoples greed does not consume them and places people in roles without other power to monitor community chatter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Use of Realism - Have to understand the human condition and temptation, must isolate temptation away from people in power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Analysis</a:t>
            </a:r>
          </a:p>
        </p:txBody>
      </p:sp>
      <p:sp>
        <p:nvSpPr>
          <p:cNvPr name="Shape 74" id="7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It was discovered that public mood predicted the riots of 2011 in London.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Trends on twitter lead to the direct relation between public frustration and possible future blowback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Downside: Small portion of population, and limitations of text mining through massive database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May lead to future breakthroughs in deciphered intercommunal chatter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