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196D-A9C9-494C-96A8-78F7515FEBD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B14ED-8577-41EE-B4E1-4F1CF415B4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196D-A9C9-494C-96A8-78F7515FEBD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B14ED-8577-41EE-B4E1-4F1CF415B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196D-A9C9-494C-96A8-78F7515FEBD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B14ED-8577-41EE-B4E1-4F1CF415B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196D-A9C9-494C-96A8-78F7515FEBD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B14ED-8577-41EE-B4E1-4F1CF415B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196D-A9C9-494C-96A8-78F7515FEBD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82B14ED-8577-41EE-B4E1-4F1CF415B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196D-A9C9-494C-96A8-78F7515FEBD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B14ED-8577-41EE-B4E1-4F1CF415B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196D-A9C9-494C-96A8-78F7515FEBD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B14ED-8577-41EE-B4E1-4F1CF415B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196D-A9C9-494C-96A8-78F7515FEBD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B14ED-8577-41EE-B4E1-4F1CF415B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196D-A9C9-494C-96A8-78F7515FEBD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B14ED-8577-41EE-B4E1-4F1CF415B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196D-A9C9-494C-96A8-78F7515FEBD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B14ED-8577-41EE-B4E1-4F1CF415B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196D-A9C9-494C-96A8-78F7515FEBD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B14ED-8577-41EE-B4E1-4F1CF415B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BD196D-A9C9-494C-96A8-78F7515FEBD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82B14ED-8577-41EE-B4E1-4F1CF415B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Hacking IT systems to become a </a:t>
            </a:r>
            <a:r>
              <a:rPr lang="en-US" smtClean="0"/>
              <a:t>criminal </a:t>
            </a:r>
            <a:r>
              <a:rPr lang="en-US" smtClean="0"/>
              <a:t>offense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By: Gregory </a:t>
            </a:r>
            <a:r>
              <a:rPr lang="en-US" dirty="0" err="1" smtClean="0"/>
              <a:t>Swinson</a:t>
            </a:r>
            <a:endParaRPr lang="en-US" dirty="0" smtClean="0"/>
          </a:p>
          <a:p>
            <a:r>
              <a:rPr lang="en-US" dirty="0" smtClean="0"/>
              <a:t>ACM </a:t>
            </a:r>
            <a:r>
              <a:rPr lang="en-US" dirty="0" err="1" smtClean="0"/>
              <a:t>TechNews</a:t>
            </a:r>
            <a:r>
              <a:rPr lang="en-US" dirty="0" smtClean="0"/>
              <a:t>: (3/27/12)</a:t>
            </a:r>
          </a:p>
          <a:p>
            <a:r>
              <a:rPr lang="en-US" dirty="0" smtClean="0"/>
              <a:t>Source: "Hacking IT Systems to Become a Criminal Offence." </a:t>
            </a:r>
            <a:r>
              <a:rPr lang="en-US" i="1" dirty="0" smtClean="0"/>
              <a:t>European Parliament</a:t>
            </a:r>
            <a:r>
              <a:rPr lang="en-US" dirty="0" smtClean="0"/>
              <a:t>. Web. 11 Apr. 2012. &lt;http://www.europarl.europa.eu/news/sl/pressroom/content/20120326IPR41843/html/Hacking-IT-systems-to-become-a-criminal-offence&gt;.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Cyber attacks on IT systems would become a criminal offence punishable by at least two years in prison throughout the EU.</a:t>
            </a:r>
          </a:p>
          <a:p>
            <a:r>
              <a:rPr lang="en-US" b="1" dirty="0" smtClean="0"/>
              <a:t>Possessing or distributing hacking software and tools would also be an offence, and companies would be liable for cyber attacks committed for their benefit.</a:t>
            </a:r>
          </a:p>
          <a:p>
            <a:r>
              <a:rPr lang="en-US" b="1" dirty="0" smtClean="0"/>
              <a:t>IP Spoofing, Cyber-Attack tools,  Liability of Legal Persons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Ethical </a:t>
            </a:r>
            <a:r>
              <a:rPr lang="en-US" b="0" dirty="0" err="1" smtClean="0"/>
              <a:t>ecision</a:t>
            </a:r>
            <a:r>
              <a:rPr lang="en-US" b="0" dirty="0" smtClean="0"/>
              <a:t>-making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Ethical Issue</a:t>
            </a:r>
          </a:p>
          <a:p>
            <a:pPr lvl="1">
              <a:buNone/>
            </a:pPr>
            <a:r>
              <a:rPr lang="en-US" dirty="0" smtClean="0"/>
              <a:t>- Is it right to make Hacking IT systems a criminal offense</a:t>
            </a:r>
          </a:p>
          <a:p>
            <a:pPr lvl="1">
              <a:buNone/>
            </a:pPr>
            <a:r>
              <a:rPr lang="en-US" dirty="0" smtClean="0"/>
              <a:t>2. Stakeholders in case and what they want</a:t>
            </a:r>
          </a:p>
          <a:p>
            <a:pPr lvl="1">
              <a:buFontTx/>
              <a:buChar char="-"/>
            </a:pPr>
            <a:r>
              <a:rPr lang="en-US" sz="2000" dirty="0" smtClean="0"/>
              <a:t>Government wants to penalize hackers with up to two years in prison</a:t>
            </a:r>
          </a:p>
          <a:p>
            <a:pPr lvl="1">
              <a:buFontTx/>
              <a:buChar char="-"/>
            </a:pPr>
            <a:r>
              <a:rPr lang="en-US" sz="2000" dirty="0" smtClean="0"/>
              <a:t>Hackers believe this is not a criminal act</a:t>
            </a:r>
          </a:p>
          <a:p>
            <a:pPr lvl="1">
              <a:buFontTx/>
              <a:buChar char="-"/>
            </a:pPr>
            <a:r>
              <a:rPr lang="en-US" sz="2000" dirty="0" smtClean="0"/>
              <a:t>Companies that were attacked want this to be stopped.</a:t>
            </a:r>
          </a:p>
          <a:p>
            <a:pPr lvl="1">
              <a:buNone/>
            </a:pPr>
            <a:r>
              <a:rPr lang="en-US" dirty="0" smtClean="0"/>
              <a:t>3. Three Possible Solutions</a:t>
            </a:r>
          </a:p>
          <a:p>
            <a:pPr lvl="1">
              <a:buNone/>
            </a:pPr>
            <a:r>
              <a:rPr lang="en-US" dirty="0" smtClean="0"/>
              <a:t> - </a:t>
            </a:r>
            <a:r>
              <a:rPr lang="en-US" sz="2000" dirty="0" smtClean="0"/>
              <a:t>Hacking is a crime punishable up to 2 years</a:t>
            </a:r>
          </a:p>
          <a:p>
            <a:pPr lvl="1">
              <a:buNone/>
            </a:pPr>
            <a:r>
              <a:rPr lang="en-US" sz="2000" dirty="0" smtClean="0"/>
              <a:t>		- this is the one I would choose</a:t>
            </a:r>
          </a:p>
          <a:p>
            <a:pPr lvl="1">
              <a:buFontTx/>
              <a:buChar char="-"/>
            </a:pPr>
            <a:r>
              <a:rPr lang="en-US" sz="2000" dirty="0" smtClean="0"/>
              <a:t>They do nothing about it and let it happen</a:t>
            </a:r>
          </a:p>
          <a:p>
            <a:pPr lvl="1">
              <a:buFontTx/>
              <a:buChar char="-"/>
            </a:pPr>
            <a:r>
              <a:rPr lang="en-US" sz="2000" dirty="0" smtClean="0"/>
              <a:t> Compromise, make it less of a crime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Decision Making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Evaluate Solution</a:t>
            </a:r>
          </a:p>
          <a:p>
            <a:pPr>
              <a:buNone/>
            </a:pPr>
            <a:r>
              <a:rPr lang="en-US" dirty="0" smtClean="0"/>
              <a:t>	-</a:t>
            </a:r>
            <a:r>
              <a:rPr lang="en-US" sz="2000" dirty="0" smtClean="0"/>
              <a:t>Cyber attacks should be a criminal offense. This can hurt many people and ruin lives. </a:t>
            </a:r>
          </a:p>
          <a:p>
            <a:pPr marL="651510" indent="-514350">
              <a:buNone/>
            </a:pPr>
            <a:r>
              <a:rPr lang="en-US" dirty="0" smtClean="0"/>
              <a:t>5. Nature of Solution</a:t>
            </a:r>
          </a:p>
          <a:p>
            <a:pPr marL="971550" lvl="1" indent="-514350">
              <a:buFontTx/>
              <a:buChar char="-"/>
            </a:pPr>
            <a:r>
              <a:rPr lang="en-US" dirty="0" smtClean="0"/>
              <a:t>This solution is for the safety of the people and Government. This could be made a universal law.</a:t>
            </a:r>
          </a:p>
          <a:p>
            <a:pPr marL="971550" lvl="1" indent="-514350">
              <a:buNone/>
            </a:pPr>
            <a:r>
              <a:rPr lang="en-US" sz="2800" dirty="0" smtClean="0"/>
              <a:t>6.Would the majority agree with the solution</a:t>
            </a:r>
          </a:p>
          <a:p>
            <a:pPr marL="1236726" lvl="2" indent="-514350">
              <a:buFontTx/>
              <a:buChar char="-"/>
            </a:pPr>
            <a:r>
              <a:rPr lang="en-US" dirty="0" smtClean="0"/>
              <a:t>Yes for the majority this would be </a:t>
            </a:r>
            <a:r>
              <a:rPr lang="en-US" dirty="0" err="1" smtClean="0"/>
              <a:t>poplular</a:t>
            </a:r>
            <a:r>
              <a:rPr lang="en-US" dirty="0" smtClean="0"/>
              <a:t> solutions.</a:t>
            </a:r>
          </a:p>
          <a:p>
            <a:pPr marL="1236726" lvl="2" indent="-514350">
              <a:buFontTx/>
              <a:buChar char="-"/>
            </a:pPr>
            <a:r>
              <a:rPr lang="en-US" dirty="0" smtClean="0"/>
              <a:t>Some businesses may not like it because they were gaining information based of these attacks.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Decision Making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7. Solution Commitment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sz="2400" dirty="0" smtClean="0"/>
              <a:t>I would commit to this solution because of how harmful this can be. This solution is chosen for privacy of the people..</a:t>
            </a:r>
          </a:p>
          <a:p>
            <a:pPr>
              <a:buNone/>
            </a:pPr>
            <a:r>
              <a:rPr lang="en-US" sz="2400" dirty="0" smtClean="0"/>
              <a:t>8. Philosophy of Decision</a:t>
            </a:r>
          </a:p>
          <a:p>
            <a:pPr>
              <a:buNone/>
            </a:pPr>
            <a:r>
              <a:rPr lang="en-US" sz="2400" dirty="0" smtClean="0"/>
              <a:t>	- I feel this relates to all philosophical views. Although it could lean a bit more towards realism.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of 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Hackers Violate</a:t>
            </a:r>
          </a:p>
          <a:p>
            <a:pPr lvl="1"/>
            <a:r>
              <a:rPr lang="en-US" dirty="0" smtClean="0"/>
              <a:t>ACM 1.2: Avoid harm to others</a:t>
            </a:r>
          </a:p>
          <a:p>
            <a:pPr lvl="1"/>
            <a:r>
              <a:rPr lang="en-US" dirty="0" smtClean="0"/>
              <a:t>ACM 1.3: Be honest and trustworthy</a:t>
            </a:r>
          </a:p>
          <a:p>
            <a:pPr lvl="1"/>
            <a:r>
              <a:rPr lang="en-US" dirty="0" smtClean="0"/>
              <a:t>ACM 1.7: Respect the privacy of others</a:t>
            </a:r>
          </a:p>
          <a:p>
            <a:pPr lvl="1"/>
            <a:r>
              <a:rPr lang="en-US" dirty="0" smtClean="0"/>
              <a:t>ACM 2.8: Access computing and communication resources only when authorized to do so.</a:t>
            </a:r>
          </a:p>
          <a:p>
            <a:pPr lvl="1"/>
            <a:r>
              <a:rPr lang="en-US" dirty="0" smtClean="0"/>
              <a:t>ACM 3.3: Acknowledge and support proper and authorized uses of an organizations computing and communication resources.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241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Hacking IT systems to become a criminal offense </vt:lpstr>
      <vt:lpstr>Summary</vt:lpstr>
      <vt:lpstr>Ethical ecision-making process</vt:lpstr>
      <vt:lpstr>Ethical Decision Making cont.</vt:lpstr>
      <vt:lpstr>Ethical Decision Making cont.</vt:lpstr>
      <vt:lpstr>Code of Ethics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Hacking IT systems to become a criminal offence</dc:title>
  <dc:creator>Nicole</dc:creator>
  <cp:lastModifiedBy>Nicole</cp:lastModifiedBy>
  <cp:revision>4</cp:revision>
  <dcterms:created xsi:type="dcterms:W3CDTF">2012-04-11T17:30:03Z</dcterms:created>
  <dcterms:modified xsi:type="dcterms:W3CDTF">2012-04-12T02:03:41Z</dcterms:modified>
</cp:coreProperties>
</file>