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0D48EA0-2912-4779-9698-370DDCF5A30E}" type="datetimeFigureOut">
              <a:rPr lang="en-US" smtClean="0"/>
              <a:t>4/21/2011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3ABB6F-5A4D-456D-AE8B-7ABFA227AC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Military’s Newest Recruit: C-3P0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Colin Stewart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Darpa</a:t>
            </a:r>
            <a:r>
              <a:rPr lang="en-US" dirty="0" smtClean="0"/>
              <a:t> announced it’s new project BOLT, Broad Operational Language Translation.</a:t>
            </a:r>
          </a:p>
          <a:p>
            <a:r>
              <a:rPr lang="en-US" dirty="0" smtClean="0"/>
              <a:t>Given that the US fights a lot of wars in places where people do not speak English and we do not speak theirs this project will not only translate language but visual and tactile inputs. </a:t>
            </a:r>
          </a:p>
          <a:p>
            <a:r>
              <a:rPr lang="en-US" dirty="0" smtClean="0"/>
              <a:t>BOLT also will have the ability to understand the consequences of different actions it takes so that it can execute complex commands.</a:t>
            </a:r>
          </a:p>
          <a:p>
            <a:r>
              <a:rPr lang="en-US" dirty="0" smtClean="0"/>
              <a:t>It will also be able to interact between humans and machines so that it can use things like e-mail.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Translation Devices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do not believe this case would cause any big ethical concerns, if anything it would fix many problems in the field caused by the language barrier.</a:t>
            </a:r>
          </a:p>
          <a:p>
            <a:r>
              <a:rPr lang="en-US" dirty="0" smtClean="0"/>
              <a:t>The stakeholders are </a:t>
            </a:r>
            <a:r>
              <a:rPr lang="en-US" dirty="0" err="1" smtClean="0"/>
              <a:t>Darpa</a:t>
            </a:r>
            <a:r>
              <a:rPr lang="en-US" dirty="0" smtClean="0"/>
              <a:t> and I think the world.  I think everyone would want to see this project as a success.</a:t>
            </a:r>
          </a:p>
          <a:p>
            <a:r>
              <a:rPr lang="en-US" dirty="0" smtClean="0"/>
              <a:t>I think making a C-3P0 like robot is the perfect solution to this problem.</a:t>
            </a:r>
          </a:p>
          <a:p>
            <a:r>
              <a:rPr lang="en-US" dirty="0" smtClean="0"/>
              <a:t>I also think that this solution is something the whole world can use, not just our military.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8-step ethical decision-making process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While having robots on the battlefield might not be considered “natural” by most in this day and age I do not think that it would cause any problems or be out of the ordinary.</a:t>
            </a:r>
          </a:p>
          <a:p>
            <a:r>
              <a:rPr lang="en-US" dirty="0" smtClean="0"/>
              <a:t>I also think that this is a very efficient method to solve the language problem.  The only thing I think would be better would be to get everyone a </a:t>
            </a:r>
            <a:r>
              <a:rPr lang="en-US" dirty="0" err="1" smtClean="0"/>
              <a:t>babel</a:t>
            </a:r>
            <a:r>
              <a:rPr lang="en-US" dirty="0" smtClean="0"/>
              <a:t> fish.</a:t>
            </a:r>
          </a:p>
          <a:p>
            <a:r>
              <a:rPr lang="en-US" dirty="0" smtClean="0"/>
              <a:t>All and all I think it would help everyone equally and I would choose to use it if I had the choice.</a:t>
            </a:r>
          </a:p>
          <a:p>
            <a:r>
              <a:rPr lang="en-US" dirty="0" smtClean="0"/>
              <a:t>I would say Realist affect that decision the most.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8-step ethical decision-making process </a:t>
            </a:r>
            <a:r>
              <a:rPr lang="en-US" dirty="0" smtClean="0"/>
              <a:t>continued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1.1 Contribute to society and human </a:t>
            </a:r>
            <a:r>
              <a:rPr lang="en-US" b="1" dirty="0" smtClean="0"/>
              <a:t>well-being.</a:t>
            </a:r>
            <a:endParaRPr lang="en-US" dirty="0" smtClean="0"/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b="1" dirty="0" smtClean="0"/>
              <a:t>1.2 Avoid harm to others.</a:t>
            </a:r>
          </a:p>
          <a:p>
            <a:r>
              <a:rPr lang="en-US" b="1" dirty="0" smtClean="0"/>
              <a:t>1.3 Be honest and trustworthy.</a:t>
            </a:r>
            <a:endParaRPr lang="en-US" dirty="0" smtClean="0"/>
          </a:p>
          <a:p>
            <a:r>
              <a:rPr lang="en-US" b="1" dirty="0" smtClean="0"/>
              <a:t>1.4 </a:t>
            </a:r>
            <a:r>
              <a:rPr lang="en-US" b="1" dirty="0" smtClean="0"/>
              <a:t>Be fair and take action not to discriminate.</a:t>
            </a:r>
            <a:endParaRPr lang="en-US" dirty="0" smtClean="0"/>
          </a:p>
          <a:p>
            <a:r>
              <a:rPr lang="en-US" b="1" dirty="0" smtClean="0"/>
              <a:t>1.5 </a:t>
            </a:r>
            <a:r>
              <a:rPr lang="en-US" b="1" dirty="0" smtClean="0"/>
              <a:t>Honor property rights including copyrights and patent.</a:t>
            </a:r>
            <a:endParaRPr lang="en-US" dirty="0" smtClean="0"/>
          </a:p>
          <a:p>
            <a:r>
              <a:rPr lang="en-US" b="1" dirty="0" smtClean="0"/>
              <a:t>1.6 </a:t>
            </a:r>
            <a:r>
              <a:rPr lang="en-US" b="1" dirty="0" smtClean="0"/>
              <a:t>Give proper credit for intellectual property.</a:t>
            </a:r>
            <a:endParaRPr lang="en-US" dirty="0" smtClean="0"/>
          </a:p>
          <a:p>
            <a:r>
              <a:rPr lang="en-US" b="1" dirty="0" smtClean="0"/>
              <a:t>1.7 </a:t>
            </a:r>
            <a:r>
              <a:rPr lang="en-US" b="1" dirty="0" smtClean="0"/>
              <a:t>Respect the privacy of others.</a:t>
            </a:r>
            <a:endParaRPr lang="en-US" dirty="0" smtClean="0"/>
          </a:p>
          <a:p>
            <a:r>
              <a:rPr lang="en-US" b="1" dirty="0" smtClean="0"/>
              <a:t>1.8 </a:t>
            </a:r>
            <a:r>
              <a:rPr lang="en-US" b="1" dirty="0" smtClean="0"/>
              <a:t>Honor confidentiality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I think the project really speaks for itself on most of these issues.  It most definitely contributes to society and even helps to avoid harm to others.  A robot is going to give honest translations and not discriminate.  As for the others they don’t really apply to this case.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article was from the Danger Room by Adam </a:t>
            </a:r>
            <a:r>
              <a:rPr lang="en-US" dirty="0" err="1" smtClean="0"/>
              <a:t>Rawnsley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http://www.wired.com/dangerroom/2011/04/militarys-newest-recruit-c-3p0/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Refences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428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Military’s Newest Recruit: C-3P0</vt:lpstr>
      <vt:lpstr>Better Translation Devices</vt:lpstr>
      <vt:lpstr>8-step ethical decision-making process </vt:lpstr>
      <vt:lpstr>8-step ethical decision-making process continued</vt:lpstr>
      <vt:lpstr>ACM Code</vt:lpstr>
      <vt:lpstr>Refences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Colin</dc:creator>
  <cp:lastModifiedBy>Colin</cp:lastModifiedBy>
  <cp:revision>5</cp:revision>
  <dcterms:created xsi:type="dcterms:W3CDTF">2011-04-21T15:16:50Z</dcterms:created>
  <dcterms:modified xsi:type="dcterms:W3CDTF">2011-04-21T16:04:44Z</dcterms:modified>
</cp:coreProperties>
</file>