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57CBC6C-C81E-4AD5-88D0-E44C96B6F477}" type="datetimeFigureOut">
              <a:rPr lang="en-US" smtClean="0"/>
              <a:t>4/21/2011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16A1787-0448-415D-A5EB-373D91EFB4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CBC6C-C81E-4AD5-88D0-E44C96B6F477}"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CBC6C-C81E-4AD5-88D0-E44C96B6F477}"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CBC6C-C81E-4AD5-88D0-E44C96B6F477}"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7CBC6C-C81E-4AD5-88D0-E44C96B6F477}" type="datetimeFigureOut">
              <a:rPr lang="en-US" smtClean="0"/>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A1787-0448-415D-A5EB-373D91EFB4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7CBC6C-C81E-4AD5-88D0-E44C96B6F477}"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7CBC6C-C81E-4AD5-88D0-E44C96B6F477}" type="datetimeFigureOut">
              <a:rPr lang="en-US" smtClean="0"/>
              <a:t>4/21/2011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7CBC6C-C81E-4AD5-88D0-E44C96B6F477}" type="datetimeFigureOut">
              <a:rPr lang="en-US" smtClean="0"/>
              <a:t>4/21/2011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CBC6C-C81E-4AD5-88D0-E44C96B6F477}" type="datetimeFigureOut">
              <a:rPr lang="en-US" smtClean="0"/>
              <a:t>4/21/2011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7CBC6C-C81E-4AD5-88D0-E44C96B6F477}"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A1787-0448-415D-A5EB-373D91EFB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57CBC6C-C81E-4AD5-88D0-E44C96B6F477}" type="datetimeFigureOut">
              <a:rPr lang="en-US" smtClean="0"/>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16A1787-0448-415D-A5EB-373D91EFB4B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57CBC6C-C81E-4AD5-88D0-E44C96B6F477}" type="datetimeFigureOut">
              <a:rPr lang="en-US" smtClean="0"/>
              <a:t>4/21/2011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6A1787-0448-415D-A5EB-373D91EFB4B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Viruses in RFID Chips</a:t>
            </a:r>
            <a:endParaRPr lang="en-US" dirty="0"/>
          </a:p>
        </p:txBody>
      </p:sp>
      <p:sp>
        <p:nvSpPr>
          <p:cNvPr id="3" name="Subtitle 2"/>
          <p:cNvSpPr>
            <a:spLocks noGrp="1"/>
          </p:cNvSpPr>
          <p:nvPr>
            <p:ph type="subTitle" idx="1"/>
          </p:nvPr>
        </p:nvSpPr>
        <p:spPr/>
        <p:txBody>
          <a:bodyPr/>
          <a:lstStyle/>
          <a:p>
            <a:r>
              <a:rPr lang="en-US" dirty="0" smtClean="0"/>
              <a:t>By: Amanda Stephenson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RFID</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RFID – Radio Frequency Identification tags</a:t>
            </a:r>
          </a:p>
          <a:p>
            <a:r>
              <a:rPr lang="en-US" dirty="0" smtClean="0"/>
              <a:t>Hold 128 characters</a:t>
            </a:r>
          </a:p>
          <a:p>
            <a:r>
              <a:rPr lang="en-US" dirty="0" smtClean="0"/>
              <a:t>Normally placed in livestock and pets for identification</a:t>
            </a:r>
          </a:p>
          <a:p>
            <a:r>
              <a:rPr lang="en-US" dirty="0" smtClean="0"/>
              <a:t>Chips can now spread viruses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Ethical Decision Making Process</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2200" dirty="0" smtClean="0"/>
              <a:t>The problem is that these RFID chips can potentially have viruses on them</a:t>
            </a:r>
          </a:p>
          <a:p>
            <a:pPr marL="514350" indent="-514350">
              <a:buAutoNum type="arabicPeriod"/>
            </a:pPr>
            <a:r>
              <a:rPr lang="en-US" sz="2200" dirty="0" smtClean="0"/>
              <a:t>People and the programmers who use and make the chips would like to make sure they’re safe. </a:t>
            </a:r>
          </a:p>
          <a:p>
            <a:pPr marL="514350" indent="-514350">
              <a:buAutoNum type="arabicPeriod"/>
            </a:pPr>
            <a:r>
              <a:rPr lang="en-US" sz="2200" dirty="0" smtClean="0"/>
              <a:t>a. Get rid of RFID chips. (Extreme)</a:t>
            </a:r>
          </a:p>
          <a:p>
            <a:pPr marL="514350" indent="-514350">
              <a:buNone/>
            </a:pPr>
            <a:r>
              <a:rPr lang="en-US" sz="2200" dirty="0" smtClean="0"/>
              <a:t>	</a:t>
            </a:r>
            <a:r>
              <a:rPr lang="en-US" sz="2200" dirty="0" smtClean="0"/>
              <a:t>b. Kill the livestock and pets who have the chips. (Extreme)</a:t>
            </a:r>
          </a:p>
          <a:p>
            <a:pPr marL="514350" indent="-514350">
              <a:buNone/>
            </a:pPr>
            <a:r>
              <a:rPr lang="en-US" sz="2200" dirty="0" smtClean="0"/>
              <a:t>	</a:t>
            </a:r>
            <a:r>
              <a:rPr lang="en-US" sz="2200" dirty="0" smtClean="0"/>
              <a:t>c. Make sure all chips don’t have viruses before use. (Best)</a:t>
            </a:r>
            <a:endParaRPr lang="en-US" sz="2200" dirty="0" smtClean="0"/>
          </a:p>
          <a:p>
            <a:pPr marL="514350" indent="-514350">
              <a:buFont typeface="+mj-lt"/>
              <a:buAutoNum type="arabicPeriod" startAt="4"/>
            </a:pPr>
            <a:r>
              <a:rPr lang="en-US" sz="2200" dirty="0" smtClean="0"/>
              <a:t>Yes this solution could be used by everyone. It treats peoples as means instead of means.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Ethical Decision Making Process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5"/>
            </a:pPr>
            <a:r>
              <a:rPr lang="en-US" sz="2200" dirty="0" smtClean="0"/>
              <a:t>This solution is not really in accord with what is natural because you’re still inserting animals with chips.</a:t>
            </a:r>
            <a:r>
              <a:rPr lang="en-US" sz="2200" dirty="0" smtClean="0"/>
              <a:t> </a:t>
            </a:r>
            <a:r>
              <a:rPr lang="en-US" sz="2200" dirty="0" smtClean="0"/>
              <a:t>This solution is fair and not excessive on either end of the spectrum.</a:t>
            </a:r>
          </a:p>
          <a:p>
            <a:pPr marL="514350" indent="-514350">
              <a:buFont typeface="+mj-lt"/>
              <a:buAutoNum type="arabicPeriod" startAt="5"/>
            </a:pPr>
            <a:r>
              <a:rPr lang="en-US" sz="2200" dirty="0" smtClean="0"/>
              <a:t>Yes there’d be majority agreement that it’s the most efficient and it’d produce the greatest good for the greatest number of people. </a:t>
            </a:r>
          </a:p>
          <a:p>
            <a:pPr marL="514350" indent="-514350">
              <a:buFont typeface="+mj-lt"/>
              <a:buAutoNum type="arabicPeriod" startAt="5"/>
            </a:pPr>
            <a:r>
              <a:rPr lang="en-US" sz="2200" dirty="0" smtClean="0"/>
              <a:t>Yes I feel strongly about the solution to take precautions with these chips. </a:t>
            </a:r>
          </a:p>
          <a:p>
            <a:pPr marL="514350" indent="-514350">
              <a:buFont typeface="+mj-lt"/>
              <a:buAutoNum type="arabicPeriod" startAt="5"/>
            </a:pPr>
            <a:r>
              <a:rPr lang="en-US" sz="2200" dirty="0" smtClean="0"/>
              <a:t>The Pragmatist philosophy was the most influential in this solution.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 Code </a:t>
            </a:r>
            <a:endParaRPr lang="en-US" dirty="0"/>
          </a:p>
        </p:txBody>
      </p:sp>
      <p:sp>
        <p:nvSpPr>
          <p:cNvPr id="3" name="Content Placeholder 2"/>
          <p:cNvSpPr>
            <a:spLocks noGrp="1"/>
          </p:cNvSpPr>
          <p:nvPr>
            <p:ph idx="1"/>
          </p:nvPr>
        </p:nvSpPr>
        <p:spPr/>
        <p:txBody>
          <a:bodyPr/>
          <a:lstStyle/>
          <a:p>
            <a:r>
              <a:rPr lang="en-US" dirty="0" smtClean="0"/>
              <a:t>By applying the ACM code the RFID chips should not harm others. With the RFID chips having computer viruses they could possibly harm the pets and livestock. Also by making sure that the chips don’t have viruses before use, members are striving to achieve </a:t>
            </a:r>
            <a:r>
              <a:rPr lang="en-US" smtClean="0"/>
              <a:t>the highest </a:t>
            </a:r>
            <a:r>
              <a:rPr lang="en-US" dirty="0" smtClean="0"/>
              <a:t>quality, effectiveness and dignity in both the process and products of professional work.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228</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Viruses in RFID Chips</vt:lpstr>
      <vt:lpstr>RFID</vt:lpstr>
      <vt:lpstr>Ethical Decision Making Process</vt:lpstr>
      <vt:lpstr>Ethical Decision Making Process</vt:lpstr>
      <vt:lpstr>ACM Code </vt:lpstr>
    </vt:vector>
  </TitlesOfParts>
  <Company>College of Engineering &amp;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Viruses in RFID Chips</dc:title>
  <dc:creator>stepheam</dc:creator>
  <cp:lastModifiedBy>stepheam</cp:lastModifiedBy>
  <cp:revision>8</cp:revision>
  <dcterms:created xsi:type="dcterms:W3CDTF">2011-04-21T13:35:17Z</dcterms:created>
  <dcterms:modified xsi:type="dcterms:W3CDTF">2011-04-21T14:40:08Z</dcterms:modified>
</cp:coreProperties>
</file>