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825B-7CBF-4F83-A147-6141935A1DD1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F222-9F92-4772-9BCA-B7B5CF981B7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825B-7CBF-4F83-A147-6141935A1DD1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F222-9F92-4772-9BCA-B7B5CF981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825B-7CBF-4F83-A147-6141935A1DD1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F222-9F92-4772-9BCA-B7B5CF981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825B-7CBF-4F83-A147-6141935A1DD1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F222-9F92-4772-9BCA-B7B5CF981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825B-7CBF-4F83-A147-6141935A1DD1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CEEF222-9F92-4772-9BCA-B7B5CF981B7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825B-7CBF-4F83-A147-6141935A1DD1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F222-9F92-4772-9BCA-B7B5CF981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825B-7CBF-4F83-A147-6141935A1DD1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F222-9F92-4772-9BCA-B7B5CF981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825B-7CBF-4F83-A147-6141935A1DD1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F222-9F92-4772-9BCA-B7B5CF981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825B-7CBF-4F83-A147-6141935A1DD1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F222-9F92-4772-9BCA-B7B5CF981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825B-7CBF-4F83-A147-6141935A1DD1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F222-9F92-4772-9BCA-B7B5CF981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825B-7CBF-4F83-A147-6141935A1DD1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F222-9F92-4772-9BCA-B7B5CF981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871825B-7CBF-4F83-A147-6141935A1DD1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CEEF222-9F92-4772-9BCA-B7B5CF981B7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57200"/>
            <a:ext cx="8229600" cy="1828800"/>
          </a:xfrm>
        </p:spPr>
        <p:txBody>
          <a:bodyPr/>
          <a:lstStyle/>
          <a:p>
            <a:r>
              <a:rPr lang="en-US" dirty="0" smtClean="0"/>
              <a:t>Condor Cluster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1752600"/>
          </a:xfrm>
        </p:spPr>
        <p:txBody>
          <a:bodyPr/>
          <a:lstStyle/>
          <a:p>
            <a:r>
              <a:rPr lang="en-US" dirty="0" smtClean="0"/>
              <a:t>Matt </a:t>
            </a:r>
            <a:r>
              <a:rPr lang="en-US" dirty="0" err="1" smtClean="0"/>
              <a:t>Scofield</a:t>
            </a:r>
            <a:endParaRPr lang="en-US" dirty="0"/>
          </a:p>
        </p:txBody>
      </p:sp>
      <p:pic>
        <p:nvPicPr>
          <p:cNvPr id="4" name="Picture 3" descr="CondorIco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2800" y="2538412"/>
            <a:ext cx="2438400" cy="17811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Condor Cluster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1,760 </a:t>
            </a:r>
            <a:r>
              <a:rPr lang="en-US" dirty="0" err="1" smtClean="0"/>
              <a:t>Playstation</a:t>
            </a:r>
            <a:r>
              <a:rPr lang="en-US" dirty="0" smtClean="0"/>
              <a:t> 3s forming a super computer</a:t>
            </a:r>
          </a:p>
          <a:p>
            <a:r>
              <a:rPr lang="en-US" dirty="0" smtClean="0"/>
              <a:t>Designed by the USAF for high resolution satellite images</a:t>
            </a:r>
          </a:p>
          <a:p>
            <a:r>
              <a:rPr lang="en-US" dirty="0" smtClean="0"/>
              <a:t>35</a:t>
            </a:r>
            <a:r>
              <a:rPr lang="en-US" baseline="30000" dirty="0" smtClean="0"/>
              <a:t>th</a:t>
            </a:r>
            <a:r>
              <a:rPr lang="en-US" dirty="0" smtClean="0"/>
              <a:t> fastest computer in the world</a:t>
            </a:r>
          </a:p>
          <a:p>
            <a:r>
              <a:rPr lang="en-US" dirty="0" smtClean="0"/>
              <a:t>Energy efficient, seventh greenest computer in the world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it ethical for the US Air Force to use PlayStation 3s to enhance target images?</a:t>
            </a:r>
            <a:endParaRPr lang="en-US" dirty="0"/>
          </a:p>
        </p:txBody>
      </p:sp>
      <p:pic>
        <p:nvPicPr>
          <p:cNvPr id="4" name="Picture 3" descr="afrl%20supercompu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62600" y="2590800"/>
            <a:ext cx="2585043" cy="3886200"/>
          </a:xfrm>
          <a:prstGeom prst="rect">
            <a:avLst/>
          </a:prstGeom>
        </p:spPr>
      </p:pic>
      <p:pic>
        <p:nvPicPr>
          <p:cNvPr id="5" name="Picture 4" descr="3319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" y="3048000"/>
            <a:ext cx="4253405" cy="2819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 cost project</a:t>
            </a:r>
          </a:p>
          <a:p>
            <a:r>
              <a:rPr lang="en-US" dirty="0" smtClean="0"/>
              <a:t>Very energy efficient</a:t>
            </a:r>
          </a:p>
          <a:p>
            <a:r>
              <a:rPr lang="en-US" dirty="0" smtClean="0"/>
              <a:t>Can perform 1.5 </a:t>
            </a:r>
            <a:r>
              <a:rPr lang="en-US" dirty="0" err="1" smtClean="0"/>
              <a:t>GigaFLOPS</a:t>
            </a:r>
            <a:r>
              <a:rPr lang="en-US" dirty="0" smtClean="0"/>
              <a:t> (floating point operations per second)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Potential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</a:t>
            </a:r>
            <a:r>
              <a:rPr lang="en-US" dirty="0" err="1" smtClean="0"/>
              <a:t>euromorphic</a:t>
            </a:r>
            <a:r>
              <a:rPr lang="en-US" dirty="0" smtClean="0"/>
              <a:t> computing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0" y="5657671"/>
            <a:ext cx="609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Laster</a:t>
            </a:r>
            <a:r>
              <a:rPr lang="en-US" sz="1200" dirty="0" smtClean="0"/>
              <a:t>, Jill. "1,760 PlayStation 3s Form New Supercomputer - Air Force News | News from Afghanistan &amp; Iraq - Air Force Times." </a:t>
            </a:r>
            <a:r>
              <a:rPr lang="en-US" sz="1200" i="1" dirty="0" smtClean="0"/>
              <a:t>Air Force News, Pay &amp; Benefits, Careers, Entertainment, Photos - Air Force Times HOME</a:t>
            </a:r>
            <a:r>
              <a:rPr lang="en-US" sz="1200" dirty="0" smtClean="0"/>
              <a:t>. Gannett Government Media Corporation, 24 Dec. 2010. Web. 18 Apr. 2011. &lt;http://www.airforcetimes.com/news/2010/12/air-force-playstation-3-supercomputer-122410w/&gt;.</a:t>
            </a:r>
            <a:endParaRPr lang="en-US" sz="1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1446</TotalTime>
  <Words>149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Apex</vt:lpstr>
      <vt:lpstr>Condor Cluster</vt:lpstr>
      <vt:lpstr>What is the Condor Cluster</vt:lpstr>
      <vt:lpstr>Ethical Issues</vt:lpstr>
      <vt:lpstr>Benefits</vt:lpstr>
      <vt:lpstr>Other Potential Uses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Condor Cluster</dc:title>
  <dc:creator>matt</dc:creator>
  <cp:lastModifiedBy>matt</cp:lastModifiedBy>
  <cp:revision>51</cp:revision>
  <dcterms:created xsi:type="dcterms:W3CDTF">2011-04-18T21:37:29Z</dcterms:created>
  <dcterms:modified xsi:type="dcterms:W3CDTF">2011-04-19T21:44:04Z</dcterms:modified>
</cp:coreProperties>
</file>