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8" r:id="rId4"/>
    <p:sldId id="257" r:id="rId5"/>
    <p:sldId id="261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F0029-88DF-40FA-99CE-E2A2F66D6994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5AA110-A309-4D37-889D-9FE894B19DCF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F0029-88DF-40FA-99CE-E2A2F66D6994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AA110-A309-4D37-889D-9FE894B19D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F0029-88DF-40FA-99CE-E2A2F66D6994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AA110-A309-4D37-889D-9FE894B19D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72F0029-88DF-40FA-99CE-E2A2F66D6994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D5AA110-A309-4D37-889D-9FE894B19DCF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F0029-88DF-40FA-99CE-E2A2F66D6994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AA110-A309-4D37-889D-9FE894B19DC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F0029-88DF-40FA-99CE-E2A2F66D6994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AA110-A309-4D37-889D-9FE894B19DC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AA110-A309-4D37-889D-9FE894B19DC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F0029-88DF-40FA-99CE-E2A2F66D6994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F0029-88DF-40FA-99CE-E2A2F66D6994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AA110-A309-4D37-889D-9FE894B19DC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F0029-88DF-40FA-99CE-E2A2F66D6994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AA110-A309-4D37-889D-9FE894B19D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72F0029-88DF-40FA-99CE-E2A2F66D6994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D5AA110-A309-4D37-889D-9FE894B19DC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F0029-88DF-40FA-99CE-E2A2F66D6994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5AA110-A309-4D37-889D-9FE894B19DC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72F0029-88DF-40FA-99CE-E2A2F66D6994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0D5AA110-A309-4D37-889D-9FE894B19DC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illcoston.home.comcast.net/~willcoston/carindex.html" TargetMode="External"/><Relationship Id="rId2" Type="http://schemas.openxmlformats.org/officeDocument/2006/relationships/hyperlink" Target="http://www.newscientist.com/article/mg21328585.300-driverless-cars-ready-to-hit-our-roads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cm.org/about/code-of-ethic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Darshan</a:t>
            </a:r>
            <a:r>
              <a:rPr lang="en-US" dirty="0" smtClean="0"/>
              <a:t> Patel</a:t>
            </a:r>
          </a:p>
          <a:p>
            <a:r>
              <a:rPr lang="en-US" dirty="0" smtClean="0"/>
              <a:t>CSCE 390</a:t>
            </a:r>
          </a:p>
          <a:p>
            <a:r>
              <a:rPr lang="en-US" dirty="0" smtClean="0"/>
              <a:t>April 11, 2012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Driverless Cars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7848600" cy="1600200"/>
          </a:xfrm>
        </p:spPr>
        <p:txBody>
          <a:bodyPr/>
          <a:lstStyle/>
          <a:p>
            <a:r>
              <a:rPr lang="en-US" dirty="0" smtClean="0"/>
              <a:t>Capable </a:t>
            </a:r>
            <a:r>
              <a:rPr lang="en-US" dirty="0" smtClean="0"/>
              <a:t>of sensing its environment and navigating on its </a:t>
            </a:r>
            <a:r>
              <a:rPr lang="en-US" dirty="0" smtClean="0"/>
              <a:t>own</a:t>
            </a:r>
          </a:p>
          <a:p>
            <a:r>
              <a:rPr lang="en-US" dirty="0" smtClean="0"/>
              <a:t>Divers choose destination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Driverless Cars?</a:t>
            </a:r>
            <a:endParaRPr lang="en-US" dirty="0"/>
          </a:p>
        </p:txBody>
      </p:sp>
      <p:pic>
        <p:nvPicPr>
          <p:cNvPr id="2050" name="Picture 2" descr="http://upload.wikimedia.org/wikipedia/commons/thumb/6/65/Hands-free_Driving.jpg/220px-Hands-free_Driv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3200400"/>
            <a:ext cx="3368714" cy="24193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Driverless cars are moving closer to becoming a </a:t>
            </a:r>
            <a:r>
              <a:rPr lang="en-US" dirty="0" smtClean="0"/>
              <a:t>reality</a:t>
            </a:r>
          </a:p>
          <a:p>
            <a:r>
              <a:rPr lang="en-US" dirty="0" smtClean="0"/>
              <a:t>Politicians </a:t>
            </a:r>
            <a:r>
              <a:rPr lang="en-US" dirty="0" smtClean="0"/>
              <a:t>in several U.S. states rush to get such cars on the roads</a:t>
            </a:r>
            <a:endParaRPr lang="en-US" dirty="0" smtClean="0"/>
          </a:p>
          <a:p>
            <a:r>
              <a:rPr lang="en-US" dirty="0" smtClean="0"/>
              <a:t>Nevada currently allows driverless cars to operate on the state's road networks as long as they have a special license </a:t>
            </a:r>
            <a:r>
              <a:rPr lang="en-US" dirty="0" smtClean="0"/>
              <a:t>plate.</a:t>
            </a:r>
          </a:p>
          <a:p>
            <a:r>
              <a:rPr lang="en-US" dirty="0" smtClean="0"/>
              <a:t>Companies developing driverless cars</a:t>
            </a:r>
          </a:p>
          <a:p>
            <a:pPr lvl="1"/>
            <a:r>
              <a:rPr lang="en-US" dirty="0" smtClean="0"/>
              <a:t>Google</a:t>
            </a:r>
          </a:p>
          <a:p>
            <a:pPr lvl="1"/>
            <a:r>
              <a:rPr lang="en-US" dirty="0" smtClean="0"/>
              <a:t>Stanford </a:t>
            </a:r>
            <a:r>
              <a:rPr lang="en-US" dirty="0" smtClean="0"/>
              <a:t>University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</a:p>
          <a:p>
            <a:pPr lvl="1"/>
            <a:r>
              <a:rPr lang="en-US" dirty="0" smtClean="0"/>
              <a:t>Improved safety, </a:t>
            </a:r>
          </a:p>
          <a:p>
            <a:pPr lvl="1"/>
            <a:r>
              <a:rPr lang="en-US" dirty="0" smtClean="0"/>
              <a:t>Better fuel </a:t>
            </a:r>
            <a:r>
              <a:rPr lang="en-US" dirty="0" smtClean="0"/>
              <a:t>efficiency</a:t>
            </a:r>
          </a:p>
          <a:p>
            <a:pPr lvl="1"/>
            <a:r>
              <a:rPr lang="en-US" dirty="0" smtClean="0"/>
              <a:t>Not affected by human error </a:t>
            </a:r>
          </a:p>
          <a:p>
            <a:pPr lvl="1"/>
            <a:r>
              <a:rPr lang="en-US" dirty="0" smtClean="0"/>
              <a:t>Freedom from the boredom of long </a:t>
            </a:r>
            <a:r>
              <a:rPr lang="en-US" dirty="0" smtClean="0"/>
              <a:t>drives</a:t>
            </a:r>
          </a:p>
          <a:p>
            <a:r>
              <a:rPr lang="en-US" dirty="0" smtClean="0"/>
              <a:t>Disadvantages</a:t>
            </a:r>
          </a:p>
          <a:p>
            <a:pPr lvl="1"/>
            <a:r>
              <a:rPr lang="en-US" dirty="0" smtClean="0"/>
              <a:t>Excessive </a:t>
            </a:r>
            <a:r>
              <a:rPr lang="en-US" dirty="0" smtClean="0"/>
              <a:t>cost</a:t>
            </a:r>
          </a:p>
          <a:p>
            <a:pPr lvl="1"/>
            <a:r>
              <a:rPr lang="en-US" dirty="0" smtClean="0"/>
              <a:t>Many may distrust driverless </a:t>
            </a:r>
            <a:r>
              <a:rPr lang="en-US" dirty="0" smtClean="0"/>
              <a:t>systems</a:t>
            </a:r>
          </a:p>
          <a:p>
            <a:pPr lvl="1"/>
            <a:r>
              <a:rPr lang="en-US" dirty="0" smtClean="0"/>
              <a:t>Possibility of computer malfunctions and </a:t>
            </a:r>
            <a:r>
              <a:rPr lang="en-US" dirty="0" smtClean="0"/>
              <a:t>misjudgments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Advantages/Disadvantages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1.1 Contribute </a:t>
            </a:r>
            <a:r>
              <a:rPr lang="en-US" dirty="0" smtClean="0"/>
              <a:t>to society and human </a:t>
            </a:r>
            <a:r>
              <a:rPr lang="en-US" dirty="0" smtClean="0"/>
              <a:t>well-being</a:t>
            </a:r>
          </a:p>
          <a:p>
            <a:pPr lvl="1"/>
            <a:r>
              <a:rPr lang="en-US" dirty="0" smtClean="0"/>
              <a:t>“</a:t>
            </a:r>
            <a:r>
              <a:rPr lang="en-US" dirty="0" smtClean="0"/>
              <a:t>An essential aim of computing professionals is to minimize negative consequences of computing systems, including threats to health and </a:t>
            </a:r>
            <a:r>
              <a:rPr lang="en-US" dirty="0" smtClean="0"/>
              <a:t>safety”</a:t>
            </a:r>
            <a:endParaRPr lang="en-US" dirty="0" smtClean="0"/>
          </a:p>
          <a:p>
            <a:pPr lvl="1"/>
            <a:r>
              <a:rPr lang="en-US" dirty="0" smtClean="0"/>
              <a:t>“computing </a:t>
            </a:r>
            <a:r>
              <a:rPr lang="en-US" dirty="0" smtClean="0"/>
              <a:t>professionals who design and develop systems must be alert to, and make others aware of, any potential damage to the local or global </a:t>
            </a:r>
            <a:r>
              <a:rPr lang="en-US" dirty="0" smtClean="0"/>
              <a:t>environment”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AMC Code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www.newscientist.com/article/mg21328585.300-driverless-cars-ready-to-hit-our-roads.html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http://willcoston.home.comcast.net/~</a:t>
            </a:r>
            <a:r>
              <a:rPr lang="en-US" dirty="0" smtClean="0">
                <a:hlinkClick r:id="rId3"/>
              </a:rPr>
              <a:t>willcoston/carindex.html</a:t>
            </a:r>
            <a:endParaRPr lang="en-US" dirty="0" smtClean="0"/>
          </a:p>
          <a:p>
            <a:r>
              <a:rPr lang="en-US" smtClean="0">
                <a:hlinkClick r:id="rId4"/>
              </a:rPr>
              <a:t>http</a:t>
            </a:r>
            <a:r>
              <a:rPr lang="en-US" smtClean="0">
                <a:hlinkClick r:id="rId4"/>
              </a:rPr>
              <a:t>://</a:t>
            </a:r>
            <a:r>
              <a:rPr lang="en-US" smtClean="0">
                <a:hlinkClick r:id="rId4"/>
              </a:rPr>
              <a:t>www.acm.org/about/code-of-ethics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61</TotalTime>
  <Words>187</Words>
  <Application>Microsoft Office PowerPoint</Application>
  <PresentationFormat>On-screen Show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Paper</vt:lpstr>
      <vt:lpstr>Driverless Cars</vt:lpstr>
      <vt:lpstr>What is Driverless Cars?</vt:lpstr>
      <vt:lpstr>Slide 3</vt:lpstr>
      <vt:lpstr>Advantages/Disadvantages</vt:lpstr>
      <vt:lpstr>AMC Code</vt:lpstr>
      <vt:lpstr>References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Driverless Cars</dc:title>
  <dc:creator>Darshan</dc:creator>
  <cp:lastModifiedBy>Darshan</cp:lastModifiedBy>
  <cp:revision>1</cp:revision>
  <dcterms:created xsi:type="dcterms:W3CDTF">2012-04-12T02:18:39Z</dcterms:created>
  <dcterms:modified xsi:type="dcterms:W3CDTF">2012-04-12T03:19:42Z</dcterms:modified>
</cp:coreProperties>
</file>