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6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3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3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2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5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7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3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2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1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tx2">
                <a:lumMod val="75000"/>
              </a:schemeClr>
            </a:gs>
            <a:gs pos="44000">
              <a:schemeClr val="accent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4F3A-FEA8-464F-A131-D4A4A124CB2D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6147-5A6F-440F-A6A2-5CF589BA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9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48200"/>
            <a:ext cx="7696200" cy="1165225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Computer Aided Warfare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791200"/>
            <a:ext cx="5943600" cy="838200"/>
          </a:xfrm>
        </p:spPr>
        <p:txBody>
          <a:bodyPr/>
          <a:lstStyle/>
          <a:p>
            <a:r>
              <a:rPr lang="en-US" dirty="0" smtClean="0"/>
              <a:t>A new type of warfare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0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conflict with the ACM code of ethics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600199"/>
            <a:ext cx="62484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Section 1.2: Avoid harm to others.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685800" y="2743200"/>
            <a:ext cx="79248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/>
              <a:t>	</a:t>
            </a:r>
            <a:r>
              <a:rPr lang="en-US" sz="2800" b="1" i="1" dirty="0" smtClean="0"/>
              <a:t>This principle prohibits use of computing technology in ways that result in harm to any of the following: users, the general public, employees, employers.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411976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Warfare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79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/>
              </a:rPr>
              <a:t>Disruption of the enemy’s power and communications grids.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lead to loss of civilian life, even though the target is generally the political and military structures.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Semi-Autonomous Weapons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UGV, UAV, UUV (Unmanned Ground, Air, Underwater Vehicles)</a:t>
            </a:r>
          </a:p>
          <a:p>
            <a:r>
              <a:rPr lang="en-US" dirty="0" smtClean="0"/>
              <a:t>Remote Weapon stations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24767"/>
            <a:ext cx="3810000" cy="285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3962400"/>
            <a:ext cx="28575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3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Weapons 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Samsung SGR-A1</a:t>
            </a:r>
          </a:p>
          <a:p>
            <a:r>
              <a:rPr lang="en-US" dirty="0" smtClean="0"/>
              <a:t>XM501 Non-Line-of-Sight Launch System</a:t>
            </a:r>
          </a:p>
          <a:p>
            <a:r>
              <a:rPr lang="en-US" dirty="0" smtClean="0"/>
              <a:t>AGM-88E Advanced Anti Radiation Guided Missile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3429000" cy="2649096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40644"/>
            <a:ext cx="3276600" cy="238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626" y="3657600"/>
            <a:ext cx="2762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7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179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Problem: How can engineers follow the code and develop systems for their countries military?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743200"/>
            <a:ext cx="79248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/>
              <a:t>	</a:t>
            </a:r>
            <a:r>
              <a:rPr lang="en-US" sz="2800" b="1" dirty="0" smtClean="0"/>
              <a:t>The functionality of most military systems is to bring harm to their country’s enemies which is in implied conflict with section 1.2.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0379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The code of ethics needs to be updated to take in account that computer scientist/engineers are needed to develop weapon systems for their nations </a:t>
            </a:r>
            <a:r>
              <a:rPr lang="en-US" b="1" dirty="0" smtClean="0"/>
              <a:t>military, while assuring they follow the generally accepted rules of warfare.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>
              <a:lnSpc>
                <a:spcPct val="160000"/>
              </a:lnSpc>
            </a:pPr>
            <a:r>
              <a:rPr lang="en-US" b="1" dirty="0" smtClean="0"/>
              <a:t>To </a:t>
            </a:r>
            <a:r>
              <a:rPr lang="en-US" b="1" dirty="0" smtClean="0"/>
              <a:t>not update the code is to make </a:t>
            </a:r>
            <a:r>
              <a:rPr lang="en-US" b="1" dirty="0" smtClean="0"/>
              <a:t>a declaration of </a:t>
            </a:r>
            <a:r>
              <a:rPr lang="en-US" b="1" dirty="0" smtClean="0"/>
              <a:t>pacificity, which </a:t>
            </a:r>
            <a:r>
              <a:rPr lang="en-US" b="1" dirty="0" smtClean="0"/>
              <a:t>is unrealistic and harmful to the organization.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782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167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Computer Aided Warfare</vt:lpstr>
      <vt:lpstr>The conflict with the ACM code of ethics</vt:lpstr>
      <vt:lpstr>Information Warfare</vt:lpstr>
      <vt:lpstr>Semi-Autonomous Weapons Systems</vt:lpstr>
      <vt:lpstr>Autonomous Weapons Platforms</vt:lpstr>
      <vt:lpstr>Problem: How can engineers follow the code and develop systems for their countries military?</vt:lpstr>
      <vt:lpstr>Solution: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Wars</dc:title>
  <dc:creator>laosland</dc:creator>
  <cp:lastModifiedBy>laosland</cp:lastModifiedBy>
  <cp:revision>19</cp:revision>
  <dcterms:created xsi:type="dcterms:W3CDTF">2012-04-11T22:23:42Z</dcterms:created>
  <dcterms:modified xsi:type="dcterms:W3CDTF">2012-04-12T03:42:05Z</dcterms:modified>
</cp:coreProperties>
</file>