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Facebook Opens Up Its Hardware Secrets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962400"/>
            <a:ext cx="6400800" cy="17099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905000"/>
            <a:ext cx="3171265" cy="15101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35784" y="5932856"/>
            <a:ext cx="288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Bell MT" pitchFamily="18" charset="0"/>
              </a:rPr>
              <a:t>By Martin Nenov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Bell MT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13115" y="6449732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Date: 04/18/11</a:t>
            </a:r>
          </a:p>
          <a:p>
            <a:r>
              <a:rPr lang="en-US" sz="1100" dirty="0" smtClean="0"/>
              <a:t>Source: Technology Review MIT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9937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‘Open Compute Project’?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 </a:t>
            </a:r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b="1" dirty="0" smtClean="0"/>
              <a:t>Big </a:t>
            </a:r>
            <a:r>
              <a:rPr lang="en-US" b="1" dirty="0"/>
              <a:t>goal</a:t>
            </a:r>
            <a:r>
              <a:rPr lang="en-US" dirty="0"/>
              <a:t>: </a:t>
            </a:r>
            <a:r>
              <a:rPr lang="en-US" dirty="0" smtClean="0"/>
              <a:t>To </a:t>
            </a:r>
            <a:r>
              <a:rPr lang="en-US" dirty="0"/>
              <a:t>build one of the most efficient computing infrastructures at the lowest possible </a:t>
            </a:r>
            <a:r>
              <a:rPr lang="en-US" dirty="0" smtClean="0"/>
              <a:t>cost.</a:t>
            </a:r>
          </a:p>
          <a:p>
            <a:r>
              <a:rPr lang="en-US" b="1" dirty="0" smtClean="0"/>
              <a:t>The result :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center full of vanity free servers which is </a:t>
            </a:r>
            <a:r>
              <a:rPr lang="en-US" b="1" dirty="0"/>
              <a:t>38% more efficient</a:t>
            </a:r>
            <a:r>
              <a:rPr lang="en-US" dirty="0"/>
              <a:t> and </a:t>
            </a:r>
            <a:r>
              <a:rPr lang="en-US" b="1" dirty="0"/>
              <a:t>24% less expensive</a:t>
            </a:r>
            <a:r>
              <a:rPr lang="en-US" dirty="0"/>
              <a:t> to build and run than other state-of-the-art data </a:t>
            </a:r>
            <a:r>
              <a:rPr lang="en-US" dirty="0" smtClean="0"/>
              <a:t>centers.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295400"/>
            <a:ext cx="4114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breaks the Rules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09800"/>
            <a:ext cx="6677025" cy="1673351"/>
          </a:xfrm>
        </p:spPr>
      </p:pic>
      <p:sp>
        <p:nvSpPr>
          <p:cNvPr id="11" name="TextBox 10"/>
          <p:cNvSpPr txBox="1"/>
          <p:nvPr/>
        </p:nvSpPr>
        <p:spPr>
          <a:xfrm>
            <a:off x="1066800" y="41910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</a:t>
            </a:r>
            <a:r>
              <a:rPr lang="en-US" dirty="0"/>
              <a:t>company is breaking a long-established unwritten rule for Web companies: </a:t>
            </a:r>
            <a:r>
              <a:rPr lang="en-US" dirty="0">
                <a:solidFill>
                  <a:srgbClr val="FF0000"/>
                </a:solidFill>
              </a:rPr>
              <a:t>don't share the secrets of your server-stuffed data warehouses</a:t>
            </a:r>
            <a:r>
              <a:rPr lang="en-US" dirty="0" smtClean="0"/>
              <a:t>.”</a:t>
            </a:r>
          </a:p>
          <a:p>
            <a:r>
              <a:rPr lang="en-US" dirty="0"/>
              <a:t>	</a:t>
            </a:r>
            <a:r>
              <a:rPr lang="en-US" dirty="0" smtClean="0"/>
              <a:t>			Technology Review 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Ethical Issues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privacy &amp; corporate secrets revealed !</a:t>
            </a:r>
          </a:p>
          <a:p>
            <a:r>
              <a:rPr lang="en-US" dirty="0" smtClean="0"/>
              <a:t>Other major online companies may cherry </a:t>
            </a:r>
            <a:r>
              <a:rPr lang="en-US" dirty="0"/>
              <a:t>pick elements from Facebook's </a:t>
            </a:r>
            <a:r>
              <a:rPr lang="en-US" dirty="0" smtClean="0"/>
              <a:t>designs.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most energy-efficient data centers ever </a:t>
            </a:r>
            <a:r>
              <a:rPr lang="en-US" dirty="0" smtClean="0"/>
              <a:t>built will be available for competitors replicate ideas and take advantage of their technology innovations etc.</a:t>
            </a:r>
            <a:endParaRPr lang="en-US" dirty="0"/>
          </a:p>
        </p:txBody>
      </p:sp>
      <p:pic>
        <p:nvPicPr>
          <p:cNvPr id="1026" name="Picture 2" descr="C:\Users\Martin\Desktop\OpenCompute-Logo-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552" y="685800"/>
            <a:ext cx="3121025" cy="148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1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0584"/>
            <a:ext cx="6391834" cy="751016"/>
          </a:xfrm>
        </p:spPr>
        <p:txBody>
          <a:bodyPr/>
          <a:lstStyle/>
          <a:p>
            <a:r>
              <a:rPr lang="en-US" b="1" dirty="0" smtClean="0"/>
              <a:t>The motives of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6906409" cy="392762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of those secret servers rely heavily on open source or free </a:t>
            </a:r>
            <a:r>
              <a:rPr lang="en-US" dirty="0" smtClean="0"/>
              <a:t>software. Facebook`s Idea is to do the same for the hardware…WHY $?</a:t>
            </a:r>
          </a:p>
          <a:p>
            <a:r>
              <a:rPr lang="en-US" dirty="0" smtClean="0"/>
              <a:t> </a:t>
            </a:r>
            <a:r>
              <a:rPr lang="en-US" dirty="0"/>
              <a:t>"Mark [Zuckerberg] was able to start Facebook in his dorm room because PHP and Apache and other free and open-source software existed," says David Recordon, who helps coordinate Facebook's use of, and contribution to, open-source software. </a:t>
            </a:r>
            <a:r>
              <a:rPr lang="en-US" dirty="0">
                <a:solidFill>
                  <a:srgbClr val="FF0000"/>
                </a:solidFill>
              </a:rPr>
              <a:t>"We wanted to encourage that for hardware, and release enough information about our data center and servers that someone else could go and actually build them</a:t>
            </a:r>
            <a:r>
              <a:rPr lang="en-US" dirty="0" smtClean="0">
                <a:solidFill>
                  <a:srgbClr val="FF0000"/>
                </a:solidFill>
              </a:rPr>
              <a:t>.“  </a:t>
            </a:r>
          </a:p>
          <a:p>
            <a:pPr marL="68580" indent="0" algn="r">
              <a:buNone/>
            </a:pPr>
            <a:r>
              <a:rPr lang="en-US" b="1" i="1" dirty="0" smtClean="0">
                <a:solidFill>
                  <a:schemeClr val="tx1"/>
                </a:solidFill>
              </a:rPr>
              <a:t>MIT</a:t>
            </a:r>
          </a:p>
        </p:txBody>
      </p:sp>
      <p:pic>
        <p:nvPicPr>
          <p:cNvPr id="2050" name="Picture 2" descr="C:\Users\Martin\Desktop\facebook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964520"/>
            <a:ext cx="3048000" cy="81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544234" cy="7249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Conclusion is : </a:t>
            </a:r>
            <a:r>
              <a:rPr lang="en-US" b="1" i="1" dirty="0" smtClean="0">
                <a:solidFill>
                  <a:schemeClr val="tx1"/>
                </a:solidFill>
              </a:rPr>
              <a:t>Openness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is to </a:t>
            </a:r>
            <a:r>
              <a:rPr lang="en-US" dirty="0"/>
              <a:t>develop servers and data centers following the model traditionally associated with open source software projects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Step- releasing </a:t>
            </a:r>
            <a:r>
              <a:rPr lang="en-US" dirty="0"/>
              <a:t>the specifications and mechanical </a:t>
            </a:r>
            <a:r>
              <a:rPr lang="en-US" dirty="0" smtClean="0"/>
              <a:t>drawings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Step- </a:t>
            </a:r>
            <a:r>
              <a:rPr lang="en-US" dirty="0"/>
              <a:t>working with the community to improve </a:t>
            </a:r>
            <a:r>
              <a:rPr lang="en-US" dirty="0" smtClean="0"/>
              <a:t>them.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620871"/>
            <a:ext cx="7850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Let`s Work together to make the world more efficient through technology</a:t>
            </a:r>
            <a:endParaRPr lang="en-US" sz="2400" b="1" i="1" dirty="0">
              <a:solidFill>
                <a:schemeClr val="bg2">
                  <a:lumMod val="50000"/>
                </a:schemeClr>
              </a:solidFill>
              <a:latin typeface="Agency FB" pitchFamily="34" charset="0"/>
            </a:endParaRPr>
          </a:p>
        </p:txBody>
      </p:sp>
      <p:pic>
        <p:nvPicPr>
          <p:cNvPr id="3074" name="Picture 2" descr="C:\Users\Martin\Desktop\OpenCompute-Logo-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311" y="838200"/>
            <a:ext cx="2870775" cy="136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artin\Desktop\facebook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629" y="6169244"/>
            <a:ext cx="2116138" cy="56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43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</TotalTime>
  <Words>254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Facebook Opens Up Its Hardware Secrets</vt:lpstr>
      <vt:lpstr>What is the ‘Open Compute Project’?</vt:lpstr>
      <vt:lpstr>Facebook breaks the Rules</vt:lpstr>
      <vt:lpstr>Ethical Issues:   </vt:lpstr>
      <vt:lpstr>The motives of </vt:lpstr>
      <vt:lpstr>The Conclusion is : Openness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 Opens Up Its Hardware Secrets</dc:title>
  <dc:creator>Martin</dc:creator>
  <cp:lastModifiedBy>Martin</cp:lastModifiedBy>
  <cp:revision>14</cp:revision>
  <dcterms:created xsi:type="dcterms:W3CDTF">2006-08-16T00:00:00Z</dcterms:created>
  <dcterms:modified xsi:type="dcterms:W3CDTF">2011-04-19T01:05:45Z</dcterms:modified>
</cp:coreProperties>
</file>