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4574-5488-46D0-80F7-57A9A84BFE28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8024-8E0D-4484-A4C9-E1797A2178A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4574-5488-46D0-80F7-57A9A84BFE28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8024-8E0D-4484-A4C9-E1797A2178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4574-5488-46D0-80F7-57A9A84BFE28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8024-8E0D-4484-A4C9-E1797A2178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4574-5488-46D0-80F7-57A9A84BFE28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8024-8E0D-4484-A4C9-E1797A2178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4574-5488-46D0-80F7-57A9A84BFE28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8024-8E0D-4484-A4C9-E1797A2178A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4574-5488-46D0-80F7-57A9A84BFE28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8024-8E0D-4484-A4C9-E1797A2178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4574-5488-46D0-80F7-57A9A84BFE28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8024-8E0D-4484-A4C9-E1797A2178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4574-5488-46D0-80F7-57A9A84BFE28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8024-8E0D-4484-A4C9-E1797A2178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4574-5488-46D0-80F7-57A9A84BFE28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8024-8E0D-4484-A4C9-E1797A2178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4574-5488-46D0-80F7-57A9A84BFE28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8024-8E0D-4484-A4C9-E1797A2178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14574-5488-46D0-80F7-57A9A84BFE28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518024-8E0D-4484-A4C9-E1797A2178A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414574-5488-46D0-80F7-57A9A84BFE28}" type="datetimeFigureOut">
              <a:rPr lang="en-US" smtClean="0"/>
              <a:t>4/19/2012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518024-8E0D-4484-A4C9-E1797A2178A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Saving Energy with the Internet of Things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By: Raymond Morris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086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8-Step Ethical </a:t>
            </a:r>
            <a:r>
              <a:rPr lang="en-US" dirty="0" smtClean="0"/>
              <a:t>Decision-Making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8: Which philosophy influenced the solution most?</a:t>
            </a:r>
          </a:p>
          <a:p>
            <a:pPr lvl="1"/>
            <a:r>
              <a:rPr lang="en-US" dirty="0" smtClean="0"/>
              <a:t>I think realism influenced my solution the most because using the Internet of Things seems to be the most practical and helpful thing to do with it.</a:t>
            </a:r>
          </a:p>
          <a:p>
            <a:pPr lvl="2"/>
            <a:r>
              <a:rPr lang="en-US" dirty="0" smtClean="0"/>
              <a:t>Saving energy is just one use of the Internet of Things.</a:t>
            </a:r>
          </a:p>
          <a:p>
            <a:pPr lvl="2"/>
            <a:r>
              <a:rPr lang="en-US" dirty="0" smtClean="0"/>
              <a:t>There are many practical applications for bots, otherwise known as agents.</a:t>
            </a:r>
          </a:p>
          <a:p>
            <a:pPr lvl="2"/>
            <a:r>
              <a:rPr lang="en-US" dirty="0" smtClean="0"/>
              <a:t>I.e. detecting malfunctions, managing stock in stores</a:t>
            </a:r>
          </a:p>
        </p:txBody>
      </p:sp>
    </p:spTree>
    <p:extLst>
      <p:ext uri="{BB962C8B-B14F-4D97-AF65-F5344CB8AC3E}">
        <p14:creationId xmlns:p14="http://schemas.microsoft.com/office/powerpoint/2010/main" val="1403653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ACM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Applies to the following in General Moral Imperatives:</a:t>
            </a:r>
          </a:p>
          <a:p>
            <a:pPr lvl="1"/>
            <a:r>
              <a:rPr lang="en-US" dirty="0" smtClean="0"/>
              <a:t>1.1 Contribute to society and human well-being.</a:t>
            </a:r>
          </a:p>
          <a:p>
            <a:pPr lvl="1"/>
            <a:r>
              <a:rPr lang="en-US" dirty="0" smtClean="0"/>
              <a:t>1.2 Avoid harm to others.</a:t>
            </a:r>
          </a:p>
          <a:p>
            <a:pPr lvl="1"/>
            <a:r>
              <a:rPr lang="en-US" dirty="0" smtClean="0"/>
              <a:t>1.4 Be fair and take action not to discriminate.</a:t>
            </a:r>
          </a:p>
          <a:p>
            <a:pPr lvl="1"/>
            <a:r>
              <a:rPr lang="en-US" dirty="0" smtClean="0"/>
              <a:t>1.7 Respect the privacy of others.</a:t>
            </a:r>
          </a:p>
          <a:p>
            <a:pPr lvl="1"/>
            <a:r>
              <a:rPr lang="en-US" dirty="0" smtClean="0"/>
              <a:t>1.8 Honor confidentiality.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246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“Internet of Things”</a:t>
            </a:r>
          </a:p>
          <a:p>
            <a:pPr lvl="1"/>
            <a:r>
              <a:rPr lang="en-US" dirty="0" smtClean="0"/>
              <a:t>Network of communication between devices</a:t>
            </a:r>
          </a:p>
          <a:p>
            <a:pPr lvl="2"/>
            <a:r>
              <a:rPr lang="en-US" dirty="0" smtClean="0"/>
              <a:t>i.e. electronics, computers, and power grids</a:t>
            </a:r>
            <a:endParaRPr lang="en-US" dirty="0"/>
          </a:p>
          <a:p>
            <a:r>
              <a:rPr lang="en-US" dirty="0" smtClean="0"/>
              <a:t>Bots – smart computer programs</a:t>
            </a:r>
          </a:p>
          <a:p>
            <a:pPr lvl="1"/>
            <a:r>
              <a:rPr lang="en-US" dirty="0" smtClean="0"/>
              <a:t>Used to monitor and control networks</a:t>
            </a:r>
          </a:p>
          <a:p>
            <a:r>
              <a:rPr lang="en-US" dirty="0" smtClean="0"/>
              <a:t>Energy use minimized by bots</a:t>
            </a:r>
          </a:p>
          <a:p>
            <a:r>
              <a:rPr lang="en-US" dirty="0" smtClean="0"/>
              <a:t>Eliminates excess energy use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1800" dirty="0" smtClean="0"/>
              <a:t>Article </a:t>
            </a:r>
            <a:r>
              <a:rPr lang="en-US" sz="1800" dirty="0"/>
              <a:t>at: http://www.tuwien.ac.at/en/news/news_detail/article/7193/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388312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8-Step Ethical Decision-Making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1: Ethical Issues</a:t>
            </a:r>
          </a:p>
          <a:p>
            <a:pPr lvl="1"/>
            <a:r>
              <a:rPr lang="en-US" dirty="0" smtClean="0"/>
              <a:t>Security of data collected from electronic devices.</a:t>
            </a:r>
          </a:p>
          <a:p>
            <a:pPr lvl="1"/>
            <a:r>
              <a:rPr lang="en-US" dirty="0" smtClean="0"/>
              <a:t>More control being given to software.</a:t>
            </a:r>
          </a:p>
          <a:p>
            <a:pPr lvl="2"/>
            <a:r>
              <a:rPr lang="en-US" dirty="0" smtClean="0"/>
              <a:t>Software can have bugs</a:t>
            </a:r>
          </a:p>
          <a:p>
            <a:pPr lvl="3"/>
            <a:r>
              <a:rPr lang="en-US" dirty="0" smtClean="0"/>
              <a:t>Humans can also make errors</a:t>
            </a:r>
            <a:endParaRPr lang="en-US" dirty="0"/>
          </a:p>
          <a:p>
            <a:pPr lvl="2"/>
            <a:r>
              <a:rPr lang="en-US" dirty="0" smtClean="0"/>
              <a:t>Software can be tampered with through a network</a:t>
            </a:r>
          </a:p>
        </p:txBody>
      </p:sp>
    </p:spTree>
    <p:extLst>
      <p:ext uri="{BB962C8B-B14F-4D97-AF65-F5344CB8AC3E}">
        <p14:creationId xmlns:p14="http://schemas.microsoft.com/office/powerpoint/2010/main" val="2758004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8-Step Ethical Decision-Making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2: Stakeholders</a:t>
            </a:r>
          </a:p>
          <a:p>
            <a:pPr lvl="1"/>
            <a:r>
              <a:rPr lang="en-US" dirty="0" smtClean="0"/>
              <a:t>General public</a:t>
            </a:r>
          </a:p>
          <a:p>
            <a:pPr lvl="2"/>
            <a:r>
              <a:rPr lang="en-US" dirty="0" smtClean="0"/>
              <a:t>Save energy in homes</a:t>
            </a:r>
          </a:p>
          <a:p>
            <a:pPr lvl="2"/>
            <a:r>
              <a:rPr lang="en-US" dirty="0" smtClean="0"/>
              <a:t>More convenience</a:t>
            </a:r>
          </a:p>
          <a:p>
            <a:pPr lvl="1"/>
            <a:r>
              <a:rPr lang="en-US" dirty="0" smtClean="0"/>
              <a:t>Businesses</a:t>
            </a:r>
          </a:p>
          <a:p>
            <a:pPr lvl="2"/>
            <a:r>
              <a:rPr lang="en-US" dirty="0" smtClean="0"/>
              <a:t>Save energy use in factories/plants/offices</a:t>
            </a:r>
          </a:p>
          <a:p>
            <a:pPr lvl="1"/>
            <a:r>
              <a:rPr lang="en-US" dirty="0" smtClean="0"/>
              <a:t>Earth</a:t>
            </a:r>
          </a:p>
          <a:p>
            <a:pPr lvl="2"/>
            <a:r>
              <a:rPr lang="en-US" dirty="0" smtClean="0"/>
              <a:t>Energy could possible be used more efficiently making for a more green planet</a:t>
            </a:r>
          </a:p>
        </p:txBody>
      </p:sp>
    </p:spTree>
    <p:extLst>
      <p:ext uri="{BB962C8B-B14F-4D97-AF65-F5344CB8AC3E}">
        <p14:creationId xmlns:p14="http://schemas.microsoft.com/office/powerpoint/2010/main" val="1618251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8-Step Ethical Decision-Making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3: Possible Solutions</a:t>
            </a:r>
          </a:p>
          <a:p>
            <a:pPr lvl="1"/>
            <a:r>
              <a:rPr lang="en-US" dirty="0" smtClean="0"/>
              <a:t>Do not use the Internet of Things at all.</a:t>
            </a:r>
          </a:p>
          <a:p>
            <a:pPr lvl="1"/>
            <a:r>
              <a:rPr lang="en-US" dirty="0" smtClean="0"/>
              <a:t>Use Internet of Things only within companies that are overusing too much energy, not for general public.</a:t>
            </a:r>
          </a:p>
          <a:p>
            <a:pPr lvl="1"/>
            <a:r>
              <a:rPr lang="en-US" dirty="0" smtClean="0"/>
              <a:t>Let everybody have access to Internet-of-Things-friendly devices.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 would choose the third option, to let everybody have access.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101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8-Step Ethical Decision-Making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4: Would I let everybody use my solution?</a:t>
            </a:r>
          </a:p>
          <a:p>
            <a:pPr lvl="1"/>
            <a:r>
              <a:rPr lang="en-US" dirty="0" smtClean="0"/>
              <a:t>“Let </a:t>
            </a:r>
            <a:r>
              <a:rPr lang="en-US" dirty="0"/>
              <a:t>everybody have access to Internet-of-Things-friendly devices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Of course I would, letting everybody have access to it is part of the solution</a:t>
            </a:r>
          </a:p>
          <a:p>
            <a:pPr lvl="2"/>
            <a:r>
              <a:rPr lang="en-US" dirty="0" smtClean="0"/>
              <a:t>This would be a step forward in revolutionizing the Internet</a:t>
            </a:r>
          </a:p>
          <a:p>
            <a:endParaRPr lang="en-US" dirty="0"/>
          </a:p>
          <a:p>
            <a:pPr lvl="1"/>
            <a:r>
              <a:rPr lang="en-US" dirty="0" smtClean="0"/>
              <a:t>This solution treats people as ends because it seeks the greater good, and to benefit everybody with more efficient energy use.</a:t>
            </a:r>
          </a:p>
        </p:txBody>
      </p:sp>
    </p:spTree>
    <p:extLst>
      <p:ext uri="{BB962C8B-B14F-4D97-AF65-F5344CB8AC3E}">
        <p14:creationId xmlns:p14="http://schemas.microsoft.com/office/powerpoint/2010/main" val="3837596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8-Step Ethical Decision-Making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5: Is the solution in accord with human nature?</a:t>
            </a:r>
          </a:p>
          <a:p>
            <a:pPr lvl="1"/>
            <a:r>
              <a:rPr lang="en-US" dirty="0" smtClean="0"/>
              <a:t>Yes, the solution is in accord with human nature because we are advancing ourselves forward by making greater use of the Internet while helping our environment.</a:t>
            </a:r>
          </a:p>
          <a:p>
            <a:r>
              <a:rPr lang="en-US" dirty="0" smtClean="0"/>
              <a:t>Step 5: Is the solution balanced?</a:t>
            </a:r>
          </a:p>
          <a:p>
            <a:pPr lvl="1"/>
            <a:r>
              <a:rPr lang="en-US" dirty="0" smtClean="0"/>
              <a:t>I think it is balanced in the aspect that we do not deny everybody a great advantage, and excessiveness would be forcing it upon everybody, instead of offering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592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8-Step Ethical </a:t>
            </a:r>
            <a:r>
              <a:rPr lang="en-US" dirty="0" smtClean="0"/>
              <a:t>Decision-Making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6: Would majority agree that this is an efficient means to the end?</a:t>
            </a:r>
          </a:p>
          <a:p>
            <a:pPr lvl="1"/>
            <a:r>
              <a:rPr lang="en-US" dirty="0" smtClean="0"/>
              <a:t>Yes because everybody benefits in a monetary and green way.</a:t>
            </a:r>
          </a:p>
          <a:p>
            <a:pPr lvl="1"/>
            <a:endParaRPr lang="en-US" dirty="0"/>
          </a:p>
          <a:p>
            <a:r>
              <a:rPr lang="en-US" dirty="0" smtClean="0"/>
              <a:t>Step 6: Will this produce the greatest good for the greatest amount of people?</a:t>
            </a:r>
          </a:p>
          <a:p>
            <a:pPr lvl="1"/>
            <a:r>
              <a:rPr lang="en-US" dirty="0" smtClean="0"/>
              <a:t>It will create the greatest good for as many people that are willing to use it and trust software.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615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8-Step Ethical Decision-Making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7: Am I committed to this solution?</a:t>
            </a:r>
          </a:p>
          <a:p>
            <a:pPr lvl="1"/>
            <a:r>
              <a:rPr lang="en-US" dirty="0" smtClean="0"/>
              <a:t>I really do believe this solution is a step in the right path of making more effective use of our Internet.</a:t>
            </a:r>
          </a:p>
          <a:p>
            <a:r>
              <a:rPr lang="en-US" dirty="0" smtClean="0"/>
              <a:t>Step 7: Do you choose this solution in an autonomous manner, as the final arbiter of the good, free from the influence of others?</a:t>
            </a:r>
          </a:p>
          <a:p>
            <a:pPr lvl="1"/>
            <a:r>
              <a:rPr lang="en-US" dirty="0" smtClean="0"/>
              <a:t>I have chosen this solution in accordance with what I have seen and learned from computer science and the world today.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9202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</TotalTime>
  <Words>622</Words>
  <Application>Microsoft Office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Saving Energy with the Internet of Things</vt:lpstr>
      <vt:lpstr>What is it?</vt:lpstr>
      <vt:lpstr>8-Step Ethical Decision-Making</vt:lpstr>
      <vt:lpstr>8-Step Ethical Decision-Making</vt:lpstr>
      <vt:lpstr>8-Step Ethical Decision-Making</vt:lpstr>
      <vt:lpstr>8-Step Ethical Decision-Making</vt:lpstr>
      <vt:lpstr>8-Step Ethical Decision-Making</vt:lpstr>
      <vt:lpstr>8-Step Ethical Decision-Making</vt:lpstr>
      <vt:lpstr>8-Step Ethical Decision-Making</vt:lpstr>
      <vt:lpstr>8-Step Ethical Decision-Making</vt:lpstr>
      <vt:lpstr>ACM Code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Saving Energy with the Internet of Things</dc:title>
  <dc:creator>MORRIS, RAYMOND T</dc:creator>
  <cp:lastModifiedBy>MORRIS, RAYMOND T</cp:lastModifiedBy>
  <cp:revision>6</cp:revision>
  <dcterms:created xsi:type="dcterms:W3CDTF">2012-04-19T17:03:51Z</dcterms:created>
  <dcterms:modified xsi:type="dcterms:W3CDTF">2012-04-19T18:02:12Z</dcterms:modified>
</cp:coreProperties>
</file>