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13E680C-49A3-46AA-8C0F-4FBADB97CE7D}" type="datetimeFigureOut">
              <a:rPr lang="en-US" smtClean="0"/>
              <a:t>4/11/2012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155555A-49A9-4144-93AC-54DE9802C3E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13E680C-49A3-46AA-8C0F-4FBADB97CE7D}" type="datetimeFigureOut">
              <a:rPr lang="en-US" smtClean="0"/>
              <a:t>4/11/2012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55555A-49A9-4144-93AC-54DE9802C3E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13E680C-49A3-46AA-8C0F-4FBADB97CE7D}" type="datetimeFigureOut">
              <a:rPr lang="en-US" smtClean="0"/>
              <a:t>4/11/2012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55555A-49A9-4144-93AC-54DE9802C3E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13E680C-49A3-46AA-8C0F-4FBADB97CE7D}" type="datetimeFigureOut">
              <a:rPr lang="en-US" smtClean="0"/>
              <a:t>4/11/2012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55555A-49A9-4144-93AC-54DE9802C3E2}"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13E680C-49A3-46AA-8C0F-4FBADB97CE7D}" type="datetimeFigureOut">
              <a:rPr lang="en-US" smtClean="0"/>
              <a:t>4/11/2012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55555A-49A9-4144-93AC-54DE9802C3E2}"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13E680C-49A3-46AA-8C0F-4FBADB97CE7D}" type="datetimeFigureOut">
              <a:rPr lang="en-US" smtClean="0"/>
              <a:t>4/11/2012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155555A-49A9-4144-93AC-54DE9802C3E2}"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13E680C-49A3-46AA-8C0F-4FBADB97CE7D}" type="datetimeFigureOut">
              <a:rPr lang="en-US" smtClean="0"/>
              <a:t>4/11/2012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155555A-49A9-4144-93AC-54DE9802C3E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13E680C-49A3-46AA-8C0F-4FBADB97CE7D}" type="datetimeFigureOut">
              <a:rPr lang="en-US" smtClean="0"/>
              <a:t>4/11/2012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155555A-49A9-4144-93AC-54DE9802C3E2}"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13E680C-49A3-46AA-8C0F-4FBADB97CE7D}" type="datetimeFigureOut">
              <a:rPr lang="en-US" smtClean="0"/>
              <a:t>4/11/2012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155555A-49A9-4144-93AC-54DE9802C3E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13E680C-49A3-46AA-8C0F-4FBADB97CE7D}" type="datetimeFigureOut">
              <a:rPr lang="en-US" smtClean="0"/>
              <a:t>4/11/2012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155555A-49A9-4144-93AC-54DE9802C3E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13E680C-49A3-46AA-8C0F-4FBADB97CE7D}" type="datetimeFigureOut">
              <a:rPr lang="en-US" smtClean="0"/>
              <a:t>4/11/2012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155555A-49A9-4144-93AC-54DE9802C3E2}"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13E680C-49A3-46AA-8C0F-4FBADB97CE7D}" type="datetimeFigureOut">
              <a:rPr lang="en-US" smtClean="0"/>
              <a:t>4/11/2012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55555A-49A9-4144-93AC-54DE9802C3E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Tweeting Stocks</a:t>
            </a:r>
            <a:endParaRPr lang="en-US" dirty="0"/>
          </a:p>
        </p:txBody>
      </p:sp>
      <p:sp>
        <p:nvSpPr>
          <p:cNvPr id="3" name="Subtitle 2"/>
          <p:cNvSpPr>
            <a:spLocks noGrp="1"/>
          </p:cNvSpPr>
          <p:nvPr>
            <p:ph type="subTitle" idx="1"/>
          </p:nvPr>
        </p:nvSpPr>
        <p:spPr/>
        <p:txBody>
          <a:bodyPr/>
          <a:lstStyle/>
          <a:p>
            <a:r>
              <a:rPr lang="en-US" dirty="0" smtClean="0"/>
              <a:t>By: Steve Mitchell</a:t>
            </a:r>
            <a:endParaRPr lang="en-US" dirty="0"/>
          </a:p>
        </p:txBody>
      </p:sp>
    </p:spTree>
    <p:extLst>
      <p:ext uri="{BB962C8B-B14F-4D97-AF65-F5344CB8AC3E}">
        <p14:creationId xmlns:p14="http://schemas.microsoft.com/office/powerpoint/2010/main" val="532693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Researchers have discovered an algorithm that can use tweets to predicts stock prices.</a:t>
            </a:r>
          </a:p>
          <a:p>
            <a:endParaRPr lang="en-US" dirty="0" smtClean="0"/>
          </a:p>
          <a:p>
            <a:r>
              <a:rPr lang="en-US" dirty="0" smtClean="0"/>
              <a:t>These algorithms can accurately predict stocks up to 11% better than most standard baseline models</a:t>
            </a:r>
          </a:p>
          <a:p>
            <a:endParaRPr lang="en-US" dirty="0"/>
          </a:p>
          <a:p>
            <a:endParaRPr lang="en-US" dirty="0"/>
          </a:p>
        </p:txBody>
      </p:sp>
      <p:sp>
        <p:nvSpPr>
          <p:cNvPr id="2" name="Title 1"/>
          <p:cNvSpPr>
            <a:spLocks noGrp="1"/>
          </p:cNvSpPr>
          <p:nvPr>
            <p:ph type="title"/>
          </p:nvPr>
        </p:nvSpPr>
        <p:spPr/>
        <p:txBody>
          <a:bodyPr/>
          <a:lstStyle/>
          <a:p>
            <a:r>
              <a:rPr lang="en-US" dirty="0" smtClean="0"/>
              <a:t>The Issue</a:t>
            </a:r>
            <a:endParaRPr lang="en-US" dirty="0"/>
          </a:p>
        </p:txBody>
      </p:sp>
    </p:spTree>
    <p:extLst>
      <p:ext uri="{BB962C8B-B14F-4D97-AF65-F5344CB8AC3E}">
        <p14:creationId xmlns:p14="http://schemas.microsoft.com/office/powerpoint/2010/main" val="354278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2"/>
          </p:nvPr>
        </p:nvSpPr>
        <p:spPr/>
        <p:txBody>
          <a:bodyPr>
            <a:normAutofit fontScale="85000" lnSpcReduction="20000"/>
          </a:bodyPr>
          <a:lstStyle/>
          <a:p>
            <a:r>
              <a:rPr lang="en-US" dirty="0"/>
              <a:t>Step 3: Sol B</a:t>
            </a:r>
            <a:br>
              <a:rPr lang="en-US" dirty="0"/>
            </a:br>
            <a:r>
              <a:rPr lang="en-US" dirty="0"/>
              <a:t>The researchers make the algorithm available to everyone. The best case is that everyone gets rich. The worst case is that no one gets rich because everyone has access to the algorithm.</a:t>
            </a:r>
            <a:endParaRPr lang="en-US" dirty="0"/>
          </a:p>
        </p:txBody>
      </p:sp>
      <p:sp>
        <p:nvSpPr>
          <p:cNvPr id="4" name="Title 3"/>
          <p:cNvSpPr>
            <a:spLocks noGrp="1"/>
          </p:cNvSpPr>
          <p:nvPr>
            <p:ph type="title"/>
          </p:nvPr>
        </p:nvSpPr>
        <p:spPr/>
        <p:txBody>
          <a:bodyPr/>
          <a:lstStyle/>
          <a:p>
            <a:r>
              <a:rPr lang="en-US" dirty="0" smtClean="0"/>
              <a:t>Ethical Process</a:t>
            </a:r>
            <a:endParaRPr lang="en-US" dirty="0"/>
          </a:p>
        </p:txBody>
      </p:sp>
      <p:sp>
        <p:nvSpPr>
          <p:cNvPr id="7" name="Content Placeholder 6"/>
          <p:cNvSpPr>
            <a:spLocks noGrp="1"/>
          </p:cNvSpPr>
          <p:nvPr>
            <p:ph sz="half" idx="1"/>
          </p:nvPr>
        </p:nvSpPr>
        <p:spPr/>
        <p:txBody>
          <a:bodyPr>
            <a:normAutofit fontScale="85000" lnSpcReduction="20000"/>
          </a:bodyPr>
          <a:lstStyle/>
          <a:p>
            <a:r>
              <a:rPr lang="en-US" dirty="0"/>
              <a:t>Step 3:  Sol A</a:t>
            </a:r>
            <a:br>
              <a:rPr lang="en-US" dirty="0"/>
            </a:br>
            <a:r>
              <a:rPr lang="en-US" dirty="0"/>
              <a:t>There is no change, researchers are the only ones with access to it.  The best case is the researchers make a lot of money and everyone else doesn’t loose any.  The worst case is use of the algorithm by the researchers makes everyone else loose money.</a:t>
            </a:r>
          </a:p>
          <a:p>
            <a:endParaRPr lang="en-US" dirty="0"/>
          </a:p>
        </p:txBody>
      </p:sp>
    </p:spTree>
    <p:extLst>
      <p:ext uri="{BB962C8B-B14F-4D97-AF65-F5344CB8AC3E}">
        <p14:creationId xmlns:p14="http://schemas.microsoft.com/office/powerpoint/2010/main" val="1076152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92500" lnSpcReduction="10000"/>
          </a:bodyPr>
          <a:lstStyle/>
          <a:p>
            <a:r>
              <a:rPr lang="en-US" dirty="0"/>
              <a:t>Step 3: Sol C</a:t>
            </a:r>
            <a:br>
              <a:rPr lang="en-US" dirty="0"/>
            </a:br>
            <a:r>
              <a:rPr lang="en-US" dirty="0"/>
              <a:t>The researchers do not use the algorithm. The best case is that the algorithm was not as good as predicted and it would not have helped anyway. The worst case is that the researchers loose a lot of money.</a:t>
            </a:r>
          </a:p>
        </p:txBody>
      </p:sp>
      <p:sp>
        <p:nvSpPr>
          <p:cNvPr id="3" name="Content Placeholder 2"/>
          <p:cNvSpPr>
            <a:spLocks noGrp="1"/>
          </p:cNvSpPr>
          <p:nvPr>
            <p:ph sz="half" idx="2"/>
          </p:nvPr>
        </p:nvSpPr>
        <p:spPr>
          <a:xfrm>
            <a:off x="4648200" y="1481328"/>
            <a:ext cx="4191000" cy="4525963"/>
          </a:xfrm>
        </p:spPr>
        <p:txBody>
          <a:bodyPr>
            <a:normAutofit fontScale="92500" lnSpcReduction="10000"/>
          </a:bodyPr>
          <a:lstStyle/>
          <a:p>
            <a:r>
              <a:rPr lang="en-US" dirty="0"/>
              <a:t>Step 3: I would choose Sol A. </a:t>
            </a:r>
          </a:p>
          <a:p>
            <a:r>
              <a:rPr lang="en-US" dirty="0"/>
              <a:t>Step 4: Yes. I would be willing for everyone to use the solution because it rewards the researchers for their hard work. It does not treat people as a means to an end.</a:t>
            </a:r>
            <a:endParaRPr lang="en-US" dirty="0"/>
          </a:p>
        </p:txBody>
      </p:sp>
      <p:sp>
        <p:nvSpPr>
          <p:cNvPr id="4" name="Title 3"/>
          <p:cNvSpPr>
            <a:spLocks noGrp="1"/>
          </p:cNvSpPr>
          <p:nvPr>
            <p:ph type="title"/>
          </p:nvPr>
        </p:nvSpPr>
        <p:spPr/>
        <p:txBody>
          <a:bodyPr/>
          <a:lstStyle/>
          <a:p>
            <a:r>
              <a:rPr lang="en-US" dirty="0" smtClean="0"/>
              <a:t>Ethical Process</a:t>
            </a:r>
            <a:endParaRPr lang="en-US" dirty="0"/>
          </a:p>
        </p:txBody>
      </p:sp>
    </p:spTree>
    <p:extLst>
      <p:ext uri="{BB962C8B-B14F-4D97-AF65-F5344CB8AC3E}">
        <p14:creationId xmlns:p14="http://schemas.microsoft.com/office/powerpoint/2010/main" val="3970668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85000" lnSpcReduction="10000"/>
          </a:bodyPr>
          <a:lstStyle/>
          <a:p>
            <a:r>
              <a:rPr lang="en-US" dirty="0"/>
              <a:t>Step 5: This solution is in accord with what is natural because people should be rewarded for their hard work. </a:t>
            </a:r>
            <a:r>
              <a:rPr lang="en-US" dirty="0" smtClean="0"/>
              <a:t>This solution is the most balanced approach.</a:t>
            </a:r>
            <a:endParaRPr lang="en-US" dirty="0"/>
          </a:p>
        </p:txBody>
      </p:sp>
      <p:sp>
        <p:nvSpPr>
          <p:cNvPr id="3" name="Content Placeholder 2"/>
          <p:cNvSpPr>
            <a:spLocks noGrp="1"/>
          </p:cNvSpPr>
          <p:nvPr>
            <p:ph sz="half" idx="2"/>
          </p:nvPr>
        </p:nvSpPr>
        <p:spPr/>
        <p:txBody>
          <a:bodyPr>
            <a:normAutofit fontScale="85000" lnSpcReduction="10000"/>
          </a:bodyPr>
          <a:lstStyle/>
          <a:p>
            <a:r>
              <a:rPr lang="en-US" dirty="0" smtClean="0"/>
              <a:t>Step 6: There would be a majority agreement and it would also promote the most good among people.</a:t>
            </a:r>
          </a:p>
          <a:p>
            <a:r>
              <a:rPr lang="en-US" dirty="0" smtClean="0"/>
              <a:t>Step 7: I choose this solution as the be solution as an unbiased arbiter</a:t>
            </a:r>
          </a:p>
          <a:p>
            <a:r>
              <a:rPr lang="en-US" dirty="0" smtClean="0"/>
              <a:t>Step 8: Realism was the most applicable philosophy in this case.</a:t>
            </a:r>
          </a:p>
        </p:txBody>
      </p:sp>
      <p:sp>
        <p:nvSpPr>
          <p:cNvPr id="4" name="Title 3"/>
          <p:cNvSpPr>
            <a:spLocks noGrp="1"/>
          </p:cNvSpPr>
          <p:nvPr>
            <p:ph type="title"/>
          </p:nvPr>
        </p:nvSpPr>
        <p:spPr/>
        <p:txBody>
          <a:bodyPr/>
          <a:lstStyle/>
          <a:p>
            <a:r>
              <a:rPr lang="en-US" dirty="0" smtClean="0"/>
              <a:t>Ethical Process</a:t>
            </a:r>
            <a:endParaRPr lang="en-US" dirty="0"/>
          </a:p>
        </p:txBody>
      </p:sp>
    </p:spTree>
    <p:extLst>
      <p:ext uri="{BB962C8B-B14F-4D97-AF65-F5344CB8AC3E}">
        <p14:creationId xmlns:p14="http://schemas.microsoft.com/office/powerpoint/2010/main" val="4280475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smtClean="0"/>
              <a:t>This solution is in accord with ACM Code 2.1 which says that you should strive to achieve the highest quality of your product.</a:t>
            </a:r>
            <a:endParaRPr lang="en-US" dirty="0"/>
          </a:p>
        </p:txBody>
      </p:sp>
      <p:sp>
        <p:nvSpPr>
          <p:cNvPr id="3" name="Content Placeholder 2"/>
          <p:cNvSpPr>
            <a:spLocks noGrp="1"/>
          </p:cNvSpPr>
          <p:nvPr>
            <p:ph sz="half" idx="2"/>
          </p:nvPr>
        </p:nvSpPr>
        <p:spPr/>
        <p:txBody>
          <a:bodyPr/>
          <a:lstStyle/>
          <a:p>
            <a:r>
              <a:rPr lang="en-US" dirty="0" smtClean="0"/>
              <a:t>This solution could however be misused and violate ACM Code 1.2 which says do no harm to others. The researchers could potentially harm others by devaluing </a:t>
            </a:r>
            <a:r>
              <a:rPr lang="en-US" smtClean="0"/>
              <a:t>their stock.</a:t>
            </a:r>
            <a:endParaRPr lang="en-US" dirty="0"/>
          </a:p>
        </p:txBody>
      </p:sp>
      <p:sp>
        <p:nvSpPr>
          <p:cNvPr id="4" name="Title 3"/>
          <p:cNvSpPr>
            <a:spLocks noGrp="1"/>
          </p:cNvSpPr>
          <p:nvPr>
            <p:ph type="title"/>
          </p:nvPr>
        </p:nvSpPr>
        <p:spPr/>
        <p:txBody>
          <a:bodyPr/>
          <a:lstStyle/>
          <a:p>
            <a:r>
              <a:rPr lang="en-US" dirty="0" smtClean="0"/>
              <a:t>ACM Code</a:t>
            </a:r>
            <a:endParaRPr lang="en-US" dirty="0"/>
          </a:p>
        </p:txBody>
      </p:sp>
    </p:spTree>
    <p:extLst>
      <p:ext uri="{BB962C8B-B14F-4D97-AF65-F5344CB8AC3E}">
        <p14:creationId xmlns:p14="http://schemas.microsoft.com/office/powerpoint/2010/main" val="36297685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66</TotalTime>
  <Words>239</Words>
  <Application>Microsoft Office PowerPoint</Application>
  <PresentationFormat>On-screen Show (4:3)</PresentationFormat>
  <Paragraphs>21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Tweeting Stocks</vt:lpstr>
      <vt:lpstr>The Issue</vt:lpstr>
      <vt:lpstr>Ethical Process</vt:lpstr>
      <vt:lpstr>Ethical Process</vt:lpstr>
      <vt:lpstr>Ethical Process</vt:lpstr>
      <vt:lpstr>ACM Code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Tweeting Stocks</dc:title>
  <dc:creator>Steve</dc:creator>
  <cp:lastModifiedBy>Steve</cp:lastModifiedBy>
  <cp:revision>10</cp:revision>
  <dcterms:created xsi:type="dcterms:W3CDTF">2012-04-12T02:59:14Z</dcterms:created>
  <dcterms:modified xsi:type="dcterms:W3CDTF">2012-04-12T04:05:39Z</dcterms:modified>
</cp:coreProperties>
</file>