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7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201FAD8-2022-4173-B39A-35DAB467F58D}"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83241BFA-53B4-4C3E-A98A-45ED2D012472}"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01FAD8-2022-4173-B39A-35DAB467F58D}"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41BFA-53B4-4C3E-A98A-45ED2D0124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01FAD8-2022-4173-B39A-35DAB467F58D}"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41BFA-53B4-4C3E-A98A-45ED2D01247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01FAD8-2022-4173-B39A-35DAB467F58D}"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41BFA-53B4-4C3E-A98A-45ED2D01247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201FAD8-2022-4173-B39A-35DAB467F58D}" type="datetimeFigureOut">
              <a:rPr lang="en-US" smtClean="0"/>
              <a:t>4/12/2012</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41BFA-53B4-4C3E-A98A-45ED2D012472}"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01FAD8-2022-4173-B39A-35DAB467F58D}"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41BFA-53B4-4C3E-A98A-45ED2D0124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01FAD8-2022-4173-B39A-35DAB467F58D}" type="datetimeFigureOut">
              <a:rPr lang="en-US" smtClean="0"/>
              <a:t>4/12/2012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241BFA-53B4-4C3E-A98A-45ED2D0124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01FAD8-2022-4173-B39A-35DAB467F58D}" type="datetimeFigureOut">
              <a:rPr lang="en-US" smtClean="0"/>
              <a:t>4/12/2012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241BFA-53B4-4C3E-A98A-45ED2D0124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4201FAD8-2022-4173-B39A-35DAB467F58D}" type="datetimeFigureOut">
              <a:rPr lang="en-US" smtClean="0"/>
              <a:t>4/12/2012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241BFA-53B4-4C3E-A98A-45ED2D0124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01FAD8-2022-4173-B39A-35DAB467F58D}"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41BFA-53B4-4C3E-A98A-45ED2D012472}"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4201FAD8-2022-4173-B39A-35DAB467F58D}" type="datetimeFigureOut">
              <a:rPr lang="en-US" smtClean="0"/>
              <a:t>4/12/2012</a:t>
            </a:fld>
            <a:endParaRPr lang="en-US"/>
          </a:p>
        </p:txBody>
      </p:sp>
      <p:sp>
        <p:nvSpPr>
          <p:cNvPr id="7" name="Slide Number Placeholder 6"/>
          <p:cNvSpPr>
            <a:spLocks noGrp="1"/>
          </p:cNvSpPr>
          <p:nvPr>
            <p:ph type="sldNum" sz="quarter" idx="12"/>
          </p:nvPr>
        </p:nvSpPr>
        <p:spPr/>
        <p:txBody>
          <a:bodyPr/>
          <a:lstStyle/>
          <a:p>
            <a:fld id="{83241BFA-53B4-4C3E-A98A-45ED2D012472}"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4201FAD8-2022-4173-B39A-35DAB467F58D}" type="datetimeFigureOut">
              <a:rPr lang="en-US" smtClean="0"/>
              <a:t>4/12/2012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3241BFA-53B4-4C3E-A98A-45ED2D012472}"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40000" lnSpcReduction="20000"/>
          </a:bodyPr>
          <a:lstStyle/>
          <a:p>
            <a:r>
              <a:rPr lang="en-US" dirty="0" smtClean="0"/>
              <a:t>Justin </a:t>
            </a:r>
            <a:r>
              <a:rPr lang="en-US" dirty="0" err="1" smtClean="0"/>
              <a:t>Mingledorff</a:t>
            </a:r>
            <a:endParaRPr lang="en-US" dirty="0"/>
          </a:p>
          <a:p>
            <a:r>
              <a:rPr lang="en-US" dirty="0" smtClean="0"/>
              <a:t>CSCE390</a:t>
            </a:r>
          </a:p>
          <a:p>
            <a:r>
              <a:rPr lang="en-US" dirty="0" smtClean="0"/>
              <a:t>April 11, 2012</a:t>
            </a:r>
            <a:endParaRPr lang="en-US" dirty="0"/>
          </a:p>
        </p:txBody>
      </p:sp>
      <p:sp>
        <p:nvSpPr>
          <p:cNvPr id="2" name="Title 1"/>
          <p:cNvSpPr>
            <a:spLocks noGrp="1"/>
          </p:cNvSpPr>
          <p:nvPr>
            <p:ph type="ctrTitle"/>
          </p:nvPr>
        </p:nvSpPr>
        <p:spPr/>
        <p:txBody>
          <a:bodyPr/>
          <a:lstStyle/>
          <a:p>
            <a:r>
              <a:rPr lang="en-US" dirty="0" smtClean="0"/>
              <a:t>Consumer Tech and Electronic Warfare</a:t>
            </a:r>
            <a:endParaRPr lang="en-US" dirty="0"/>
          </a:p>
        </p:txBody>
      </p:sp>
    </p:spTree>
    <p:extLst>
      <p:ext uri="{BB962C8B-B14F-4D97-AF65-F5344CB8AC3E}">
        <p14:creationId xmlns:p14="http://schemas.microsoft.com/office/powerpoint/2010/main" val="94363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The capabilities of today’s consumer electronics.</a:t>
            </a:r>
          </a:p>
          <a:p>
            <a:pPr lvl="1"/>
            <a:r>
              <a:rPr lang="en-US" dirty="0" smtClean="0"/>
              <a:t>Consumers now possess tech that was once reserved for the </a:t>
            </a:r>
            <a:r>
              <a:rPr lang="en-US" dirty="0" err="1" smtClean="0"/>
              <a:t>DoD</a:t>
            </a:r>
            <a:r>
              <a:rPr lang="en-US" dirty="0" smtClean="0"/>
              <a:t> and the military.</a:t>
            </a:r>
          </a:p>
          <a:p>
            <a:pPr lvl="1"/>
            <a:r>
              <a:rPr lang="en-US" dirty="0" smtClean="0"/>
              <a:t>According to Information Week, it is now possible to purchase commercial off-the-shelf components for more than 90% of the electronics needed for an electronic warfare system.</a:t>
            </a:r>
          </a:p>
        </p:txBody>
      </p:sp>
    </p:spTree>
    <p:extLst>
      <p:ext uri="{BB962C8B-B14F-4D97-AF65-F5344CB8AC3E}">
        <p14:creationId xmlns:p14="http://schemas.microsoft.com/office/powerpoint/2010/main" val="3723659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8-Step Process</a:t>
            </a:r>
            <a:endParaRPr lang="en-US" dirty="0"/>
          </a:p>
        </p:txBody>
      </p:sp>
      <p:sp>
        <p:nvSpPr>
          <p:cNvPr id="3" name="Content Placeholder 2"/>
          <p:cNvSpPr>
            <a:spLocks noGrp="1"/>
          </p:cNvSpPr>
          <p:nvPr>
            <p:ph idx="1"/>
          </p:nvPr>
        </p:nvSpPr>
        <p:spPr/>
        <p:txBody>
          <a:bodyPr>
            <a:normAutofit lnSpcReduction="10000"/>
          </a:bodyPr>
          <a:lstStyle/>
          <a:p>
            <a:r>
              <a:rPr lang="en-US" sz="1800" dirty="0" smtClean="0"/>
              <a:t>Ethical Issues:</a:t>
            </a:r>
          </a:p>
          <a:p>
            <a:pPr lvl="1"/>
            <a:r>
              <a:rPr lang="en-US" sz="1600" dirty="0" smtClean="0"/>
              <a:t>Possible dangers to the public through readily available tech.</a:t>
            </a:r>
          </a:p>
          <a:p>
            <a:pPr lvl="1"/>
            <a:r>
              <a:rPr lang="en-US" sz="1600" dirty="0" smtClean="0"/>
              <a:t>Denying public potentially beneficial tech is an issue.</a:t>
            </a:r>
          </a:p>
          <a:p>
            <a:r>
              <a:rPr lang="en-US" sz="1800" dirty="0" smtClean="0"/>
              <a:t>Stakeholders:</a:t>
            </a:r>
          </a:p>
          <a:p>
            <a:pPr lvl="1"/>
            <a:r>
              <a:rPr lang="en-US" sz="1600" dirty="0" smtClean="0"/>
              <a:t>Consumers</a:t>
            </a:r>
          </a:p>
          <a:p>
            <a:pPr lvl="2"/>
            <a:r>
              <a:rPr lang="en-US" sz="1400" dirty="0" smtClean="0"/>
              <a:t>Would want the benefits and convenience of tech.</a:t>
            </a:r>
          </a:p>
          <a:p>
            <a:pPr lvl="1"/>
            <a:r>
              <a:rPr lang="en-US" sz="1600" dirty="0" err="1" smtClean="0"/>
              <a:t>DoD</a:t>
            </a:r>
            <a:r>
              <a:rPr lang="en-US" sz="1600" dirty="0" smtClean="0"/>
              <a:t>, Military, Government</a:t>
            </a:r>
          </a:p>
          <a:p>
            <a:pPr lvl="2"/>
            <a:r>
              <a:rPr lang="en-US" sz="1400" dirty="0" smtClean="0"/>
              <a:t>May have access  to proprietary tech not available to consumers, would also want any tech that could be dangerous in the wrong hangs off the consumer market and only available to them.</a:t>
            </a:r>
          </a:p>
          <a:p>
            <a:r>
              <a:rPr lang="en-US" sz="1800" dirty="0" smtClean="0"/>
              <a:t>Possible Solutions:</a:t>
            </a:r>
          </a:p>
          <a:p>
            <a:pPr lvl="1"/>
            <a:r>
              <a:rPr lang="en-US" sz="1400" dirty="0" smtClean="0"/>
              <a:t>Create a group to judge as to whether tech is safe to make available to the public. This group should include both civilians and military and should vote on technology to determine whether it could be available to the public.</a:t>
            </a:r>
          </a:p>
          <a:p>
            <a:pPr lvl="1"/>
            <a:r>
              <a:rPr lang="en-US" sz="1400" dirty="0" smtClean="0"/>
              <a:t>Make all technology available to consumers regardless of danger.</a:t>
            </a:r>
          </a:p>
          <a:p>
            <a:pPr lvl="1"/>
            <a:r>
              <a:rPr lang="en-US" sz="1400" dirty="0" smtClean="0"/>
              <a:t>Any potentially dangerous technologies kept within the </a:t>
            </a:r>
            <a:r>
              <a:rPr lang="en-US" sz="1400" dirty="0" err="1" smtClean="0"/>
              <a:t>DoD</a:t>
            </a:r>
            <a:r>
              <a:rPr lang="en-US" sz="1400" dirty="0" smtClean="0"/>
              <a:t> and the military regardless of potential public good.</a:t>
            </a:r>
          </a:p>
          <a:p>
            <a:endParaRPr lang="en-US" sz="1600" dirty="0" smtClean="0"/>
          </a:p>
          <a:p>
            <a:endParaRPr lang="en-US" sz="2200" dirty="0" smtClean="0"/>
          </a:p>
        </p:txBody>
      </p:sp>
    </p:spTree>
    <p:extLst>
      <p:ext uri="{BB962C8B-B14F-4D97-AF65-F5344CB8AC3E}">
        <p14:creationId xmlns:p14="http://schemas.microsoft.com/office/powerpoint/2010/main" val="4210211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8-Step Process Cont.</a:t>
            </a:r>
            <a:endParaRPr lang="en-US" dirty="0"/>
          </a:p>
        </p:txBody>
      </p:sp>
      <p:sp>
        <p:nvSpPr>
          <p:cNvPr id="3" name="Content Placeholder 2"/>
          <p:cNvSpPr>
            <a:spLocks noGrp="1"/>
          </p:cNvSpPr>
          <p:nvPr>
            <p:ph idx="1"/>
          </p:nvPr>
        </p:nvSpPr>
        <p:spPr/>
        <p:txBody>
          <a:bodyPr>
            <a:normAutofit/>
          </a:bodyPr>
          <a:lstStyle/>
          <a:p>
            <a:r>
              <a:rPr lang="en-US" dirty="0" smtClean="0"/>
              <a:t>Thoughts on Solutions:</a:t>
            </a:r>
          </a:p>
          <a:p>
            <a:pPr lvl="1"/>
            <a:r>
              <a:rPr lang="en-US" dirty="0" smtClean="0"/>
              <a:t>The first solution is likely the better of the three, appeals to both sides and both sides have representation. Also, both sides benefit from the solution.</a:t>
            </a:r>
          </a:p>
          <a:p>
            <a:pPr lvl="1"/>
            <a:r>
              <a:rPr lang="en-US" dirty="0" smtClean="0"/>
              <a:t>The last two solutions are extremes, one to the </a:t>
            </a:r>
            <a:r>
              <a:rPr lang="en-US" dirty="0" err="1" smtClean="0"/>
              <a:t>DoD</a:t>
            </a:r>
            <a:r>
              <a:rPr lang="en-US" dirty="0" smtClean="0"/>
              <a:t> and military, and one towards the consumer market.</a:t>
            </a:r>
          </a:p>
          <a:p>
            <a:pPr lvl="2"/>
            <a:r>
              <a:rPr lang="en-US" dirty="0" smtClean="0"/>
              <a:t>These solutions are not good solutions because they benefit only one party or the other and either could cause issues down the road.</a:t>
            </a:r>
            <a:endParaRPr lang="en-US" dirty="0"/>
          </a:p>
        </p:txBody>
      </p:sp>
    </p:spTree>
    <p:extLst>
      <p:ext uri="{BB962C8B-B14F-4D97-AF65-F5344CB8AC3E}">
        <p14:creationId xmlns:p14="http://schemas.microsoft.com/office/powerpoint/2010/main" val="1715860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 Code</a:t>
            </a:r>
            <a:endParaRPr lang="en-US" dirty="0"/>
          </a:p>
        </p:txBody>
      </p:sp>
      <p:sp>
        <p:nvSpPr>
          <p:cNvPr id="3" name="Content Placeholder 2"/>
          <p:cNvSpPr>
            <a:spLocks noGrp="1"/>
          </p:cNvSpPr>
          <p:nvPr>
            <p:ph idx="1"/>
          </p:nvPr>
        </p:nvSpPr>
        <p:spPr/>
        <p:txBody>
          <a:bodyPr>
            <a:normAutofit/>
          </a:bodyPr>
          <a:lstStyle/>
          <a:p>
            <a:r>
              <a:rPr lang="en-US" dirty="0" smtClean="0"/>
              <a:t>The ACM Code has several clauses that apply:</a:t>
            </a:r>
          </a:p>
          <a:p>
            <a:pPr lvl="1"/>
            <a:r>
              <a:rPr lang="en-US" dirty="0" smtClean="0"/>
              <a:t>Contribute to society and human well-being</a:t>
            </a:r>
          </a:p>
          <a:p>
            <a:pPr lvl="2"/>
            <a:r>
              <a:rPr lang="en-US" dirty="0" smtClean="0"/>
              <a:t>Keeping tech off of the consumer market would be counter-productive to this point</a:t>
            </a:r>
          </a:p>
          <a:p>
            <a:pPr lvl="1"/>
            <a:r>
              <a:rPr lang="en-US" dirty="0" smtClean="0"/>
              <a:t>Avoid Harm to Others</a:t>
            </a:r>
          </a:p>
          <a:p>
            <a:pPr lvl="2"/>
            <a:r>
              <a:rPr lang="en-US" dirty="0" smtClean="0"/>
              <a:t>Not filtering and controlling the technology that is put onto the market could indirectly cause harm to people.</a:t>
            </a:r>
          </a:p>
          <a:p>
            <a:pPr lvl="1"/>
            <a:r>
              <a:rPr lang="en-US" dirty="0" smtClean="0"/>
              <a:t>Be Fair and Take Action Not to Discriminate</a:t>
            </a:r>
          </a:p>
          <a:p>
            <a:pPr lvl="2"/>
            <a:r>
              <a:rPr lang="en-US" dirty="0" smtClean="0"/>
              <a:t>If tech is highly beneficial to the public, and does not present too much of a danger, it should not be kept from the public. The military is not the only body that should benefit from advances in technology.</a:t>
            </a:r>
            <a:endParaRPr lang="en-US" dirty="0"/>
          </a:p>
        </p:txBody>
      </p:sp>
    </p:spTree>
    <p:extLst>
      <p:ext uri="{BB962C8B-B14F-4D97-AF65-F5344CB8AC3E}">
        <p14:creationId xmlns:p14="http://schemas.microsoft.com/office/powerpoint/2010/main" val="1010003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3" name="Content Placeholder 2"/>
          <p:cNvSpPr>
            <a:spLocks noGrp="1"/>
          </p:cNvSpPr>
          <p:nvPr>
            <p:ph idx="1"/>
          </p:nvPr>
        </p:nvSpPr>
        <p:spPr/>
        <p:txBody>
          <a:bodyPr/>
          <a:lstStyle/>
          <a:p>
            <a:r>
              <a:rPr lang="en-US" dirty="0" smtClean="0"/>
              <a:t>Article: DARPA: Consumer Tech Can Aid Electronic Warfare.</a:t>
            </a:r>
          </a:p>
          <a:p>
            <a:r>
              <a:rPr lang="en-US" dirty="0" smtClean="0"/>
              <a:t>URL: http://www.informationweek.com/news/government/mobile/232601892</a:t>
            </a:r>
            <a:endParaRPr lang="en-US" dirty="0"/>
          </a:p>
        </p:txBody>
      </p:sp>
    </p:spTree>
    <p:extLst>
      <p:ext uri="{BB962C8B-B14F-4D97-AF65-F5344CB8AC3E}">
        <p14:creationId xmlns:p14="http://schemas.microsoft.com/office/powerpoint/2010/main" val="2601891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24</TotalTime>
  <Words>416</Words>
  <Application>Microsoft Office PowerPoint</Application>
  <PresentationFormat>On-screen Show (4:3)</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Apothecary</vt:lpstr>
      <vt:lpstr>Consumer Tech and Electronic Warfare</vt:lpstr>
      <vt:lpstr>Overview</vt:lpstr>
      <vt:lpstr>8-Step Process</vt:lpstr>
      <vt:lpstr>8-Step Process Cont.</vt:lpstr>
      <vt:lpstr>ACM Code</vt:lpstr>
      <vt:lpstr>The End</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Tech and Electronic Warfare</dc:title>
  <dc:creator>MINGLEDORFF, JUSTIN R</dc:creator>
  <cp:lastModifiedBy>MINGLEDORFF, JUSTIN R</cp:lastModifiedBy>
  <cp:revision>3</cp:revision>
  <dcterms:created xsi:type="dcterms:W3CDTF">2012-04-12T14:56:20Z</dcterms:created>
  <dcterms:modified xsi:type="dcterms:W3CDTF">2012-04-12T15:20:29Z</dcterms:modified>
</cp:coreProperties>
</file>