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52E4E-7496-4317-B595-47DF9EC07C72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A4D27-B789-4490-800A-94439B65C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A4D27-B789-4490-800A-94439B65C8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A4D27-B789-4490-800A-94439B65C8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A4D27-B789-4490-800A-94439B65C8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CCA9-662A-4222-9C7F-84473313B30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63C1-BF50-4F35-B9FA-F18EFA1D0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Judge Rejects Goog</a:t>
            </a:r>
            <a:r>
              <a:rPr lang="en-US" b="1" dirty="0" smtClean="0">
                <a:solidFill>
                  <a:schemeClr val="tx2"/>
                </a:solidFill>
              </a:rPr>
              <a:t>le’s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Deal to Digitize Books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Rhea </a:t>
            </a:r>
            <a:r>
              <a:rPr lang="en-US" dirty="0" err="1" smtClean="0">
                <a:solidFill>
                  <a:schemeClr val="accent4"/>
                </a:solidFill>
              </a:rPr>
              <a:t>McCaslin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CSCE390 – Spring 2011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3246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Google wanted to start a new project that involved providing a digital copy of all books.  </a:t>
            </a:r>
            <a:endParaRPr lang="en-US" sz="2400" dirty="0" smtClean="0"/>
          </a:p>
          <a:p>
            <a:r>
              <a:rPr lang="en-US" sz="2400" dirty="0" smtClean="0"/>
              <a:t>Judge ruled that this violated copyright laws.  </a:t>
            </a:r>
          </a:p>
          <a:p>
            <a:r>
              <a:rPr lang="en-US" sz="2400" b="1" dirty="0" smtClean="0"/>
              <a:t>Stakeholders</a:t>
            </a:r>
            <a:endParaRPr lang="en-US" sz="2400" dirty="0" smtClean="0"/>
          </a:p>
          <a:p>
            <a:pPr lvl="1"/>
            <a:r>
              <a:rPr lang="en-US" sz="2400" dirty="0" smtClean="0"/>
              <a:t>Google, authors and  publishers, companies like Amazon and Microsoft, copyright experts, the Justice Department, and foreign governments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http://www.nytimes.com/2011/03/23/technology/23google.html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4800"/>
            <a:ext cx="1828800" cy="5943600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 smtClean="0"/>
          </a:p>
          <a:p>
            <a:r>
              <a:rPr lang="en-US" dirty="0" smtClean="0"/>
              <a:t>Decision Making Process</a:t>
            </a:r>
          </a:p>
          <a:p>
            <a:r>
              <a:rPr lang="en-US" dirty="0" smtClean="0"/>
              <a:t>ACM Code</a:t>
            </a:r>
            <a:endParaRPr lang="en-US" dirty="0" smtClean="0"/>
          </a:p>
        </p:txBody>
      </p:sp>
      <p:pic>
        <p:nvPicPr>
          <p:cNvPr id="1026" name="Picture 2" descr="C:\Program Files\Microsoft Office\MEDIA\OFFICE12\Lines\BD1518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238250" y="3371850"/>
            <a:ext cx="6858000" cy="1143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381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Introduction</a:t>
            </a:r>
            <a:endParaRPr lang="en-US" sz="32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324600" cy="48307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Potential Solutions</a:t>
            </a:r>
          </a:p>
          <a:p>
            <a:pPr lvl="1"/>
            <a:r>
              <a:rPr lang="en-US" sz="2400" dirty="0" smtClean="0"/>
              <a:t>Allow Google to digitize all books</a:t>
            </a:r>
          </a:p>
          <a:p>
            <a:pPr lvl="1"/>
            <a:r>
              <a:rPr lang="en-US" sz="2400" dirty="0" smtClean="0"/>
              <a:t>Not allow Google to digitize books</a:t>
            </a:r>
          </a:p>
          <a:p>
            <a:pPr lvl="1"/>
            <a:r>
              <a:rPr lang="en-US" sz="2400" dirty="0" smtClean="0"/>
              <a:t>Allow Google to digitize some books, and work with copyright experts/authors and publishers to establish guidelines for Google to follow.</a:t>
            </a:r>
            <a:endParaRPr lang="en-US" sz="2400" dirty="0" smtClean="0"/>
          </a:p>
          <a:p>
            <a:r>
              <a:rPr lang="en-US" sz="2400" b="1" dirty="0" smtClean="0"/>
              <a:t>Solution I would Choose</a:t>
            </a:r>
          </a:p>
          <a:p>
            <a:pPr lvl="1"/>
            <a:r>
              <a:rPr lang="en-US" sz="2400" dirty="0" smtClean="0"/>
              <a:t>I would choose the solution that allows the copyright experts to come up with what they would consider acceptable guidelines for Google to follow when digitizing some books.</a:t>
            </a:r>
            <a:endParaRPr lang="en-US" sz="2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4800"/>
            <a:ext cx="1828800" cy="5943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b="1" dirty="0" smtClean="0"/>
              <a:t>Decision Making Process</a:t>
            </a:r>
          </a:p>
          <a:p>
            <a:r>
              <a:rPr lang="en-US" dirty="0" smtClean="0"/>
              <a:t>ACM Code</a:t>
            </a:r>
          </a:p>
          <a:p>
            <a:endParaRPr lang="en-US" dirty="0"/>
          </a:p>
        </p:txBody>
      </p:sp>
      <p:pic>
        <p:nvPicPr>
          <p:cNvPr id="1026" name="Picture 2" descr="C:\Program Files\Microsoft Office\MEDIA\OFFICE12\Lines\BD1518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238250" y="3371850"/>
            <a:ext cx="6858000" cy="1143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381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Decision Making Process</a:t>
            </a:r>
            <a:endParaRPr lang="en-US" sz="32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324600" cy="48307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The Solution</a:t>
            </a:r>
          </a:p>
          <a:p>
            <a:pPr lvl="1"/>
            <a:r>
              <a:rPr lang="en-US" sz="2400" dirty="0" smtClean="0"/>
              <a:t>I would be willing to allow everyone to follow this solution</a:t>
            </a:r>
          </a:p>
          <a:p>
            <a:pPr lvl="1"/>
            <a:r>
              <a:rPr lang="en-US" sz="2400" dirty="0" smtClean="0"/>
              <a:t>Solution is balanced</a:t>
            </a:r>
          </a:p>
          <a:p>
            <a:pPr lvl="1"/>
            <a:r>
              <a:rPr lang="en-US" sz="2400" dirty="0" smtClean="0"/>
              <a:t>Agreement from both sides?</a:t>
            </a:r>
          </a:p>
          <a:p>
            <a:pPr lvl="1"/>
            <a:r>
              <a:rPr lang="en-US" sz="2400" dirty="0" smtClean="0"/>
              <a:t>Chosen without influence from others</a:t>
            </a:r>
          </a:p>
          <a:p>
            <a:pPr lvl="1">
              <a:buNone/>
            </a:pPr>
            <a:endParaRPr lang="en-US" sz="2400" b="1" dirty="0" smtClean="0"/>
          </a:p>
          <a:p>
            <a:r>
              <a:rPr lang="en-US" sz="2400" b="1" dirty="0" smtClean="0"/>
              <a:t>Philosophical Belief System</a:t>
            </a:r>
            <a:endParaRPr lang="en-US" sz="2400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4800"/>
            <a:ext cx="1828800" cy="5943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b="1" dirty="0" smtClean="0"/>
              <a:t>Decision Making Process</a:t>
            </a:r>
          </a:p>
          <a:p>
            <a:r>
              <a:rPr lang="en-US" dirty="0" smtClean="0"/>
              <a:t>ACM Code</a:t>
            </a:r>
          </a:p>
        </p:txBody>
      </p:sp>
      <p:pic>
        <p:nvPicPr>
          <p:cNvPr id="1026" name="Picture 2" descr="C:\Program Files\Microsoft Office\MEDIA\OFFICE12\Lines\BD1518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238250" y="3371850"/>
            <a:ext cx="6858000" cy="1143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381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Decision Making </a:t>
            </a:r>
            <a:r>
              <a:rPr lang="en-US" sz="3200" b="1" u="sng" dirty="0" smtClean="0"/>
              <a:t>Process (cont)</a:t>
            </a:r>
            <a:endParaRPr lang="en-US" sz="32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324600" cy="48307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Moral Imperatives</a:t>
            </a:r>
          </a:p>
          <a:p>
            <a:pPr lvl="1"/>
            <a:r>
              <a:rPr lang="en-US" sz="2400" dirty="0" smtClean="0"/>
              <a:t>Contribution to society</a:t>
            </a:r>
          </a:p>
          <a:p>
            <a:pPr lvl="1"/>
            <a:r>
              <a:rPr lang="en-US" sz="2400" dirty="0" smtClean="0"/>
              <a:t>Avoid harm to others</a:t>
            </a:r>
          </a:p>
          <a:p>
            <a:pPr lvl="1"/>
            <a:r>
              <a:rPr lang="en-US" sz="2400" dirty="0" smtClean="0"/>
              <a:t>Giving proper credit for intellectual property</a:t>
            </a:r>
          </a:p>
          <a:p>
            <a:pPr lvl="1"/>
            <a:r>
              <a:rPr lang="en-US" sz="2400" dirty="0" smtClean="0"/>
              <a:t>Honor property rights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4800"/>
            <a:ext cx="1828800" cy="5943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Decision Making Process</a:t>
            </a:r>
          </a:p>
          <a:p>
            <a:r>
              <a:rPr lang="en-US" b="1" dirty="0" smtClean="0"/>
              <a:t>ACM Code</a:t>
            </a:r>
          </a:p>
        </p:txBody>
      </p:sp>
      <p:pic>
        <p:nvPicPr>
          <p:cNvPr id="1026" name="Picture 2" descr="C:\Program Files\Microsoft Office\MEDIA\OFFICE12\Lines\BD1518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238250" y="3371850"/>
            <a:ext cx="6858000" cy="1143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381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ACM Code</a:t>
            </a:r>
            <a:endParaRPr lang="en-US" sz="32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216</Words>
  <Application>Microsoft Office PowerPoint</Application>
  <PresentationFormat>On-screen Show (4:3)</PresentationFormat>
  <Paragraphs>45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Judge Rejects Google’s  Deal to Digitize Books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mccaslin</dc:creator>
  <cp:lastModifiedBy>mccaslin</cp:lastModifiedBy>
  <cp:revision>26</cp:revision>
  <dcterms:created xsi:type="dcterms:W3CDTF">2010-11-21T17:03:26Z</dcterms:created>
  <dcterms:modified xsi:type="dcterms:W3CDTF">2011-04-20T03:33:01Z</dcterms:modified>
</cp:coreProperties>
</file>