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6" autoAdjust="0"/>
    <p:restoredTop sz="94660"/>
  </p:normalViewPr>
  <p:slideViewPr>
    <p:cSldViewPr>
      <p:cViewPr varScale="1">
        <p:scale>
          <a:sx n="70" d="100"/>
          <a:sy n="70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2011/4/20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851648" cy="403244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400" dirty="0" smtClean="0"/>
              <a:t>Computer </a:t>
            </a:r>
            <a:r>
              <a:rPr lang="en-US" sz="4400" dirty="0" smtClean="0"/>
              <a:t>Factories eat way more energy than running the devices they build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err="1" smtClean="0"/>
              <a:t>Guangfei</a:t>
            </a:r>
            <a:r>
              <a:rPr lang="en-US" dirty="0" smtClean="0"/>
              <a:t> Liu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behind saving energy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4474840" cy="4389120"/>
          </a:xfrm>
        </p:spPr>
        <p:txBody>
          <a:bodyPr/>
          <a:lstStyle/>
          <a:p>
            <a:r>
              <a:rPr lang="en-US" dirty="0" smtClean="0"/>
              <a:t>Buy newer, more energy efficient devices</a:t>
            </a:r>
          </a:p>
          <a:p>
            <a:endParaRPr lang="en-US" dirty="0" smtClean="0"/>
          </a:p>
          <a:p>
            <a:r>
              <a:rPr lang="en-US" dirty="0" smtClean="0"/>
              <a:t>It is the wrong way to look at the issue</a:t>
            </a:r>
          </a:p>
          <a:p>
            <a:endParaRPr lang="en-US" dirty="0" smtClean="0"/>
          </a:p>
          <a:p>
            <a:r>
              <a:rPr lang="en-US" dirty="0" smtClean="0"/>
              <a:t>Researchers show that 70% of the energy in a laptop is used in manufacturing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图片 3" descr="factoryisw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636912"/>
            <a:ext cx="3384376" cy="26768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Manufacturing a laptop emit carbon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227 to 270 kilograms per laptop</a:t>
            </a:r>
          </a:p>
          <a:p>
            <a:endParaRPr lang="en-US" dirty="0" smtClean="0"/>
          </a:p>
          <a:p>
            <a:r>
              <a:rPr lang="en-US" dirty="0" smtClean="0"/>
              <a:t>Close to manufacture of a refrigerator</a:t>
            </a:r>
          </a:p>
          <a:p>
            <a:endParaRPr lang="en-US" dirty="0" smtClean="0"/>
          </a:p>
          <a:p>
            <a:r>
              <a:rPr lang="en-US" dirty="0" smtClean="0"/>
              <a:t>Requires 3010-4340 MJ of primary energy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</a:t>
            </a:r>
            <a:r>
              <a:rPr lang="en-US" dirty="0" err="1" smtClean="0"/>
              <a:t>issure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Influence the environment</a:t>
            </a:r>
          </a:p>
          <a:p>
            <a:endParaRPr lang="en-US" dirty="0" smtClean="0"/>
          </a:p>
          <a:p>
            <a:r>
              <a:rPr lang="en-US" dirty="0" smtClean="0"/>
              <a:t>Waste of energy</a:t>
            </a:r>
          </a:p>
          <a:p>
            <a:endParaRPr lang="en-US" dirty="0" smtClean="0"/>
          </a:p>
          <a:p>
            <a:r>
              <a:rPr lang="en-US" dirty="0" smtClean="0"/>
              <a:t>Waste of materials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extend lifespan mitigate manufacturing energy use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Is there any other solutions?</a:t>
            </a:r>
          </a:p>
          <a:p>
            <a:pPr lvl="1"/>
            <a:r>
              <a:rPr lang="en-US" dirty="0" smtClean="0"/>
              <a:t>Do you think we should buy newer computers or reuse our computers?</a:t>
            </a:r>
          </a:p>
          <a:p>
            <a:pPr lvl="1"/>
            <a:r>
              <a:rPr lang="en-US" dirty="0" smtClean="0"/>
              <a:t>What do you think computer </a:t>
            </a:r>
            <a:r>
              <a:rPr lang="en-US" smtClean="0"/>
              <a:t>factories should do?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112</Words>
  <Application>Microsoft Office PowerPoint</Application>
  <PresentationFormat>全屏显示(4:3)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流畅</vt:lpstr>
      <vt:lpstr>   Computer Factories eat way more energy than running the devices they build       </vt:lpstr>
      <vt:lpstr>Idea behind saving energy</vt:lpstr>
      <vt:lpstr>Manufacturing a laptop emit carbon</vt:lpstr>
      <vt:lpstr>Ethical issure?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Ruily</dc:creator>
  <cp:lastModifiedBy>Ruily</cp:lastModifiedBy>
  <cp:revision>6</cp:revision>
  <dcterms:created xsi:type="dcterms:W3CDTF">2011-04-20T01:12:07Z</dcterms:created>
  <dcterms:modified xsi:type="dcterms:W3CDTF">2011-04-20T02:08:04Z</dcterms:modified>
</cp:coreProperties>
</file>