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2" Target="slides/slide6.xml"/><Relationship Type="http://schemas.openxmlformats.org/officeDocument/2006/relationships/presProps" Id="rId2" Target="presProps.xml"/><Relationship Type="http://schemas.openxmlformats.org/officeDocument/2006/relationships/theme" Id="rId1" Target="theme/theme1.xml"/><Relationship Type="http://schemas.openxmlformats.org/officeDocument/2006/relationships/slide" Id="rId10" Target="slides/slide4.xml"/><Relationship Type="http://schemas.openxmlformats.org/officeDocument/2006/relationships/slideMaster" Id="rId4" Target="slideMasters/slideMaster1.xml"/><Relationship Type="http://schemas.openxmlformats.org/officeDocument/2006/relationships/slide" Id="rId11" Target="slides/slide5.xml"/><Relationship Type="http://schemas.openxmlformats.org/officeDocument/2006/relationships/tableStyles" Id="rId3" Target="tableStyles.xml"/><Relationship Type="http://schemas.openxmlformats.org/officeDocument/2006/relationships/slide" Id="rId9" Target="slides/slide3.xml"/><Relationship Type="http://schemas.openxmlformats.org/officeDocument/2006/relationships/notesMaster" Id="rId6" Target="notesMasters/notesMaster1.xml"/><Relationship Type="http://schemas.openxmlformats.org/officeDocument/2006/relationships/slideMaster" Id="rId5" Target="slideMasters/slideMaster2.xml"/><Relationship Type="http://schemas.openxmlformats.org/officeDocument/2006/relationships/slide" Id="rId8" Target="slides/slide2.xml"/><Relationship Type="http://schemas.openxmlformats.org/officeDocument/2006/relationships/slide" Id="rId7" Target="slides/slide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>
            <a:spAutoFit/>
          </a:bodyPr>
          <a:lstStyle/>
          <a:p>
            <a:pPr indent="-317500" lvl="1" marL="9144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5" id="45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1" id="51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7" id="57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3" id="63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7" id="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8" id="6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9" id="69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3" id="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4" id="7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5" id="75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body" idx="1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7" id="27"/>
          <p:cNvSpPr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0" id="30"/>
          <p:cNvSpPr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/>
          <p:nvPr>
            <p:ph type="body" idx="1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/>
          <p:nvPr>
            <p:ph type="body" idx="2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2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8.xml"/><Relationship Type="http://schemas.openxmlformats.org/officeDocument/2006/relationships/slideLayout" Id="rId1" Target="../slideLayouts/slideLayout7.xml"/><Relationship Type="http://schemas.openxmlformats.org/officeDocument/2006/relationships/slideLayout" Id="rId4" Target="../slideLayouts/slideLayout10.xml"/><Relationship Type="http://schemas.openxmlformats.org/officeDocument/2006/relationships/slideLayout" Id="rId3" Target="../slideLayouts/slideLayout9.xml"/><Relationship Type="http://schemas.openxmlformats.org/officeDocument/2006/relationships/slideLayout" Id="rId6" Target="../slideLayouts/slideLayout12.xml"/><Relationship Type="http://schemas.openxmlformats.org/officeDocument/2006/relationships/slideLayout" Id="rId5" Target="../slideLayouts/slideLayout11.xml"/><Relationship Type="http://schemas.openxmlformats.org/officeDocument/2006/relationships/theme" Id="rId7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4" id="24"/>
          <p:cNvSpPr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/>
              <a:t>What's in an Ad?</a:t>
            </a:r>
          </a:p>
        </p:txBody>
      </p:sp>
      <p:sp>
        <p:nvSpPr>
          <p:cNvPr name="Shape 42" id="42"/>
          <p:cNvSpPr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/>
              <a:t>Connor Leonhardt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/>
              <a:t>Mobile App Ads</a:t>
            </a:r>
          </a:p>
        </p:txBody>
      </p:sp>
      <p:sp>
        <p:nvSpPr>
          <p:cNvPr name="Shape 48" id="48"/>
          <p:cNvSpPr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Usually found in free or trial versions of mobile apps.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Generate revenue for developers, who promise to remove ads if you buy a full version.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Many access user location to generate ads for nearby businesses.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/>
              <a:t>Security risk?</a:t>
            </a:r>
          </a:p>
        </p:txBody>
      </p:sp>
      <p:sp>
        <p:nvSpPr>
          <p:cNvPr name="Shape 54" id="54"/>
          <p:cNvSpPr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Ads may come from Google, Apple, or even third-party groups.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Ad libraries receive the same permissions that the user granted to the app itself when installed.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Ad libraries can bypass security measures and access user information.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Ad libraries are embedded directly into apps.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/>
              <a:t>How affects the user.</a:t>
            </a:r>
          </a:p>
        </p:txBody>
      </p:sp>
      <p:sp>
        <p:nvSpPr>
          <p:cNvPr name="Shape 60" id="60"/>
          <p:cNvSpPr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Privacy</a:t>
            </a:r>
          </a:p>
          <a:p>
            <a:pPr indent="-419100" marR="0" algn="l" marL="914400" rtl="0"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/>
              <a:t>Ads may access personal data or track user by GPS to better target ads toward user.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Malicious code</a:t>
            </a:r>
          </a:p>
          <a:p>
            <a:pPr indent="-419100" marR="0" algn="l" marL="914400" rtl="0"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urier New"/>
              <a:buChar char="o"/>
            </a:pPr>
            <a:r>
              <a:rPr/>
              <a:t>Ads could steal information like passwords or other data from user.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/>
              <a:t>How to fix this?</a:t>
            </a:r>
          </a:p>
        </p:txBody>
      </p:sp>
      <p:sp>
        <p:nvSpPr>
          <p:cNvPr name="Shape 66" id="66"/>
          <p:cNvSpPr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/>
              <a:t>Remove ads entirely</a:t>
            </a:r>
          </a:p>
          <a:p>
            <a:pPr indent="-381000" marR="0" algn="l" marL="914400" rtl="0" lv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/>
              <a:t>Developers lose revenue gained from ads</a:t>
            </a:r>
          </a:p>
          <a:p>
            <a:pPr indent="-381000" marR="0" algn="l" marL="914400" rtl="0" lv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/>
              <a:t>May not have free apps anymore, only paid apps to generate revenue for developers.</a:t>
            </a:r>
          </a:p>
          <a:p>
            <a:pPr indent="-381000" marR="0" algn="l" marL="457200" rtl="0" lv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33333"/>
              <a:buFont typeface="Arial"/>
              <a:buChar char="•"/>
            </a:pPr>
            <a:r>
              <a:rPr/>
              <a:t>Thoroughly inspect the code of all ads to ensure no malicious intent.</a:t>
            </a:r>
          </a:p>
          <a:p>
            <a:pPr indent="-381000" marR="0" algn="l" marL="914400" rtl="0" lv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/>
              <a:t>Time-consuming</a:t>
            </a:r>
          </a:p>
          <a:p>
            <a:pPr indent="-381000" marR="0" algn="l" marL="914400" rtl="0" lv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/>
              <a:t>Code can easily be altered later.</a:t>
            </a:r>
          </a:p>
          <a:p>
            <a:pPr indent="-381000" marR="0" algn="l" marL="457200" rtl="0" lv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33333"/>
              <a:buFont typeface="Arial"/>
              <a:buChar char="•"/>
            </a:pPr>
            <a:r>
              <a:rPr/>
              <a:t>Isolate ads from apps</a:t>
            </a:r>
          </a:p>
          <a:p>
            <a:pPr indent="-381000" marR="0" algn="l" marL="914400" rtl="0" lv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/>
              <a:t>Do not have same permissions as apps.</a:t>
            </a:r>
          </a:p>
          <a:p>
            <a:pPr indent="-381000" marR="0" algn="l" marL="914400" rtl="0" lv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/>
              <a:t>Ads cannot install new code after installation without permission.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0" id="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1" id="71"/>
          <p:cNvSpPr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/>
              <a:t>Research</a:t>
            </a:r>
          </a:p>
        </p:txBody>
      </p:sp>
      <p:sp>
        <p:nvSpPr>
          <p:cNvPr name="Shape 72" id="72"/>
          <p:cNvSpPr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sz="2400"/>
              <a:t>Shipman, Matt. "Study: Including Ads in Mobile Apps Poses Privacy, Security Risks." </a:t>
            </a:r>
            <a:r>
              <a:rPr i="1" sz="2400"/>
              <a:t>NC State News</a:t>
            </a:r>
            <a:r>
              <a:rPr sz="2400"/>
              <a:t>. NC State University, 19 Mar. 2012. Web. 11 Apr. 2012. &lt;http://news.ncsu.edu/releases/wms-jiang-app-ads/&gt;.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