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  <p:custDataLst>
              <p:tags r:id="rId6"/>
            </p:custDataLst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2"/>
            </p:custDataLst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3"/>
            </p:custDataLst>
          </p:nvPr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14"/>
            </p:custDataLst>
          </p:nvPr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C4FA6E9-2897-4E6D-9BC8-5A83B2B3EA9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59B74FB-E7E2-4758-84A0-578DA4DAD7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“Researchers Show How a Car’s Electronics Can Be Taken Over Remotely”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Article By: John </a:t>
            </a:r>
            <a:r>
              <a:rPr lang="en-US" dirty="0" err="1" smtClean="0"/>
              <a:t>Markoff</a:t>
            </a:r>
            <a:endParaRPr lang="en-US" dirty="0" smtClean="0"/>
          </a:p>
          <a:p>
            <a:r>
              <a:rPr lang="en-US" dirty="0" smtClean="0"/>
              <a:t>Presentation by: Jason Isenhower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728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Cars have increasingly large amounts of electronics in them</a:t>
            </a:r>
          </a:p>
          <a:p>
            <a:r>
              <a:rPr lang="en-US" dirty="0" smtClean="0"/>
              <a:t>Many cars have wireless connections such as Bluetooth and cellular radios</a:t>
            </a:r>
          </a:p>
          <a:p>
            <a:r>
              <a:rPr lang="en-US" dirty="0" smtClean="0"/>
              <a:t>These connections can be used to hack the car from long distances</a:t>
            </a:r>
          </a:p>
          <a:p>
            <a:r>
              <a:rPr lang="en-US" dirty="0" smtClean="0"/>
              <a:t>The hacker can track the car, unlock doors, listen to the cabin, and possibly other things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52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was the car released to market with such poor electronic security?</a:t>
            </a:r>
          </a:p>
          <a:p>
            <a:pPr lvl="1"/>
            <a:r>
              <a:rPr lang="en-US" dirty="0" smtClean="0"/>
              <a:t>What standard’s does the manufacturer develop to?</a:t>
            </a:r>
          </a:p>
          <a:p>
            <a:pPr lvl="1"/>
            <a:r>
              <a:rPr lang="en-US" dirty="0" smtClean="0"/>
              <a:t>Are the rest of the car’s components as vulnerable as the electronics?</a:t>
            </a:r>
          </a:p>
          <a:p>
            <a:r>
              <a:rPr lang="en-US" dirty="0" smtClean="0"/>
              <a:t>If the car can be hacked and crashed, is it the hacker’s fault or the manufacturer’s?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835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Harm to others</a:t>
            </a:r>
          </a:p>
          <a:p>
            <a:pPr lvl="1"/>
            <a:r>
              <a:rPr lang="en-US" dirty="0" smtClean="0"/>
              <a:t>Depends on whether driving functions can be controlled</a:t>
            </a:r>
          </a:p>
          <a:p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Private conversations in the car could be eavesdropped on</a:t>
            </a:r>
          </a:p>
          <a:p>
            <a:r>
              <a:rPr lang="en-US" dirty="0" smtClean="0"/>
              <a:t>Society’s Well Being</a:t>
            </a:r>
          </a:p>
          <a:p>
            <a:pPr lvl="1"/>
            <a:r>
              <a:rPr lang="en-US" dirty="0" smtClean="0"/>
              <a:t>The researchers follow the code by informing the public and manufacturers</a:t>
            </a:r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884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researchers do the right thing by publishing their findings and notifying the manufacturers</a:t>
            </a:r>
          </a:p>
          <a:p>
            <a:pPr lvl="1"/>
            <a:r>
              <a:rPr lang="en-US" dirty="0" smtClean="0"/>
              <a:t>We wouldn’t know about the problem otherwise</a:t>
            </a:r>
          </a:p>
          <a:p>
            <a:r>
              <a:rPr lang="en-US" dirty="0" smtClean="0"/>
              <a:t>The manufacturers are working to correct the problem</a:t>
            </a:r>
          </a:p>
          <a:p>
            <a:pPr lvl="1"/>
            <a:r>
              <a:rPr lang="en-US" dirty="0" smtClean="0"/>
              <a:t>Fixing the problem after getting caught for it?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43069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rpJU7hz7FXutdq3QANn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7EOlR7WzHp3DxBN0WtOh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mPudcNz6HVY58MbPOPgb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kvKLzpzISX2KPk8Ekms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5xpOBb8Dy6urtaHs20H7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762muGbVOYVQeYkWXdr4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jlaqcimKShZpjMeGssC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DVJ752uG8LhyJ1kfZDs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yfy0aIwZBIy0MHeH4ckg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d8L3dmctYPjt5Fb7UjYH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yWj5yUq8XRo1pf7vaM8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09XFBYECDoDwf4MKNwh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jCzwXi0htCaqc6UgEyxH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BGDLRNONVojYRDHw2X87F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MRY20AT8zc1lHVVK5ucuy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rltdKCBoAFdUMMOMdTMP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XvWLAhREVbPy0wHxn9wX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t19XhHYALoKuQxs9kKK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olMf7fQKgRjwPsJqjAWXB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f2R0VZbc3Lb5GnI9r8Qv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X04JI1aNHTkbwdgfVK4F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Dn23BquPLxDO5QVcga2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B3qeTW33SiLR9ozXsFBs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KuQuTcd5rRbbnGGFqJi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yI7qjItUC0GlDxc6xiBF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LDTtevBKiWb9XW8ntSuCx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v138tjc0gsGM4dW4cSa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vbFB3J4p73zxsorbn8q5V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ga39wNhKnU6ZPowpA8B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fBOvTPJJe8Avor0zxBQi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mpCNQIPXkLh9Urk1Us0D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okZ5p1AZi6VCfpS6Y1T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efwyewHoiyXo0hNLjOn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5QGaZ4P0RLkhp5wqI1Bz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eicU8NtZJoaz6JyQM3h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mEQpBicH5Trl30emjoUUj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drb4ct1j4zlRDlvxuhh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d2JkutEnYux5CXpeZd3z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H8A0NRpD1a3ue8lSZyF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RjxIy7gh4AVlrkAJtFMX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27JgT7evUGaQO3ifK8lX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89MOK8vSSIfnWvAPQm9P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EgtLGbq2PZwOTYWs8YJC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VtSxHqTMc8u7vvkZsksP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SE6FcMkQFMZhYAxIXYdS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8CCSoeb5sZGk0S8u093N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Lsr88vpac4FBKV4yvx0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8Paj7kPrGQstNQ9rg5FGi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Ep7cpsEvMljDDgO1bzI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7W5U6fsllIldvUZ7qZ1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8udwbr3u7Agorha7ulp3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hqKT239IuSyZsSoVNoR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5O4DO0VECid8UV5qy1qY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SiIf6pBEALrbBFfd3d4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QxWivemqghjicl6LOf0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xRZuq2XAQsyZX14jS3F1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nsJuLiOmKNTWwraiNUni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SjsU7ioORVJt4cOJWx4v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plGUVs1lDlsRiRajoH3lY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1MX55ZarK5ZGsYL0bPnt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BMlEpxQ0avnkUWPn2acB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CocxovdXuOqvmjJkLTT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s3ViurmZHZIQtgCTvEa6n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Ka41U0OwfJpd9yZCdH6Vh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OhpM7crnVnLVrxIL42bw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QeBvucYQqs9lwUuuX0a3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77VS03CmTFS7eGImhT5V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29f9q0clNLOmNB7SC4SN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re7rUrD3KLvjlnDS31nI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BWqyQtfACFnlcHGZWa1Qz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9CbUaWazsxHTAU7Hwyzi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3seuZy3v41t4ugZhGTb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7KHp1GaWkB2CF4WlvBPP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BsNIKmvO9JV9j8sVra0p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6QDrwgSoRHlrZqMfcyGV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YbHMNY302FelfiO83dUsI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Vb7wmfIbTVZAHS7VYyg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YDvDD6acpUZASmvaWwd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rXHtvEVNRmGzxUsj0TDG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5UQD9Go7ZCLn9immpwbG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14</TotalTime>
  <Words>204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Perspective</vt:lpstr>
      <vt:lpstr>“Researchers Show How a Car’s Electronics Can Be Taken Over Remotely”</vt:lpstr>
      <vt:lpstr>Summary</vt:lpstr>
      <vt:lpstr>Ethics</vt:lpstr>
      <vt:lpstr>ACM Code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“Researchers Show How a Car’s Electronics Can Be Taken Over Remotely”</dc:title>
  <dc:creator>Jason</dc:creator>
  <cp:lastModifiedBy>Jason</cp:lastModifiedBy>
  <cp:revision>2</cp:revision>
  <dcterms:created xsi:type="dcterms:W3CDTF">2011-04-20T00:25:57Z</dcterms:created>
  <dcterms:modified xsi:type="dcterms:W3CDTF">2011-04-20T00:40:46Z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1WcCvnPvKMbf8vlgvYWhrgDPPdvFOaizcZZ1gE89rVHs</vt:lpwstr>
  </property>
  <property fmtid="{D5CDD505-2E9C-101B-9397-08002B2CF9AE}" pid="4" name="Google.Documents.RevisionId">
    <vt:lpwstr>10156777654201295525</vt:lpwstr>
  </property>
  <property fmtid="{D5CDD505-2E9C-101B-9397-08002B2CF9AE}" pid="5" name="Google.Documents.PluginVersion">
    <vt:lpwstr>2.0.2026.3768</vt:lpwstr>
  </property>
  <property fmtid="{D5CDD505-2E9C-101B-9397-08002B2CF9AE}" pid="6" name="Google.Documents.MergeIncapabilityFlags">
    <vt:i4>0</vt:i4>
  </property>
</Properties>
</file>