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77E9F6F-7928-48BD-A031-227EEBC2A6EB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3C2F2CC-C443-48EE-A4A7-C69AF5E578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dependent.co.uk/life-style/gadgets-and-tech/features/illegal-downloading-what-happens-if-youre-caught-173601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Game Piracy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Hoskins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video game industry has grown exponentially in the past few decades</a:t>
            </a:r>
          </a:p>
          <a:p>
            <a:r>
              <a:rPr lang="en-US" dirty="0" smtClean="0"/>
              <a:t>Through popularity, comes piracy</a:t>
            </a:r>
          </a:p>
          <a:p>
            <a:r>
              <a:rPr lang="en-US" dirty="0" smtClean="0"/>
              <a:t>As game become popular, it becomes increasingly more likely that a game will be pirated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4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people not willing to pay for someone else's hard work?</a:t>
            </a:r>
          </a:p>
          <a:p>
            <a:pPr lvl="1"/>
            <a:r>
              <a:rPr lang="en-US" dirty="0" smtClean="0"/>
              <a:t>Is it because they can?</a:t>
            </a:r>
          </a:p>
          <a:p>
            <a:pPr lvl="1"/>
            <a:r>
              <a:rPr lang="en-US" dirty="0" smtClean="0"/>
              <a:t>Sense of empowerment?</a:t>
            </a:r>
          </a:p>
          <a:p>
            <a:r>
              <a:rPr lang="en-US" dirty="0" smtClean="0"/>
              <a:t>If a game is stolen, are faulty security measures or hackers to blame?</a:t>
            </a:r>
          </a:p>
        </p:txBody>
      </p:sp>
    </p:spTree>
    <p:extLst>
      <p:ext uri="{BB962C8B-B14F-4D97-AF65-F5344CB8AC3E}">
        <p14:creationId xmlns:p14="http://schemas.microsoft.com/office/powerpoint/2010/main" val="130661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of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Harm to others</a:t>
            </a:r>
          </a:p>
          <a:p>
            <a:pPr lvl="1"/>
            <a:r>
              <a:rPr lang="en-US" dirty="0" smtClean="0"/>
              <a:t>Harms company and retailers that sell game</a:t>
            </a:r>
          </a:p>
          <a:p>
            <a:r>
              <a:rPr lang="en-US" dirty="0" smtClean="0"/>
              <a:t>Honor Property Rights</a:t>
            </a:r>
          </a:p>
          <a:p>
            <a:pPr lvl="1"/>
            <a:r>
              <a:rPr lang="en-US" dirty="0" smtClean="0"/>
              <a:t>Taking a game that isn’t theirs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88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the industry moves forward, more people will attempt to steal games, and more people will be hired in attempt to thwart them.</a:t>
            </a:r>
          </a:p>
          <a:p>
            <a:r>
              <a:rPr lang="en-US" dirty="0" smtClean="0"/>
              <a:t>The hackers are at fault for stealing the property and releasing it to the public, as are people that download them illegally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8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http://www.independent.co.uk/life-style/gadgets-and-tech/features/illegal-downloading-what-happens-if-youre-caught-1736013.html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2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55</TotalTime>
  <Words>154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Video Game Piracy</vt:lpstr>
      <vt:lpstr>Summary</vt:lpstr>
      <vt:lpstr>Ethics</vt:lpstr>
      <vt:lpstr>ACM Code of Ethics</vt:lpstr>
      <vt:lpstr>Results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</dc:creator>
  <cp:lastModifiedBy>William</cp:lastModifiedBy>
  <cp:revision>3</cp:revision>
  <dcterms:created xsi:type="dcterms:W3CDTF">2012-04-12T01:55:26Z</dcterms:created>
  <dcterms:modified xsi:type="dcterms:W3CDTF">2012-04-12T02:50:46Z</dcterms:modified>
</cp:coreProperties>
</file>