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CKSTROM, JOSEPH T" initials="EJT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C0156-83AF-4C9F-A6C9-6C32B65E06A1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9DF4A-C737-4407-8AA3-FFEC127B9CC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C0156-83AF-4C9F-A6C9-6C32B65E06A1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9DF4A-C737-4407-8AA3-FFEC127B9C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C0156-83AF-4C9F-A6C9-6C32B65E06A1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9DF4A-C737-4407-8AA3-FFEC127B9C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C0156-83AF-4C9F-A6C9-6C32B65E06A1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9DF4A-C737-4407-8AA3-FFEC127B9C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C0156-83AF-4C9F-A6C9-6C32B65E06A1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9DF4A-C737-4407-8AA3-FFEC127B9CC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C0156-83AF-4C9F-A6C9-6C32B65E06A1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9DF4A-C737-4407-8AA3-FFEC127B9C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C0156-83AF-4C9F-A6C9-6C32B65E06A1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9DF4A-C737-4407-8AA3-FFEC127B9C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C0156-83AF-4C9F-A6C9-6C32B65E06A1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99DF4A-C737-4407-8AA3-FFEC127B9CC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C0156-83AF-4C9F-A6C9-6C32B65E06A1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9DF4A-C737-4407-8AA3-FFEC127B9C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C0156-83AF-4C9F-A6C9-6C32B65E06A1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EF99DF4A-C737-4407-8AA3-FFEC127B9C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6D1C0156-83AF-4C9F-A6C9-6C32B65E06A1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9DF4A-C737-4407-8AA3-FFEC127B9C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D1C0156-83AF-4C9F-A6C9-6C32B65E06A1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F99DF4A-C737-4407-8AA3-FFEC127B9CC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Privacy and Security risks in Mobile Ad Libraries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Joseph </a:t>
            </a:r>
            <a:r>
              <a:rPr lang="en-US" dirty="0" err="1" smtClean="0"/>
              <a:t>Eckstrom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288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Dr. </a:t>
            </a:r>
            <a:r>
              <a:rPr lang="en-US" dirty="0" err="1"/>
              <a:t>Xuxian</a:t>
            </a:r>
            <a:r>
              <a:rPr lang="en-US" dirty="0"/>
              <a:t> </a:t>
            </a:r>
            <a:r>
              <a:rPr lang="en-US" dirty="0" smtClean="0"/>
              <a:t>Jiang at NCSU studied 100,000 apps and the ad libraries that they used. He made some unsettling discoveries.</a:t>
            </a:r>
          </a:p>
          <a:p>
            <a:endParaRPr lang="en-US" dirty="0" smtClean="0"/>
          </a:p>
          <a:p>
            <a:r>
              <a:rPr lang="en-US" dirty="0" smtClean="0"/>
              <a:t>These apps obviously pose a serious security risk.</a:t>
            </a:r>
          </a:p>
        </p:txBody>
      </p:sp>
    </p:spTree>
    <p:extLst>
      <p:ext uri="{BB962C8B-B14F-4D97-AF65-F5344CB8AC3E}">
        <p14:creationId xmlns:p14="http://schemas.microsoft.com/office/powerpoint/2010/main" val="329230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Decision-Making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Step 1:</a:t>
            </a:r>
          </a:p>
          <a:p>
            <a:pPr lvl="1"/>
            <a:r>
              <a:rPr lang="en-US" dirty="0" smtClean="0"/>
              <a:t>App developers are opening the door to malware and hackers.</a:t>
            </a:r>
          </a:p>
          <a:p>
            <a:r>
              <a:rPr lang="en-US" dirty="0" smtClean="0"/>
              <a:t>Step 2:</a:t>
            </a:r>
          </a:p>
          <a:p>
            <a:pPr lvl="1"/>
            <a:r>
              <a:rPr lang="en-US" dirty="0" smtClean="0"/>
              <a:t>The user and the developer are the main parties.</a:t>
            </a:r>
            <a:endParaRPr lang="en-US" dirty="0"/>
          </a:p>
          <a:p>
            <a:r>
              <a:rPr lang="en-US" dirty="0" smtClean="0"/>
              <a:t>Step 3:</a:t>
            </a:r>
          </a:p>
          <a:p>
            <a:pPr lvl="1"/>
            <a:r>
              <a:rPr lang="en-US" dirty="0" smtClean="0"/>
              <a:t>Three possible options are to, </a:t>
            </a:r>
          </a:p>
          <a:p>
            <a:pPr lvl="2"/>
            <a:r>
              <a:rPr lang="en-US" dirty="0"/>
              <a:t>1</a:t>
            </a:r>
            <a:r>
              <a:rPr lang="en-US" dirty="0" smtClean="0"/>
              <a:t>: Disallow all ads in mobile apps.</a:t>
            </a:r>
          </a:p>
          <a:p>
            <a:pPr lvl="2"/>
            <a:r>
              <a:rPr lang="en-US" dirty="0" smtClean="0"/>
              <a:t>2: Force developers to filter malicious ads.</a:t>
            </a:r>
            <a:endParaRPr lang="en-US" dirty="0"/>
          </a:p>
          <a:p>
            <a:pPr lvl="2"/>
            <a:r>
              <a:rPr lang="en-US" dirty="0" smtClean="0"/>
              <a:t>3: Leave it to Google and Apple to protect their systems.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74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Decision-Making  Process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4:</a:t>
            </a:r>
          </a:p>
          <a:p>
            <a:pPr lvl="1"/>
            <a:r>
              <a:rPr lang="en-US" dirty="0" smtClean="0"/>
              <a:t>Anyone developing a mobile application should abide by this solution.</a:t>
            </a:r>
          </a:p>
          <a:p>
            <a:r>
              <a:rPr lang="en-US" dirty="0" smtClean="0"/>
              <a:t>Step 5:</a:t>
            </a:r>
          </a:p>
          <a:p>
            <a:pPr lvl="1"/>
            <a:r>
              <a:rPr lang="en-US" dirty="0" smtClean="0"/>
              <a:t>This solution seems like the natural solution, and seems balanced between the parties.</a:t>
            </a:r>
          </a:p>
          <a:p>
            <a:r>
              <a:rPr lang="en-US" dirty="0" smtClean="0"/>
              <a:t>Step 6:</a:t>
            </a:r>
          </a:p>
          <a:p>
            <a:pPr lvl="1"/>
            <a:r>
              <a:rPr lang="en-US" dirty="0" smtClean="0"/>
              <a:t>App Developers may not be happy with it, but most will agree.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65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Decision-Making Process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7:</a:t>
            </a:r>
          </a:p>
          <a:p>
            <a:pPr lvl="1"/>
            <a:r>
              <a:rPr lang="en-US" dirty="0" smtClean="0"/>
              <a:t>I feel completely committed to this solution.</a:t>
            </a:r>
          </a:p>
          <a:p>
            <a:r>
              <a:rPr lang="en-US" dirty="0" smtClean="0"/>
              <a:t>Step 8:</a:t>
            </a:r>
          </a:p>
          <a:p>
            <a:pPr lvl="1"/>
            <a:r>
              <a:rPr lang="en-US" dirty="0" smtClean="0"/>
              <a:t>This solution leans towards pragmatism.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84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ACM Code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1.2: Avoid Harm to Others</a:t>
            </a:r>
          </a:p>
          <a:p>
            <a:r>
              <a:rPr lang="en-US" dirty="0" smtClean="0"/>
              <a:t>Possibly 1.7: Respect the Privacy of Others</a:t>
            </a:r>
          </a:p>
          <a:p>
            <a:r>
              <a:rPr lang="en-US" dirty="0" smtClean="0"/>
              <a:t>2.5: Give comprehensive and thorough evaluations of computer systems and their impacts, </a:t>
            </a:r>
            <a:r>
              <a:rPr lang="en-US" u="sng" dirty="0" smtClean="0"/>
              <a:t>including analysis of possible risks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4540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Shipman, Matt. "Study: Including Ads in Mobile Apps Poses Privacy, Security Risks." </a:t>
            </a:r>
            <a:r>
              <a:rPr lang="en-US" i="1" dirty="0"/>
              <a:t>NC State News</a:t>
            </a:r>
            <a:r>
              <a:rPr lang="en-US" dirty="0"/>
              <a:t>. NC State University, 19 Mar. 2012. Web. 11 Apr. 2012. &lt;http://news.ncsu.edu/releases/wms-jiang-app-ads</a:t>
            </a:r>
            <a:r>
              <a:rPr lang="en-US" dirty="0" smtClean="0"/>
              <a:t>/&gt;.</a:t>
            </a:r>
          </a:p>
          <a:p>
            <a:r>
              <a:rPr lang="en-US" dirty="0"/>
              <a:t>Barger, Robert N. </a:t>
            </a:r>
            <a:r>
              <a:rPr lang="en-US" i="1" dirty="0"/>
              <a:t>Computer Ethics, A Case-Based Approach</a:t>
            </a:r>
            <a:r>
              <a:rPr lang="en-US" dirty="0"/>
              <a:t>. New York, NY: Cambridge UP, 2008. Print.</a:t>
            </a:r>
          </a:p>
        </p:txBody>
      </p:sp>
    </p:spTree>
    <p:extLst>
      <p:ext uri="{BB962C8B-B14F-4D97-AF65-F5344CB8AC3E}">
        <p14:creationId xmlns:p14="http://schemas.microsoft.com/office/powerpoint/2010/main" val="3337424870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41</TotalTime>
  <Words>298</Words>
  <Application>Microsoft Office PowerPoint</Application>
  <PresentationFormat>On-screen Show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Technic</vt:lpstr>
      <vt:lpstr>Privacy and Security risks in Mobile Ad Libraries</vt:lpstr>
      <vt:lpstr>The issue</vt:lpstr>
      <vt:lpstr>Decision-Making Process</vt:lpstr>
      <vt:lpstr>Decision-Making  Process (2)</vt:lpstr>
      <vt:lpstr>Decision-Making Process (3)</vt:lpstr>
      <vt:lpstr>ACM Code Application</vt:lpstr>
      <vt:lpstr>References</vt:lpstr>
    </vt:vector>
  </TitlesOfParts>
  <Company>University of South Carolina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Privacy and Security risks in Mobile Ad Libraries</dc:title>
  <dc:creator>ECKSTROM, JOSEPH T</dc:creator>
  <cp:lastModifiedBy>ECKSTROM, JOSEPH T</cp:lastModifiedBy>
  <cp:revision>31</cp:revision>
  <dcterms:created xsi:type="dcterms:W3CDTF">2012-04-11T21:21:11Z</dcterms:created>
  <dcterms:modified xsi:type="dcterms:W3CDTF">2012-04-11T23:33:44Z</dcterms:modified>
</cp:coreProperties>
</file>