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1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28" autoAdjust="0"/>
    <p:restoredTop sz="86420" autoAdjust="0"/>
  </p:normalViewPr>
  <p:slideViewPr>
    <p:cSldViewPr>
      <p:cViewPr varScale="1">
        <p:scale>
          <a:sx n="59" d="100"/>
          <a:sy n="59" d="100"/>
        </p:scale>
        <p:origin x="-10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393578-8BFD-4752-856F-F011D10318CF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433468-1DA0-43B0-9F79-C88F8D718F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LANGUAGE OF THE INTERNET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Internationalizing domain names.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previous generation</a:t>
            </a:r>
          </a:p>
          <a:p>
            <a:endParaRPr lang="en-US" dirty="0" smtClean="0"/>
          </a:p>
          <a:p>
            <a:r>
              <a:rPr lang="en-US" dirty="0" smtClean="0"/>
              <a:t>Their sacrifice</a:t>
            </a:r>
          </a:p>
          <a:p>
            <a:endParaRPr lang="en-US" dirty="0" smtClean="0"/>
          </a:p>
          <a:p>
            <a:r>
              <a:rPr lang="en-US" dirty="0" smtClean="0"/>
              <a:t>Their failure</a:t>
            </a:r>
          </a:p>
          <a:p>
            <a:endParaRPr lang="en-US" dirty="0" smtClean="0"/>
          </a:p>
          <a:p>
            <a:r>
              <a:rPr lang="en-US" dirty="0" smtClean="0"/>
              <a:t>Their success</a:t>
            </a:r>
          </a:p>
          <a:p>
            <a:endParaRPr lang="en-US" dirty="0"/>
          </a:p>
        </p:txBody>
      </p:sp>
      <p:pic>
        <p:nvPicPr>
          <p:cNvPr id="3074" name="Picture 2" descr="https://encrypted-tbn0.google.com/images?q=tbn:ANd9GcRxxFioRZAN7lz0SlpraKwGcBFldQsifpIcqvXGGkz4PEzBoIi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895600"/>
            <a:ext cx="3520847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encrypted-tbn3.google.com/images?q=tbn:ANd9GcSPXAJ9KH52PWqhz30YpuX7ey6wDKDF4ifJnzyCwYaqZmAD6yeF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114800"/>
            <a:ext cx="1905000" cy="24003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article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7467600" cy="4873752"/>
          </a:xfrm>
        </p:spPr>
        <p:txBody>
          <a:bodyPr/>
          <a:lstStyle/>
          <a:p>
            <a:r>
              <a:rPr lang="en-US" dirty="0" smtClean="0"/>
              <a:t>“Internationalizing Top-Level </a:t>
            </a:r>
            <a:r>
              <a:rPr lang="en-US" dirty="0" smtClean="0"/>
              <a:t>D</a:t>
            </a:r>
            <a:r>
              <a:rPr lang="en-US" dirty="0" smtClean="0"/>
              <a:t>omain </a:t>
            </a:r>
            <a:r>
              <a:rPr lang="en-US" dirty="0" smtClean="0"/>
              <a:t>N</a:t>
            </a:r>
            <a:r>
              <a:rPr lang="en-US" dirty="0" smtClean="0"/>
              <a:t>ames: Another Look”</a:t>
            </a:r>
          </a:p>
          <a:p>
            <a:endParaRPr lang="en-US" dirty="0" smtClean="0"/>
          </a:p>
          <a:p>
            <a:r>
              <a:rPr lang="en-US" dirty="0" smtClean="0"/>
              <a:t>John Klensin, Oct 18, 2004</a:t>
            </a:r>
          </a:p>
          <a:p>
            <a:endParaRPr lang="en-US" dirty="0" smtClean="0"/>
          </a:p>
          <a:p>
            <a:r>
              <a:rPr lang="en-US" dirty="0" smtClean="0"/>
              <a:t>Conflict of interest? Or conflict of conscience?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Code</a:t>
            </a:r>
            <a:r>
              <a:rPr lang="en-US" baseline="0" dirty="0" smtClean="0"/>
              <a:t> of ethics and professional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Step</a:t>
            </a:r>
            <a:r>
              <a:rPr lang="en-US" baseline="0" dirty="0" smtClean="0"/>
              <a:t> 1.) the case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Step 2.) the stakeholders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Step 3.) the three solutions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Step 4, 5, 6, 7, and 8.) five birds one natural stone.</a:t>
            </a:r>
          </a:p>
          <a:p>
            <a:pPr lvl="0"/>
            <a:endParaRPr lang="en-US" dirty="0"/>
          </a:p>
        </p:txBody>
      </p:sp>
      <p:pic>
        <p:nvPicPr>
          <p:cNvPr id="18434" name="Picture 2" descr="http://www.bibletutor.com/level1/program/start/common/scro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676400"/>
            <a:ext cx="294894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verdict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4.06 and 6.07</a:t>
            </a:r>
          </a:p>
          <a:p>
            <a:endParaRPr lang="en-US" dirty="0" smtClean="0"/>
          </a:p>
          <a:p>
            <a:r>
              <a:rPr lang="en-US" dirty="0" smtClean="0"/>
              <a:t>You decide!</a:t>
            </a:r>
            <a:endParaRPr lang="en-US" dirty="0"/>
          </a:p>
        </p:txBody>
      </p:sp>
      <p:pic>
        <p:nvPicPr>
          <p:cNvPr id="16386" name="Picture 2" descr="https://encrypted-tbn0.google.com/images?q=tbn:ANd9GcR8ndd0i840a2nNgLXVkeUQdIWxVf6MlEtx5VUcmlCNTFtoiVCi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76399"/>
            <a:ext cx="3962400" cy="4274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574</TotalTime>
  <Words>96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THE LANGUAGE OF THE INTERNET</vt:lpstr>
      <vt:lpstr>The history</vt:lpstr>
      <vt:lpstr>The article </vt:lpstr>
      <vt:lpstr>The Code of ethics and professional practice</vt:lpstr>
      <vt:lpstr>The verdict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Dave</cp:lastModifiedBy>
  <cp:revision>43</cp:revision>
  <dcterms:created xsi:type="dcterms:W3CDTF">2012-04-11T16:27:14Z</dcterms:created>
  <dcterms:modified xsi:type="dcterms:W3CDTF">2012-04-12T02:01:43Z</dcterms:modified>
</cp:coreProperties>
</file>