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3" r:id="rId5"/>
    <p:sldId id="262"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59C994D-60B2-41FF-B57A-26B65A671AD4}" type="datetimeFigureOut">
              <a:rPr lang="en-US" smtClean="0"/>
              <a:t>4/11/2012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3F0C959-EBEB-4B60-BCA8-DF361222898A}"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C994D-60B2-41FF-B57A-26B65A671AD4}"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C994D-60B2-41FF-B57A-26B65A671AD4}"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C994D-60B2-41FF-B57A-26B65A671AD4}"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C994D-60B2-41FF-B57A-26B65A671AD4}"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9C994D-60B2-41FF-B57A-26B65A671AD4}" type="datetimeFigureOut">
              <a:rPr lang="en-US" smtClean="0"/>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0C959-EBEB-4B60-BCA8-DF361222898A}"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9C994D-60B2-41FF-B57A-26B65A671AD4}" type="datetimeFigureOut">
              <a:rPr lang="en-US" smtClean="0"/>
              <a:t>4/11/2012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9C994D-60B2-41FF-B57A-26B65A671AD4}" type="datetimeFigureOut">
              <a:rPr lang="en-US" smtClean="0"/>
              <a:t>4/11/2012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C994D-60B2-41FF-B57A-26B65A671AD4}" type="datetimeFigureOut">
              <a:rPr lang="en-US" smtClean="0"/>
              <a:t>4/11/2012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59C994D-60B2-41FF-B57A-26B65A671AD4}" type="datetimeFigureOut">
              <a:rPr lang="en-US" smtClean="0"/>
              <a:t>4/11/2012</a:t>
            </a:fld>
            <a:endParaRPr lang="en-US"/>
          </a:p>
        </p:txBody>
      </p:sp>
      <p:sp>
        <p:nvSpPr>
          <p:cNvPr id="7" name="Slide Number Placeholder 6"/>
          <p:cNvSpPr>
            <a:spLocks noGrp="1"/>
          </p:cNvSpPr>
          <p:nvPr>
            <p:ph type="sldNum" sz="quarter" idx="12"/>
          </p:nvPr>
        </p:nvSpPr>
        <p:spPr/>
        <p:txBody>
          <a:bodyPr/>
          <a:lstStyle/>
          <a:p>
            <a:fld id="{C3F0C959-EBEB-4B60-BCA8-DF361222898A}"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C994D-60B2-41FF-B57A-26B65A671AD4}" type="datetimeFigureOut">
              <a:rPr lang="en-US" smtClean="0"/>
              <a:t>4/11/2012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3F0C959-EBEB-4B60-BCA8-DF361222898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59C994D-60B2-41FF-B57A-26B65A671AD4}" type="datetimeFigureOut">
              <a:rPr lang="en-US" smtClean="0"/>
              <a:t>4/11/2012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3F0C959-EBEB-4B60-BCA8-DF361222898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514600"/>
            <a:ext cx="3313355" cy="1896036"/>
          </a:xfrm>
        </p:spPr>
        <p:txBody>
          <a:bodyPr>
            <a:normAutofit fontScale="90000"/>
          </a:bodyPr>
          <a:lstStyle/>
          <a:p>
            <a:r>
              <a:rPr lang="en-US" dirty="0" smtClean="0"/>
              <a:t>Defensive Cyber weapon in Japan</a:t>
            </a:r>
            <a:br>
              <a:rPr lang="en-US" dirty="0" smtClean="0"/>
            </a:br>
            <a:r>
              <a:rPr lang="en-US" dirty="0" smtClean="0"/>
              <a:t>ACM Jan 12</a:t>
            </a:r>
            <a:endParaRPr lang="en-US" dirty="0"/>
          </a:p>
        </p:txBody>
      </p:sp>
      <p:sp>
        <p:nvSpPr>
          <p:cNvPr id="3" name="Subtitle 2"/>
          <p:cNvSpPr>
            <a:spLocks noGrp="1"/>
          </p:cNvSpPr>
          <p:nvPr>
            <p:ph type="subTitle" idx="1"/>
          </p:nvPr>
        </p:nvSpPr>
        <p:spPr/>
        <p:txBody>
          <a:bodyPr/>
          <a:lstStyle/>
          <a:p>
            <a:r>
              <a:rPr lang="en-US" dirty="0" err="1" smtClean="0"/>
              <a:t>Ronessa</a:t>
            </a:r>
            <a:r>
              <a:rPr lang="en-US" dirty="0" smtClean="0"/>
              <a:t> DaSilva</a:t>
            </a:r>
            <a:endParaRPr lang="en-US" dirty="0"/>
          </a:p>
        </p:txBody>
      </p:sp>
    </p:spTree>
    <p:extLst>
      <p:ext uri="{BB962C8B-B14F-4D97-AF65-F5344CB8AC3E}">
        <p14:creationId xmlns:p14="http://schemas.microsoft.com/office/powerpoint/2010/main" val="2019106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Defense Ministry (of Japan) is in the process of developing a computer virus that tracks, identifies and disable sources of cyber attacks.</a:t>
            </a:r>
          </a:p>
          <a:p>
            <a:r>
              <a:rPr lang="en-US" dirty="0"/>
              <a:t>Most distinctive feature of the virus is its ability to trace cyber-attack sources.</a:t>
            </a:r>
          </a:p>
          <a:p>
            <a:r>
              <a:rPr lang="en-US" dirty="0"/>
              <a:t>Identify immediate source AND “</a:t>
            </a:r>
            <a:r>
              <a:rPr lang="en-US" dirty="0" smtClean="0"/>
              <a:t>springboard” </a:t>
            </a:r>
            <a:r>
              <a:rPr lang="en-US" dirty="0"/>
              <a:t>computers used to transmit the virus</a:t>
            </a:r>
          </a:p>
          <a:p>
            <a:r>
              <a:rPr lang="en-US" dirty="0"/>
              <a:t>Virus can disable attacking program and collect relevant </a:t>
            </a:r>
            <a:r>
              <a:rPr lang="en-US" dirty="0" smtClean="0"/>
              <a:t>information</a:t>
            </a:r>
          </a:p>
          <a:p>
            <a:r>
              <a:rPr lang="en-US" dirty="0" smtClean="0"/>
              <a:t>But analysts say that it could violate Japanese law that bans virus production</a:t>
            </a:r>
            <a:endParaRPr lang="en-US" dirty="0"/>
          </a:p>
          <a:p>
            <a:endParaRPr lang="en-US" dirty="0"/>
          </a:p>
          <a:p>
            <a:pPr marL="0" indent="0">
              <a:buNone/>
            </a:pPr>
            <a:endParaRPr lang="en-US" dirty="0"/>
          </a:p>
        </p:txBody>
      </p:sp>
    </p:spTree>
    <p:extLst>
      <p:ext uri="{BB962C8B-B14F-4D97-AF65-F5344CB8AC3E}">
        <p14:creationId xmlns:p14="http://schemas.microsoft.com/office/powerpoint/2010/main" val="1488054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pic>
        <p:nvPicPr>
          <p:cNvPr id="1026" name="Picture 2" descr="http://www.yomiuri.co.jp/dy/photo/DY20120103103459296L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209800"/>
            <a:ext cx="3429000" cy="4007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589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Ethical Decision-Making Process</a:t>
            </a:r>
          </a:p>
        </p:txBody>
      </p:sp>
      <p:sp>
        <p:nvSpPr>
          <p:cNvPr id="3" name="Content Placeholder 2"/>
          <p:cNvSpPr>
            <a:spLocks noGrp="1"/>
          </p:cNvSpPr>
          <p:nvPr>
            <p:ph idx="1"/>
          </p:nvPr>
        </p:nvSpPr>
        <p:spPr>
          <a:xfrm>
            <a:off x="1043492" y="2323652"/>
            <a:ext cx="7033708" cy="4077148"/>
          </a:xfrm>
        </p:spPr>
        <p:txBody>
          <a:bodyPr>
            <a:normAutofit fontScale="85000" lnSpcReduction="10000"/>
          </a:bodyPr>
          <a:lstStyle/>
          <a:p>
            <a:r>
              <a:rPr lang="en-US" dirty="0"/>
              <a:t>1) Problem is there are cyber attacks going on </a:t>
            </a:r>
          </a:p>
          <a:p>
            <a:r>
              <a:rPr lang="en-US" dirty="0"/>
              <a:t>2) Stakeholders are the computer owners: companies, businesses, individuals</a:t>
            </a:r>
          </a:p>
          <a:p>
            <a:r>
              <a:rPr lang="en-US" dirty="0"/>
              <a:t>3) Solution: Cyber weapon mentioned</a:t>
            </a:r>
          </a:p>
          <a:p>
            <a:r>
              <a:rPr lang="en-US" dirty="0"/>
              <a:t>4) Everyone should be </a:t>
            </a:r>
            <a:r>
              <a:rPr lang="en-US" dirty="0" err="1"/>
              <a:t>be</a:t>
            </a:r>
            <a:r>
              <a:rPr lang="en-US" dirty="0"/>
              <a:t> permitted to use the solution.</a:t>
            </a:r>
          </a:p>
          <a:p>
            <a:r>
              <a:rPr lang="en-US" dirty="0"/>
              <a:t>5) This solution is natural however, to fight the virus, a virus itself is being developed to stop </a:t>
            </a:r>
            <a:r>
              <a:rPr lang="en-US" dirty="0" err="1"/>
              <a:t>cybert</a:t>
            </a:r>
            <a:r>
              <a:rPr lang="en-US" dirty="0"/>
              <a:t> attacks. </a:t>
            </a:r>
          </a:p>
          <a:p>
            <a:r>
              <a:rPr lang="en-US" dirty="0"/>
              <a:t>6) There should be a majority agreement that the solution is the most efficient. It is currently being used in the USA and China but not in Japan. And it surely will produce the greatest good for the greatest number of people</a:t>
            </a:r>
          </a:p>
          <a:p>
            <a:endParaRPr lang="en-US" dirty="0"/>
          </a:p>
        </p:txBody>
      </p:sp>
    </p:spTree>
    <p:extLst>
      <p:ext uri="{BB962C8B-B14F-4D97-AF65-F5344CB8AC3E}">
        <p14:creationId xmlns:p14="http://schemas.microsoft.com/office/powerpoint/2010/main" val="826012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Ethical Decision-Making Process (cont.)</a:t>
            </a:r>
            <a:endParaRPr lang="en-US" dirty="0"/>
          </a:p>
        </p:txBody>
      </p:sp>
      <p:sp>
        <p:nvSpPr>
          <p:cNvPr id="3" name="Content Placeholder 2"/>
          <p:cNvSpPr>
            <a:spLocks noGrp="1"/>
          </p:cNvSpPr>
          <p:nvPr>
            <p:ph idx="1"/>
          </p:nvPr>
        </p:nvSpPr>
        <p:spPr/>
        <p:txBody>
          <a:bodyPr>
            <a:normAutofit/>
          </a:bodyPr>
          <a:lstStyle/>
          <a:p>
            <a:r>
              <a:rPr lang="en-US" dirty="0" smtClean="0"/>
              <a:t>7) This solution is the one I personally feel most committed to regardless of whether or not it benefits me personally. The process makes it easier to prosecute the one starting the cyber attacks by tracking them. I choose this solution free from the influence of others.</a:t>
            </a:r>
          </a:p>
          <a:p>
            <a:r>
              <a:rPr lang="en-US" dirty="0" smtClean="0"/>
              <a:t>8) The Philosophy that I feel influences my solution in this case is pragmatism.</a:t>
            </a:r>
            <a:endParaRPr lang="en-US" dirty="0"/>
          </a:p>
        </p:txBody>
      </p:sp>
    </p:spTree>
    <p:extLst>
      <p:ext uri="{BB962C8B-B14F-4D97-AF65-F5344CB8AC3E}">
        <p14:creationId xmlns:p14="http://schemas.microsoft.com/office/powerpoint/2010/main" val="1137134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66800"/>
            <a:ext cx="7024744" cy="1143000"/>
          </a:xfrm>
        </p:spPr>
        <p:txBody>
          <a:bodyPr/>
          <a:lstStyle/>
          <a:p>
            <a:r>
              <a:rPr lang="en-US" dirty="0" smtClean="0"/>
              <a:t>ACM Code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solution applies to first ACM code under General Moral Imperatives: 1.2 Avoid harm to others. “Harm means injury or negative consequences, such as undesirable loss of information, loss of property damage, or unwanted environmental impacts… Harmful actions include intentional destruction or modification of files and programs leading to serious loss of resources.” </a:t>
            </a:r>
          </a:p>
          <a:p>
            <a:r>
              <a:rPr lang="en-US" dirty="0" smtClean="0"/>
              <a:t>This cyber weapon virus will help prevent  serious problems that attackers can cause. </a:t>
            </a:r>
            <a:r>
              <a:rPr lang="en-US" dirty="0" smtClean="0"/>
              <a:t> </a:t>
            </a:r>
            <a:endParaRPr lang="en-US" dirty="0"/>
          </a:p>
        </p:txBody>
      </p:sp>
    </p:spTree>
    <p:extLst>
      <p:ext uri="{BB962C8B-B14F-4D97-AF65-F5344CB8AC3E}">
        <p14:creationId xmlns:p14="http://schemas.microsoft.com/office/powerpoint/2010/main" val="9783401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126</TotalTime>
  <Words>355</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Austin</vt:lpstr>
      <vt:lpstr>Defensive Cyber weapon in Japan ACM Jan 12</vt:lpstr>
      <vt:lpstr>What is it?</vt:lpstr>
      <vt:lpstr>How it works?</vt:lpstr>
      <vt:lpstr>Ethical Decision-Making Process</vt:lpstr>
      <vt:lpstr>Ethical Decision-Making Process (cont.)</vt:lpstr>
      <vt:lpstr>ACM Code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Defensive Cyberweapon ACM January 2012 Issue</dc:title>
  <dc:creator>Rony DaSilva</dc:creator>
  <cp:lastModifiedBy>Rony DaSilva</cp:lastModifiedBy>
  <cp:revision>7</cp:revision>
  <dcterms:created xsi:type="dcterms:W3CDTF">2012-04-11T18:25:43Z</dcterms:created>
  <dcterms:modified xsi:type="dcterms:W3CDTF">2012-04-12T00:07:08Z</dcterms:modified>
</cp:coreProperties>
</file>