
<file path=[Content_Types].xml><?xml version="1.0" encoding="utf-8"?>
<Types xmlns="http://schemas.openxmlformats.org/package/2006/content-types"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371E-5997-0243-8605-9727AEB1CBB3}" type="datetimeFigureOut">
              <a:rPr lang="en-US" smtClean="0"/>
              <a:t>4/11/12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2371E-5997-0243-8605-9727AEB1CBB3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81E2371E-5997-0243-8605-9727AEB1CBB3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7CF595E1-093B-6943-B6B7-0F49D9F226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of Ads in Mobile Apps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Lucas Clarkson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could potentially launch a ‘root exploit’ attack to take control of your </a:t>
            </a:r>
            <a:r>
              <a:rPr lang="en-US" dirty="0" smtClean="0"/>
              <a:t>phone” - </a:t>
            </a:r>
            <a:r>
              <a:rPr lang="en-US" dirty="0"/>
              <a:t>Dr. </a:t>
            </a:r>
            <a:r>
              <a:rPr lang="en-US" dirty="0" err="1"/>
              <a:t>Xuxian</a:t>
            </a:r>
            <a:r>
              <a:rPr lang="en-US" dirty="0"/>
              <a:t> </a:t>
            </a:r>
            <a:r>
              <a:rPr lang="en-US" dirty="0" smtClean="0"/>
              <a:t>Jiang</a:t>
            </a:r>
          </a:p>
          <a:p>
            <a:r>
              <a:rPr lang="en-US" dirty="0" smtClean="0"/>
              <a:t>Ads use GPS, call logs, phone numbers, list of apps.</a:t>
            </a:r>
          </a:p>
          <a:p>
            <a:r>
              <a:rPr lang="en-US" dirty="0" smtClean="0"/>
              <a:t>App may be harmless, but “the </a:t>
            </a:r>
            <a:r>
              <a:rPr lang="en-US" dirty="0"/>
              <a:t>app’s ad library may download harmful or invasive code after installation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8-step ethical decision-making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The ethical issue is that these ad libraries might harm mobile devices.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app user doesn’t want their mobile device harmed. The app maker doesn’t want to harm your mobile device. The ad maker wants to harm your mobile device.</a:t>
            </a:r>
          </a:p>
          <a:p>
            <a:pPr marL="514350" indent="-514350">
              <a:buAutoNum type="arabicPeriod"/>
            </a:pPr>
            <a:r>
              <a:rPr lang="en-US" dirty="0" smtClean="0"/>
              <a:t>Solution 1: No ads</a:t>
            </a:r>
            <a:br>
              <a:rPr lang="en-US" dirty="0" smtClean="0"/>
            </a:br>
            <a:r>
              <a:rPr lang="en-US" dirty="0" smtClean="0"/>
              <a:t>Solution 2: App makers choose ads</a:t>
            </a:r>
            <a:br>
              <a:rPr lang="en-US" dirty="0" smtClean="0"/>
            </a:br>
            <a:r>
              <a:rPr lang="en-US" dirty="0" smtClean="0"/>
              <a:t>Solution 3: Google &amp; Apple provide ad-isolation mechanisms (best)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8-step ethical decision-making </a:t>
            </a:r>
            <a:r>
              <a:rPr lang="en-US" dirty="0" smtClean="0"/>
              <a:t>process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US" dirty="0" smtClean="0"/>
              <a:t>Solution 3 is best for all ethical parties involved, and every ad should be looked at.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This solution would be effective and not farfetched. It is equally balanced between excessive and deficient.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The majority of the people involved would choose this solution.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8-step ethical decision-making process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7.	I feel most committed to this solution in my own conscience even though it does affect me. This choice was </a:t>
            </a:r>
            <a:r>
              <a:rPr lang="en-US" dirty="0" smtClean="0"/>
              <a:t>autonomous and without the influence of others.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8.	This follows the Realist philosophy because this solution allows ads to be what they naturally are.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 Applied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ethical issue violates the following ACM Code guidelines:</a:t>
            </a:r>
          </a:p>
          <a:p>
            <a:pPr marL="514350" indent="-514350">
              <a:buAutoNum type="arabicPeriod"/>
            </a:pPr>
            <a:r>
              <a:rPr lang="en-US" dirty="0" smtClean="0"/>
              <a:t>(1.2) Avoid harm to others.</a:t>
            </a:r>
          </a:p>
          <a:p>
            <a:pPr marL="514350" indent="-514350">
              <a:buAutoNum type="arabicPeriod"/>
            </a:pPr>
            <a:r>
              <a:rPr lang="en-US" dirty="0" smtClean="0"/>
              <a:t>(1.3) Be honest and trustworthy.</a:t>
            </a:r>
          </a:p>
          <a:p>
            <a:pPr marL="514350" indent="-514350">
              <a:buAutoNum type="arabicPeriod"/>
            </a:pPr>
            <a:r>
              <a:rPr lang="en-US" dirty="0" smtClean="0"/>
              <a:t>(1.7) Respect the privacy of others.</a:t>
            </a:r>
          </a:p>
          <a:p>
            <a:pPr marL="514350" indent="-514350">
              <a:buAutoNum type="arabicPeriod"/>
            </a:pPr>
            <a:r>
              <a:rPr lang="en-US" dirty="0" smtClean="0"/>
              <a:t>(1.8) Honor confidentiality.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8182"/>
            <a:ext cx="8229600" cy="4077981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The End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1654</TotalTime>
  <Words>319</Words>
  <Application>Microsoft Macintosh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Module</vt:lpstr>
      <vt:lpstr>Security of Ads in Mobile Apps</vt:lpstr>
      <vt:lpstr>Summary</vt:lpstr>
      <vt:lpstr>8-step ethical decision-making process</vt:lpstr>
      <vt:lpstr>8-step ethical decision-making process (cont.)</vt:lpstr>
      <vt:lpstr>8-step ethical decision-making process (cont.)</vt:lpstr>
      <vt:lpstr>ACM Code Applied</vt:lpstr>
      <vt:lpstr>Slide 7</vt:lpstr>
    </vt:vector>
  </TitlesOfParts>
  <Company>Pope Creations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of Ads in Mobile Apps</dc:title>
  <dc:creator>Lucas Clarkson</dc:creator>
  <cp:lastModifiedBy>Lucas Clarkson</cp:lastModifiedBy>
  <cp:revision>1</cp:revision>
  <dcterms:created xsi:type="dcterms:W3CDTF">2012-04-10T23:38:39Z</dcterms:created>
  <dcterms:modified xsi:type="dcterms:W3CDTF">2012-04-12T03:13:05Z</dcterms:modified>
</cp:coreProperties>
</file>