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3476-2BBE-4D4A-91F1-F5E9722D731F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714A-BC52-4290-B54F-FB2BA98F99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3476-2BBE-4D4A-91F1-F5E9722D731F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714A-BC52-4290-B54F-FB2BA98F99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3476-2BBE-4D4A-91F1-F5E9722D731F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714A-BC52-4290-B54F-FB2BA98F99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3476-2BBE-4D4A-91F1-F5E9722D731F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714A-BC52-4290-B54F-FB2BA98F99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3476-2BBE-4D4A-91F1-F5E9722D731F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714A-BC52-4290-B54F-FB2BA98F99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3476-2BBE-4D4A-91F1-F5E9722D731F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714A-BC52-4290-B54F-FB2BA98F99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3476-2BBE-4D4A-91F1-F5E9722D731F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714A-BC52-4290-B54F-FB2BA98F99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3476-2BBE-4D4A-91F1-F5E9722D731F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714A-BC52-4290-B54F-FB2BA98F99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3476-2BBE-4D4A-91F1-F5E9722D731F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714A-BC52-4290-B54F-FB2BA98F99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3476-2BBE-4D4A-91F1-F5E9722D731F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714A-BC52-4290-B54F-FB2BA98F99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53476-2BBE-4D4A-91F1-F5E9722D731F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714A-BC52-4290-B54F-FB2BA98F99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53476-2BBE-4D4A-91F1-F5E9722D731F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5714A-BC52-4290-B54F-FB2BA98F99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System Monitoring of Federal Agents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Stephen Cevallos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Monitoring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DARPA and Ga. Tech are working to identify agents who might “break bad”.</a:t>
            </a:r>
          </a:p>
          <a:p>
            <a:r>
              <a:rPr lang="en-US" dirty="0" smtClean="0"/>
              <a:t>Proactive Discovery of Insider Threats Using Graph Analysis and Learning (PRODIGAL)</a:t>
            </a:r>
          </a:p>
          <a:p>
            <a:r>
              <a:rPr lang="en-US" dirty="0" smtClean="0"/>
              <a:t>Works on internal systems, not the Internet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 government agency is monitoring its personnel.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Stakeholders include both DARPA and the govt. employees.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A) Scratch the project</a:t>
            </a:r>
          </a:p>
          <a:p>
            <a:pPr marL="514350" indent="-514350">
              <a:buNone/>
            </a:pPr>
            <a:r>
              <a:rPr lang="en-US" dirty="0"/>
              <a:t> </a:t>
            </a:r>
            <a:r>
              <a:rPr lang="en-US" dirty="0" smtClean="0"/>
              <a:t>     B) Finish the project as designed (best)</a:t>
            </a:r>
          </a:p>
          <a:p>
            <a:pPr marL="514350" indent="-514350">
              <a:buNone/>
            </a:pPr>
            <a:r>
              <a:rPr lang="en-US" dirty="0"/>
              <a:t> </a:t>
            </a:r>
            <a:r>
              <a:rPr lang="en-US" dirty="0" smtClean="0"/>
              <a:t>     C) Modify the project to be less invasive</a:t>
            </a:r>
          </a:p>
          <a:p>
            <a:pPr marL="514350" indent="-514350">
              <a:buNone/>
            </a:pPr>
            <a:endParaRPr lang="en-US" dirty="0"/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A) Not everyone could use the project, unless they had legal permission to be monitoring the person</a:t>
            </a:r>
          </a:p>
          <a:p>
            <a:pPr marL="514350" indent="-514350">
              <a:buNone/>
            </a:pPr>
            <a:r>
              <a:rPr lang="en-US" dirty="0"/>
              <a:t> </a:t>
            </a:r>
            <a:r>
              <a:rPr lang="en-US" dirty="0" smtClean="0"/>
              <a:t>      B) People are treated as ends to means.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A) The people have already given permission to be monitored, so things are “natural”.</a:t>
            </a:r>
          </a:p>
          <a:p>
            <a:pPr marL="514350" indent="-514350">
              <a:buNone/>
            </a:pPr>
            <a:r>
              <a:rPr lang="en-US" dirty="0"/>
              <a:t> </a:t>
            </a:r>
            <a:r>
              <a:rPr lang="en-US" dirty="0" smtClean="0"/>
              <a:t>     B) The solution is not completely balanced, but it is meant to prevent future harm.</a:t>
            </a:r>
          </a:p>
          <a:p>
            <a:pPr marL="514350" indent="-514350">
              <a:buAutoNum type="arabicPeriod" startAt="6"/>
            </a:pPr>
            <a:r>
              <a:rPr lang="en-US" dirty="0" smtClean="0"/>
              <a:t>A) Given the alternative, this solution is the most efficient</a:t>
            </a:r>
          </a:p>
          <a:p>
            <a:pPr marL="514350" indent="-514350">
              <a:buNone/>
            </a:pPr>
            <a:r>
              <a:rPr lang="en-US" dirty="0"/>
              <a:t> </a:t>
            </a:r>
            <a:r>
              <a:rPr lang="en-US" dirty="0" smtClean="0"/>
              <a:t>     B) Yes, this will produce the greatest good.</a:t>
            </a:r>
          </a:p>
          <a:p>
            <a:pPr marL="514350" indent="-514350">
              <a:buAutoNum type="arabicPeriod" startAt="7"/>
            </a:pPr>
            <a:r>
              <a:rPr lang="en-US" dirty="0" smtClean="0"/>
              <a:t>A) I am comfortable with the solution.</a:t>
            </a:r>
          </a:p>
          <a:p>
            <a:pPr marL="514350" indent="-514350">
              <a:buNone/>
            </a:pPr>
            <a:r>
              <a:rPr lang="en-US" dirty="0"/>
              <a:t> </a:t>
            </a:r>
            <a:r>
              <a:rPr lang="en-US" dirty="0" smtClean="0"/>
              <a:t>     B) I chose the solution myself.</a:t>
            </a:r>
          </a:p>
          <a:p>
            <a:pPr marL="514350" indent="-514350">
              <a:buNone/>
            </a:pPr>
            <a:r>
              <a:rPr lang="en-US" dirty="0" smtClean="0"/>
              <a:t>8.  Realism was the most </a:t>
            </a:r>
            <a:r>
              <a:rPr lang="en-US" smtClean="0"/>
              <a:t>influential alignment.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ACM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PRODIGAL does contribute to human well-being. (1.1)</a:t>
            </a:r>
          </a:p>
          <a:p>
            <a:r>
              <a:rPr lang="en-US" dirty="0" smtClean="0"/>
              <a:t>Helps avoid harm to others. (1.2)</a:t>
            </a:r>
          </a:p>
          <a:p>
            <a:r>
              <a:rPr lang="en-US" dirty="0" smtClean="0"/>
              <a:t>DARPA must be careful to obey laws regarding the privacy of government employees. (2.3)</a:t>
            </a:r>
          </a:p>
          <a:p>
            <a:r>
              <a:rPr lang="en-US" dirty="0" smtClean="0"/>
              <a:t>They must also properly use access they have to employee computers. (3.3)</a:t>
            </a:r>
          </a:p>
          <a:p>
            <a:r>
              <a:rPr lang="en-US" dirty="0" smtClean="0"/>
              <a:t>Maintenance must make sure not to access employee files. </a:t>
            </a:r>
            <a:r>
              <a:rPr lang="en-US" smtClean="0"/>
              <a:t>(3.5)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278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System Monitoring of Federal Agents</vt:lpstr>
      <vt:lpstr>System Monitoring</vt:lpstr>
      <vt:lpstr>Ethical Process</vt:lpstr>
      <vt:lpstr>Ethical Process</vt:lpstr>
      <vt:lpstr>ACM Code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Monitoring of Federal Agents</dc:title>
  <dc:creator>Stephen</dc:creator>
  <cp:lastModifiedBy>Stephen</cp:lastModifiedBy>
  <cp:revision>8</cp:revision>
  <dcterms:created xsi:type="dcterms:W3CDTF">2012-04-11T21:35:46Z</dcterms:created>
  <dcterms:modified xsi:type="dcterms:W3CDTF">2012-04-12T02:57:15Z</dcterms:modified>
</cp:coreProperties>
</file>