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77019-8024-4F0B-89C4-FA72F481336A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7945B-9530-433D-AF0E-E392F9B3A2E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C7945B-9530-433D-AF0E-E392F9B3A2E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0FA3EE59-9708-47D2-B3FC-EA01D8D56F90}" type="datetimeFigureOut">
              <a:rPr lang="en-US" smtClean="0"/>
              <a:t>4/11/2012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005BB78-7740-4732-A07C-AC9A1E48039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Internet Snooping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 Carrow</a:t>
            </a:r>
          </a:p>
          <a:p>
            <a:r>
              <a:rPr lang="en-US" dirty="0" smtClean="0"/>
              <a:t>ACM </a:t>
            </a:r>
            <a:r>
              <a:rPr lang="en-US" dirty="0" err="1" smtClean="0"/>
              <a:t>TechNews</a:t>
            </a:r>
            <a:r>
              <a:rPr lang="en-US" dirty="0" smtClean="0"/>
              <a:t> 4/4/2012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United Kingdom is considering a plan to allow security services to spy on all Britons’ internet activities. Government officials claim this plan is essential to the deterrence of terrorism and other threats.</a:t>
            </a:r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Source: Washington Post (4/2/2012) Anthony </a:t>
            </a:r>
            <a:r>
              <a:rPr lang="en-US" sz="2000" dirty="0" err="1" smtClean="0"/>
              <a:t>Faiola</a:t>
            </a:r>
            <a:r>
              <a:rPr lang="en-US" sz="2000" dirty="0" smtClean="0"/>
              <a:t>, Ellen Nakashima</a:t>
            </a: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8610600" cy="452628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Describe the ethical issue.</a:t>
            </a:r>
          </a:p>
          <a:p>
            <a:pPr marL="862330" lvl="1" indent="-514350">
              <a:buFont typeface="Arial" pitchFamily="34" charset="0"/>
              <a:buChar char="•"/>
            </a:pPr>
            <a:r>
              <a:rPr lang="en-US" sz="2000" dirty="0" smtClean="0"/>
              <a:t>Should an individual’s right to privacy be infringed?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Identify the stakeholders and tell the outcome they would like to see.</a:t>
            </a:r>
          </a:p>
          <a:p>
            <a:pPr marL="862330" lvl="1" indent="-514350">
              <a:buFont typeface="Arial" pitchFamily="34" charset="0"/>
              <a:buChar char="•"/>
            </a:pPr>
            <a:r>
              <a:rPr lang="en-US" sz="2000" dirty="0" smtClean="0"/>
              <a:t>Citizens would like to uphold their privacy while still being protected</a:t>
            </a:r>
          </a:p>
          <a:p>
            <a:pPr marL="862330" lvl="1" indent="-514350">
              <a:buFont typeface="Arial" pitchFamily="34" charset="0"/>
              <a:buChar char="•"/>
            </a:pPr>
            <a:r>
              <a:rPr lang="en-US" sz="2000" dirty="0" smtClean="0"/>
              <a:t>Government wants to offer its protection at the cost of rights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Propose 3 solutions.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sz="2000" dirty="0" smtClean="0"/>
              <a:t>Allow security agencies full discretion at any cost.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sz="2000" dirty="0" smtClean="0"/>
              <a:t>Uphold individual rights at all costs.</a:t>
            </a:r>
          </a:p>
          <a:p>
            <a:pPr marL="862330" lvl="1" indent="-514350">
              <a:buFont typeface="+mj-lt"/>
              <a:buAutoNum type="arabicPeriod"/>
            </a:pPr>
            <a:r>
              <a:rPr lang="en-US" sz="2000" dirty="0" smtClean="0"/>
              <a:t>Allow security agencies discretion in specific situations.</a:t>
            </a:r>
          </a:p>
          <a:p>
            <a:pPr marL="1045210" lvl="2" indent="-514350">
              <a:buFont typeface="Arial" pitchFamily="34" charset="0"/>
              <a:buChar char="•"/>
            </a:pPr>
            <a:r>
              <a:rPr lang="en-US" sz="1700" dirty="0" smtClean="0"/>
              <a:t>i.e. on specific individuals who are reasonably suspected</a:t>
            </a:r>
          </a:p>
          <a:p>
            <a:pPr marL="1045210" lvl="2" indent="-514350">
              <a:buFont typeface="Arial" pitchFamily="34" charset="0"/>
              <a:buChar char="•"/>
            </a:pPr>
            <a:r>
              <a:rPr lang="en-US" sz="1700" dirty="0" smtClean="0"/>
              <a:t>My choice</a:t>
            </a:r>
            <a:endParaRPr lang="en-US" sz="17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6"/>
            <a:ext cx="8534400" cy="4906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200" dirty="0" smtClean="0"/>
              <a:t>Would I be willing to allow everyone to use my solution?</a:t>
            </a:r>
          </a:p>
          <a:p>
            <a:pPr marL="862330" lvl="1" indent="-514350"/>
            <a:r>
              <a:rPr lang="en-US" sz="1800" dirty="0" smtClean="0"/>
              <a:t>Yes. There would be no reason not to allow my solution to be used.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200" dirty="0" smtClean="0"/>
              <a:t>Is the solution in accord with human nature?</a:t>
            </a:r>
          </a:p>
          <a:p>
            <a:pPr marL="862330" lvl="1" indent="-514350">
              <a:buFont typeface="+mj-lt"/>
              <a:buAutoNum type="arabicPeriod" startAt="4"/>
            </a:pPr>
            <a:r>
              <a:rPr lang="en-US" sz="1800" dirty="0" smtClean="0"/>
              <a:t>Yes.  It is human nature to want the best of both worlds, and while that is not always possible, I believe this solution is a worthy compromise.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200" dirty="0" smtClean="0"/>
              <a:t>Would there be majority agreement that this solution presents the most efficient means to the end?</a:t>
            </a:r>
          </a:p>
          <a:p>
            <a:pPr marL="862330" lvl="1" indent="-514350">
              <a:buFont typeface="+mj-lt"/>
              <a:buAutoNum type="arabicPeriod" startAt="4"/>
            </a:pPr>
            <a:r>
              <a:rPr lang="en-US" sz="1800" dirty="0" smtClean="0"/>
              <a:t>I believe so. People will of course prefer to leave their rights </a:t>
            </a:r>
            <a:r>
              <a:rPr lang="en-US" sz="1800" dirty="0" err="1" smtClean="0"/>
              <a:t>uninfringed</a:t>
            </a:r>
            <a:r>
              <a:rPr lang="en-US" sz="1800" dirty="0" smtClean="0"/>
              <a:t> </a:t>
            </a:r>
            <a:r>
              <a:rPr lang="en-US" sz="1800" dirty="0" smtClean="0"/>
              <a:t>upon, but the only realistic way to achieve the protection they desire is for them to give the government some leeway.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200" dirty="0" smtClean="0"/>
              <a:t>Is this the solution I feel most committed to in my own conscience?</a:t>
            </a:r>
          </a:p>
          <a:p>
            <a:pPr marL="862330" lvl="1" indent="-514350">
              <a:buFont typeface="+mj-lt"/>
              <a:buAutoNum type="arabicPeriod" startAt="4"/>
            </a:pPr>
            <a:r>
              <a:rPr lang="en-US" sz="1800" dirty="0" smtClean="0"/>
              <a:t>Yes.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200" dirty="0" smtClean="0"/>
              <a:t>Which philosophy do you feel was most influential?</a:t>
            </a:r>
          </a:p>
          <a:p>
            <a:pPr marL="862330" lvl="1" indent="-514350">
              <a:buFont typeface="+mj-lt"/>
              <a:buAutoNum type="arabicPeriod" startAt="5"/>
            </a:pPr>
            <a:r>
              <a:rPr lang="en-US" sz="1600" dirty="0" smtClean="0"/>
              <a:t>Realism. You can’t have your cake and eat it too.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 of Ethics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Snooping Plan Violates</a:t>
            </a:r>
          </a:p>
          <a:p>
            <a:r>
              <a:rPr lang="en-US" sz="2000" dirty="0" smtClean="0"/>
              <a:t>1.2 Avoid harm to others</a:t>
            </a:r>
          </a:p>
          <a:p>
            <a:r>
              <a:rPr lang="en-US" sz="2000" dirty="0" smtClean="0"/>
              <a:t>1.3 Be honest and trustworthy</a:t>
            </a:r>
          </a:p>
          <a:p>
            <a:r>
              <a:rPr lang="en-US" sz="2000" dirty="0" smtClean="0"/>
              <a:t>1.7 Respect the privacy of others</a:t>
            </a:r>
          </a:p>
          <a:p>
            <a:r>
              <a:rPr lang="en-US" sz="2000" dirty="0" smtClean="0"/>
              <a:t>1.8 Honor confidentiality</a:t>
            </a:r>
          </a:p>
          <a:p>
            <a:r>
              <a:rPr lang="en-US" sz="2000" dirty="0" smtClean="0"/>
              <a:t>2.3 Know/respect existing laws</a:t>
            </a:r>
          </a:p>
          <a:p>
            <a:pPr lvl="1"/>
            <a:r>
              <a:rPr lang="en-US" sz="1600" dirty="0" smtClean="0"/>
              <a:t>Possibly, I’m no expert on UK laws</a:t>
            </a:r>
          </a:p>
          <a:p>
            <a:endParaRPr lang="en-US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75</TotalTime>
  <Words>348</Words>
  <Application>Microsoft Office PowerPoint</Application>
  <PresentationFormat>On-screen Show (4:3)</PresentationFormat>
  <Paragraphs>40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Foundry</vt:lpstr>
      <vt:lpstr>Internet Snooping</vt:lpstr>
      <vt:lpstr>Summary</vt:lpstr>
      <vt:lpstr>Ethical Decision Making</vt:lpstr>
      <vt:lpstr>Ethical Decision Making</vt:lpstr>
      <vt:lpstr>ACM Code of Ethics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Snooping</dc:title>
  <dc:creator>MCarrow</dc:creator>
  <cp:lastModifiedBy>MCarrow</cp:lastModifiedBy>
  <cp:revision>12</cp:revision>
  <dcterms:created xsi:type="dcterms:W3CDTF">2012-04-12T00:16:33Z</dcterms:created>
  <dcterms:modified xsi:type="dcterms:W3CDTF">2012-04-12T01:31:47Z</dcterms:modified>
</cp:coreProperties>
</file>