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C7DB4777-AD05-4548-ABAA-183E9DDA24CE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A0EF8332-3350-4D93-B16D-10D2AC463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10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ED82D4-AD03-4ED9-8873-938E519070E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86248F2-C45D-48B9-9D14-EF92089D2C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ws.acm.org/archives.cfm?fo=2012-01-jan/jan-25-2012.html" TargetMode="External"/><Relationship Id="rId2" Type="http://schemas.openxmlformats.org/officeDocument/2006/relationships/hyperlink" Target="http://www.cbc.ca/news/canada/ottawa/story/2012/01/20/tech-robot-ottawa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Life-Like Robots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Dumar</a:t>
            </a:r>
            <a:r>
              <a:rPr lang="en-US" dirty="0" smtClean="0"/>
              <a:t> </a:t>
            </a:r>
            <a:r>
              <a:rPr lang="en-US" dirty="0" err="1" smtClean="0"/>
              <a:t>Canas</a:t>
            </a:r>
            <a:endParaRPr lang="en-US" dirty="0" smtClean="0"/>
          </a:p>
          <a:p>
            <a:r>
              <a:rPr lang="en-US" dirty="0" smtClean="0"/>
              <a:t>CSCE 390</a:t>
            </a:r>
          </a:p>
          <a:p>
            <a:r>
              <a:rPr lang="en-US" dirty="0" smtClean="0"/>
              <a:t>April 12,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79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Scientists </a:t>
            </a:r>
            <a:r>
              <a:rPr lang="en-US" dirty="0" smtClean="0"/>
              <a:t>at the University of Ottawa, Canada are designing a life-like robot</a:t>
            </a:r>
          </a:p>
          <a:p>
            <a:r>
              <a:rPr lang="en-US" dirty="0" smtClean="0"/>
              <a:t>Goal: </a:t>
            </a:r>
            <a:r>
              <a:rPr lang="en-US" dirty="0"/>
              <a:t>T</a:t>
            </a:r>
            <a:r>
              <a:rPr lang="en-US" dirty="0" smtClean="0"/>
              <a:t>o create a robot that mimics human facial </a:t>
            </a:r>
            <a:r>
              <a:rPr lang="en-US" dirty="0" smtClean="0"/>
              <a:t>expressions, </a:t>
            </a:r>
            <a:r>
              <a:rPr lang="en-US" dirty="0" smtClean="0"/>
              <a:t>and possibly act as a companion</a:t>
            </a:r>
          </a:p>
          <a:p>
            <a:r>
              <a:rPr lang="en-US" dirty="0" smtClean="0"/>
              <a:t>The use of robots will </a:t>
            </a:r>
            <a:r>
              <a:rPr lang="en-US" dirty="0" smtClean="0"/>
              <a:t>put to use </a:t>
            </a:r>
            <a:r>
              <a:rPr lang="en-US" dirty="0" smtClean="0"/>
              <a:t>in nursing, nuclear plant maintenance, and explosive device disposal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6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457200"/>
            <a:ext cx="4038600" cy="5668963"/>
          </a:xfrm>
        </p:spPr>
        <p:txBody>
          <a:bodyPr/>
          <a:lstStyle/>
          <a:p>
            <a:r>
              <a:rPr lang="en-US" dirty="0" smtClean="0"/>
              <a:t>Ethical Issues</a:t>
            </a:r>
          </a:p>
          <a:p>
            <a:endParaRPr lang="en-US" dirty="0"/>
          </a:p>
          <a:p>
            <a:pPr lvl="1"/>
            <a:r>
              <a:rPr lang="en-US" dirty="0" smtClean="0"/>
              <a:t>Can a robot fully function as a human?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How will the robot function?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57200"/>
            <a:ext cx="4038600" cy="5668963"/>
          </a:xfrm>
        </p:spPr>
        <p:txBody>
          <a:bodyPr/>
          <a:lstStyle/>
          <a:p>
            <a:r>
              <a:rPr lang="en-US" dirty="0" smtClean="0"/>
              <a:t>Stakeholders</a:t>
            </a:r>
          </a:p>
          <a:p>
            <a:endParaRPr lang="en-US" dirty="0"/>
          </a:p>
          <a:p>
            <a:pPr lvl="1"/>
            <a:r>
              <a:rPr lang="en-US" dirty="0" smtClean="0"/>
              <a:t>Developers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Community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593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Stop the development on life-like robots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Continue the development of life-like robots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Compromise: </a:t>
            </a:r>
            <a:r>
              <a:rPr lang="en-US" dirty="0"/>
              <a:t>M</a:t>
            </a:r>
            <a:r>
              <a:rPr lang="en-US" dirty="0" smtClean="0"/>
              <a:t>eet in the middle, continue life-like robot development without the emphasis of producing a companion. I am willing for everyone to use it. The solution is accordance with nature. </a:t>
            </a:r>
          </a:p>
          <a:p>
            <a:endParaRPr lang="en-US" dirty="0"/>
          </a:p>
          <a:p>
            <a:r>
              <a:rPr lang="en-US" dirty="0" smtClean="0"/>
              <a:t>Most people would agree with this solution.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Extremes and Compromise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932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2.5 Give comprehensive and thorough evaluations of computer systems and their impacts, including analysis of possible risks.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3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>
                <a:hlinkClick r:id="rId3"/>
              </a:rPr>
              <a:t>http://technews.acm.org/archives.cfm?fo=2012-01-jan/jan-25-2012.html#563371</a:t>
            </a:r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://www.cbc.ca/news/canada/ottawa/story/2012/01/20/tech-robot-ottawa.html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75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283</TotalTime>
  <Words>168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Life-Like Robots</vt:lpstr>
      <vt:lpstr>Overview </vt:lpstr>
      <vt:lpstr>PowerPoint Presentation</vt:lpstr>
      <vt:lpstr>Extremes and Compromise</vt:lpstr>
      <vt:lpstr>ACM Code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Life-Like Robots</dc:title>
  <dc:creator>Dumar</dc:creator>
  <cp:lastModifiedBy>Dumar</cp:lastModifiedBy>
  <cp:revision>20</cp:revision>
  <cp:lastPrinted>2012-04-12T02:56:39Z</cp:lastPrinted>
  <dcterms:created xsi:type="dcterms:W3CDTF">2012-04-11T22:21:29Z</dcterms:created>
  <dcterms:modified xsi:type="dcterms:W3CDTF">2012-04-12T03:11:48Z</dcterms:modified>
</cp:coreProperties>
</file>