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E4BD9AB-0DDE-4DB2-88BA-DF54602AB756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E7997C-4811-49E4-9071-68D6E8188A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Offensive </a:t>
            </a:r>
            <a:r>
              <a:rPr lang="en-US" dirty="0" err="1" smtClean="0"/>
              <a:t>CyberSecurity</a:t>
            </a:r>
            <a:r>
              <a:rPr lang="en-US" dirty="0" smtClean="0"/>
              <a:t> 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Defense Bill Approves Offensive Cyber Warfare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National Defense Authorization Act</a:t>
            </a:r>
          </a:p>
          <a:p>
            <a:r>
              <a:rPr lang="en-US" sz="2800" dirty="0" smtClean="0"/>
              <a:t>Gives the military the right to perform cybersecurity attacks</a:t>
            </a:r>
          </a:p>
          <a:p>
            <a:r>
              <a:rPr lang="en-US" sz="2800" dirty="0" smtClean="0"/>
              <a:t>These attack must be carried out under presidential supervision and abide by the laws of warfare </a:t>
            </a:r>
          </a:p>
          <a:p>
            <a:r>
              <a:rPr lang="en-US" sz="2800" dirty="0" smtClean="0"/>
              <a:t>The act also </a:t>
            </a:r>
            <a:r>
              <a:rPr lang="en-US" sz="2800" u="sng" dirty="0" smtClean="0"/>
              <a:t>requires</a:t>
            </a:r>
            <a:r>
              <a:rPr lang="en-US" sz="2800" dirty="0" smtClean="0"/>
              <a:t> that the </a:t>
            </a:r>
            <a:r>
              <a:rPr lang="en-US" sz="2800" dirty="0" err="1" smtClean="0"/>
              <a:t>DoD</a:t>
            </a:r>
            <a:r>
              <a:rPr lang="en-US" sz="2800" dirty="0" smtClean="0"/>
              <a:t> and DHS to report on </a:t>
            </a:r>
            <a:r>
              <a:rPr lang="en-US" sz="2800" dirty="0" smtClean="0"/>
              <a:t>C</a:t>
            </a:r>
            <a:r>
              <a:rPr lang="en-US" sz="2800" dirty="0" smtClean="0"/>
              <a:t>hinese military capabilities </a:t>
            </a:r>
          </a:p>
          <a:p>
            <a:r>
              <a:rPr lang="en-US" sz="2800" dirty="0" smtClean="0"/>
              <a:t>Some of this spying is conducted on worldwide  networks 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8-step decision-making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Should the military have the right to conduct offensive cyber attacks on other countries?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parties are both the U.S. government and the rest of the world’s civilian population.  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The government wants to have the ability to protect its people(through offensive cyber attacks).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The people want to be safe from inaccurate attacks and keep their privacy.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8-step decision-making process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-One solution would be for the military to keep the power to use offensive action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smtClean="0"/>
              <a:t>-Another would be for the military to give up this power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smtClean="0"/>
              <a:t>-A compromise would be for this new power to be closely monitored and limited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smtClean="0"/>
              <a:t>-I would </a:t>
            </a:r>
            <a:r>
              <a:rPr lang="en-US" dirty="0" smtClean="0"/>
              <a:t>c</a:t>
            </a:r>
            <a:r>
              <a:rPr lang="en-US" dirty="0" smtClean="0"/>
              <a:t>hose the last option, since military needs to possess the ability to attack on all fronts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8-step decision-making process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A) Yes! 	B)Yes again!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 believe this solution coincides with nature and does not violate any laws of nature.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 believe this solution would be the most accepted and widely agreed upon.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Yes, of my own free will.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Pragmatism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ACM code of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2.3 Know and respect existing laws pertaining to professional work.</a:t>
            </a:r>
          </a:p>
          <a:p>
            <a:r>
              <a:rPr lang="en-US" dirty="0" smtClean="0"/>
              <a:t>2.8 Access </a:t>
            </a:r>
            <a:r>
              <a:rPr lang="en-US" dirty="0" smtClean="0"/>
              <a:t>computing and communication resources only when authorized to do </a:t>
            </a:r>
            <a:r>
              <a:rPr lang="en-US" dirty="0" smtClean="0"/>
              <a:t>so.</a:t>
            </a:r>
          </a:p>
          <a:p>
            <a:r>
              <a:rPr lang="en-US" dirty="0" smtClean="0"/>
              <a:t>3.5 Articulate and support policies that protect the dignity of users and others affected by a computing system.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Hoover, Nicholas J. "InformationWeek: The Business Value of Technology." </a:t>
            </a:r>
            <a:r>
              <a:rPr lang="en-US" sz="2400" i="1" dirty="0" smtClean="0"/>
              <a:t>Defense Bill Approves Offensive Cyber Warfare</a:t>
            </a:r>
            <a:r>
              <a:rPr lang="en-US" sz="2400" dirty="0" smtClean="0"/>
              <a:t>. Web. 11 Apr. 2012. &lt;http://www.informationweek.com/news/government/security/232301351</a:t>
            </a:r>
            <a:r>
              <a:rPr lang="en-US" sz="2400" dirty="0" smtClean="0"/>
              <a:t>&gt;.</a:t>
            </a:r>
          </a:p>
          <a:p>
            <a:r>
              <a:rPr lang="en-US" sz="2400" dirty="0" smtClean="0"/>
              <a:t>"Association for Computing Machinery." </a:t>
            </a:r>
            <a:r>
              <a:rPr lang="en-US" sz="2400" i="1" dirty="0" smtClean="0"/>
              <a:t>Code of Ethics â</a:t>
            </a:r>
            <a:r>
              <a:rPr lang="en-US" sz="2400" dirty="0" smtClean="0"/>
              <a:t>. Web. 11 Apr. 2012. &lt;http://www.acm.org/about/code-of-ethics&gt;.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194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Offensive CyberSecurity Action</vt:lpstr>
      <vt:lpstr>Overview</vt:lpstr>
      <vt:lpstr>8-step decision-making process </vt:lpstr>
      <vt:lpstr>8-step decision-making process (cont.)</vt:lpstr>
      <vt:lpstr>8-step decision-making process (cont.)</vt:lpstr>
      <vt:lpstr>Applying the ACM code of ethics</vt:lpstr>
      <vt:lpstr>Citations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Offensive CyberSecurity Action</dc:title>
  <dc:creator>Ted</dc:creator>
  <cp:lastModifiedBy>Ted</cp:lastModifiedBy>
  <cp:revision>14</cp:revision>
  <dcterms:created xsi:type="dcterms:W3CDTF">2012-04-12T00:07:57Z</dcterms:created>
  <dcterms:modified xsi:type="dcterms:W3CDTF">2012-04-12T01:38:23Z</dcterms:modified>
</cp:coreProperties>
</file>