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2EB9C-1BA8-41E3-AD00-CB5055FFA372}" type="datetimeFigureOut">
              <a:rPr lang="en-US" smtClean="0"/>
              <a:pPr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6D8AF-BCB6-430C-B992-5884FD0847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ws.acm.org/archives.cfm?fo=2009-12-dec/dec-18-2009.html" TargetMode="External"/><Relationship Id="rId2" Type="http://schemas.openxmlformats.org/officeDocument/2006/relationships/hyperlink" Target="http://www.newswise.com/articles/virginia-tech-team-to-build-battlefield-robots-for-2010-competitio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cm.org/about/code-of-ethi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Ethical Considerations of Combat AI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62200"/>
            <a:ext cx="6400800" cy="1752600"/>
          </a:xfrm>
        </p:spPr>
        <p:txBody>
          <a:bodyPr/>
          <a:lstStyle/>
          <a:p>
            <a:r>
              <a:rPr lang="en-US" dirty="0" smtClean="0"/>
              <a:t>By Nick Blum</a:t>
            </a:r>
            <a:br>
              <a:rPr lang="en-US" dirty="0" smtClean="0"/>
            </a:br>
            <a:r>
              <a:rPr lang="en-US" dirty="0" smtClean="0"/>
              <a:t>2012-4-12</a:t>
            </a:r>
            <a:br>
              <a:rPr lang="en-US" dirty="0" smtClean="0"/>
            </a:br>
            <a:r>
              <a:rPr lang="en-US" dirty="0" smtClean="0"/>
              <a:t>CSCE 390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43434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/>
              <a:t>Virginia Tech Team to Build Battlefield Robots for 2010 Competition</a:t>
            </a:r>
            <a:endParaRPr lang="en-US" sz="2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352800" y="4724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Virginia Tech News</a:t>
            </a:r>
          </a:p>
          <a:p>
            <a:pPr algn="ctr"/>
            <a:r>
              <a:rPr lang="en-US" dirty="0" smtClean="0"/>
              <a:t>2009-9-16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1942, Isaac Asimov proposed three laws for robotics. Among these was the proposition that a robot should never harm a human, or through inaction, allow a human to come to harm</a:t>
            </a:r>
          </a:p>
          <a:p>
            <a:r>
              <a:rPr lang="en-US" dirty="0" smtClean="0"/>
              <a:t>U</a:t>
            </a:r>
            <a:r>
              <a:rPr lang="en-US" dirty="0" smtClean="0"/>
              <a:t>niversities, corporations </a:t>
            </a:r>
            <a:r>
              <a:rPr lang="en-US" dirty="0" smtClean="0"/>
              <a:t>and governments are laying the groundwork for AI robots to be used in </a:t>
            </a:r>
            <a:r>
              <a:rPr lang="en-US" dirty="0" smtClean="0"/>
              <a:t>combat</a:t>
            </a:r>
          </a:p>
          <a:p>
            <a:r>
              <a:rPr lang="en-US" dirty="0" smtClean="0"/>
              <a:t>N</a:t>
            </a:r>
            <a:r>
              <a:rPr lang="en-US" dirty="0" smtClean="0"/>
              <a:t>o </a:t>
            </a:r>
            <a:r>
              <a:rPr lang="en-US" dirty="0" smtClean="0"/>
              <a:t>clear laws </a:t>
            </a:r>
            <a:r>
              <a:rPr lang="en-US" dirty="0" smtClean="0"/>
              <a:t>are </a:t>
            </a:r>
            <a:r>
              <a:rPr lang="en-US" dirty="0" smtClean="0"/>
              <a:t>in place regarding the roles AI may play in </a:t>
            </a:r>
            <a:r>
              <a:rPr lang="en-US" dirty="0" smtClean="0"/>
              <a:t>combat</a:t>
            </a:r>
          </a:p>
          <a:p>
            <a:r>
              <a:rPr lang="en-US" dirty="0" smtClean="0"/>
              <a:t>Is it ethical to allow AI robots the decision to kill </a:t>
            </a:r>
            <a:r>
              <a:rPr lang="en-US" dirty="0" smtClean="0"/>
              <a:t>humans in combat?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34000"/>
          </a:xfrm>
        </p:spPr>
        <p:txBody>
          <a:bodyPr>
            <a:normAutofit fontScale="85000" lnSpcReduction="10000"/>
          </a:bodyPr>
          <a:lstStyle/>
          <a:p>
            <a:r>
              <a:rPr lang="en-US" sz="4000" b="1" dirty="0" smtClean="0"/>
              <a:t>Stakeholders: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-Military and Government</a:t>
            </a:r>
            <a:br>
              <a:rPr lang="en-US" sz="2400" dirty="0" smtClean="0"/>
            </a:br>
            <a:r>
              <a:rPr lang="en-US" sz="2400" dirty="0" smtClean="0"/>
              <a:t>-Humans</a:t>
            </a:r>
          </a:p>
          <a:p>
            <a:r>
              <a:rPr lang="en-US" sz="4000" b="1" dirty="0" smtClean="0"/>
              <a:t>Possible Solutions: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1) Allow combat AI large degree of autonomy</a:t>
            </a:r>
            <a:br>
              <a:rPr lang="en-US" b="1" dirty="0" smtClean="0"/>
            </a:br>
            <a:r>
              <a:rPr lang="en-US" dirty="0" smtClean="0"/>
              <a:t>	</a:t>
            </a:r>
            <a:r>
              <a:rPr lang="en-US" sz="2300" dirty="0" smtClean="0"/>
              <a:t>+</a:t>
            </a:r>
            <a:r>
              <a:rPr lang="en-US" sz="2300" dirty="0" smtClean="0"/>
              <a:t>Greater efficiency, less collateral damage</a:t>
            </a:r>
          </a:p>
          <a:p>
            <a:pPr>
              <a:buNone/>
            </a:pPr>
            <a:r>
              <a:rPr lang="en-US" sz="2300" dirty="0" smtClean="0"/>
              <a:t>	</a:t>
            </a:r>
            <a:r>
              <a:rPr lang="en-US" sz="2300" dirty="0" smtClean="0"/>
              <a:t>	-Robots kill humans (not tolerable)</a:t>
            </a:r>
            <a:br>
              <a:rPr lang="en-US" sz="2300" dirty="0" smtClean="0"/>
            </a:br>
            <a:r>
              <a:rPr lang="en-US" b="1" dirty="0" smtClean="0"/>
              <a:t>2) Do not allow any AI in combat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	+Advanced nations agree to not allow AI in combat</a:t>
            </a:r>
            <a:br>
              <a:rPr lang="en-US" sz="2400" dirty="0" smtClean="0"/>
            </a:br>
            <a:r>
              <a:rPr lang="en-US" sz="2400" dirty="0" smtClean="0"/>
              <a:t>	-</a:t>
            </a:r>
            <a:r>
              <a:rPr lang="en-US" sz="2400" dirty="0" smtClean="0"/>
              <a:t> </a:t>
            </a:r>
            <a:r>
              <a:rPr lang="en-US" sz="2400" dirty="0" smtClean="0"/>
              <a:t>Not everyone agrees and friendly forces </a:t>
            </a:r>
            <a:r>
              <a:rPr lang="en-US" sz="2400" dirty="0" smtClean="0"/>
              <a:t>are harmed because </a:t>
            </a:r>
            <a:r>
              <a:rPr lang="en-US" sz="2400" dirty="0" smtClean="0"/>
              <a:t>	of this philosophy’s technological disadvantage</a:t>
            </a:r>
          </a:p>
          <a:p>
            <a:pPr>
              <a:buNone/>
            </a:pPr>
            <a:r>
              <a:rPr lang="en-US" sz="2400" dirty="0" smtClean="0"/>
              <a:t>		(not tolerable)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3) Allow AI to provide non-violent combat support</a:t>
            </a:r>
            <a:br>
              <a:rPr lang="en-US" b="1" dirty="0" smtClean="0"/>
            </a:br>
            <a:r>
              <a:rPr lang="en-US" dirty="0" smtClean="0"/>
              <a:t>	</a:t>
            </a:r>
            <a:r>
              <a:rPr lang="en-US" sz="2400" dirty="0" smtClean="0"/>
              <a:t>+Robots are still allowed to capture and disarm enemies</a:t>
            </a:r>
            <a:br>
              <a:rPr lang="en-US" sz="2400" dirty="0" smtClean="0"/>
            </a:br>
            <a:r>
              <a:rPr lang="en-US" sz="2400" dirty="0" smtClean="0"/>
              <a:t>	-Inefficiency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(tolerable)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I would be willing for everyone to use my solution because it…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-treats people as ends rather than means as it 	maintains their dominion over their creations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-is the closest to what is natural, given the 	context; that is, machines used as support 	rather than independent entities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-is balanced between allowing the benefits 	of AI in combat without the moral dilemma 	of killer robots</a:t>
            </a:r>
          </a:p>
          <a:p>
            <a:pPr>
              <a:buNone/>
            </a:pPr>
            <a:r>
              <a:rPr lang="en-US" dirty="0" smtClean="0"/>
              <a:t>		-may not be the most efficient solution, but I 	believe it would be deemed satisfactory to 	the greatest number of people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I am committed to this solution. I support the use of AI to its greatest extent, short of allowing robots to harm humans</a:t>
            </a:r>
          </a:p>
          <a:p>
            <a:r>
              <a:rPr lang="en-US" dirty="0" smtClean="0"/>
              <a:t>Idealism and pragmatism were both influential in my decision </a:t>
            </a:r>
          </a:p>
          <a:p>
            <a:r>
              <a:rPr lang="en-US" dirty="0" smtClean="0"/>
              <a:t>ACM Perspective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1.2 </a:t>
            </a:r>
            <a:r>
              <a:rPr lang="en-US" b="1" dirty="0" smtClean="0"/>
              <a:t>Avoid harm to others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2.1 Strive to achieve the highest quality, effectiveness and dignity in both the process and products of computing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u="sng" dirty="0" smtClean="0">
                <a:hlinkClick r:id="rId2"/>
              </a:rPr>
              <a:t>http://</a:t>
            </a:r>
            <a:r>
              <a:rPr lang="en-US" sz="2000" u="sng" dirty="0" smtClean="0">
                <a:hlinkClick r:id="rId2"/>
              </a:rPr>
              <a:t>www.newswise.com/articles/virginia-tech-team-to-build-battlefield-robots-for-2010-competition</a:t>
            </a:r>
            <a:r>
              <a:rPr lang="en-US" sz="2000" u="sng" dirty="0" smtClean="0"/>
              <a:t/>
            </a:r>
            <a:br>
              <a:rPr lang="en-US" sz="2000" u="sng" dirty="0" smtClean="0"/>
            </a:br>
            <a:endParaRPr lang="en-US" sz="2000" dirty="0" smtClean="0"/>
          </a:p>
          <a:p>
            <a:r>
              <a:rPr lang="en-US" sz="2000" u="sng" dirty="0" smtClean="0">
                <a:hlinkClick r:id="rId3"/>
              </a:rPr>
              <a:t>http://</a:t>
            </a:r>
            <a:r>
              <a:rPr lang="en-US" sz="2000" u="sng" dirty="0" smtClean="0">
                <a:hlinkClick r:id="rId3"/>
              </a:rPr>
              <a:t>technews.acm.org/archives.cfm?fo=2009-12-dec/dec-18-2009.html</a:t>
            </a:r>
            <a:r>
              <a:rPr lang="en-US" sz="2000" u="sng" dirty="0" smtClean="0"/>
              <a:t/>
            </a:r>
            <a:br>
              <a:rPr lang="en-US" sz="2000" u="sng" dirty="0" smtClean="0"/>
            </a:br>
            <a:endParaRPr lang="en-US" sz="2000" dirty="0" smtClean="0"/>
          </a:p>
          <a:p>
            <a:r>
              <a:rPr lang="en-US" sz="2000" u="sng" dirty="0" smtClean="0">
                <a:hlinkClick r:id="rId4"/>
              </a:rPr>
              <a:t>http://</a:t>
            </a:r>
            <a:r>
              <a:rPr lang="en-US" sz="2000" u="sng" dirty="0" smtClean="0">
                <a:hlinkClick r:id="rId4"/>
              </a:rPr>
              <a:t>www.acm.org/about/code-of-ethics</a:t>
            </a:r>
            <a:r>
              <a:rPr lang="en-US" sz="2000" u="sng" dirty="0" smtClean="0"/>
              <a:t/>
            </a:r>
            <a:br>
              <a:rPr lang="en-US" sz="2000" u="sng" dirty="0" smtClean="0"/>
            </a:b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147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Ethical Considerations of Combat AI</vt:lpstr>
      <vt:lpstr>Problem</vt:lpstr>
      <vt:lpstr>Slide 3</vt:lpstr>
      <vt:lpstr>Slide 4</vt:lpstr>
      <vt:lpstr>Slide 5</vt:lpstr>
      <vt:lpstr>Sources</vt:lpstr>
    </vt:vector>
  </TitlesOfParts>
  <Company>University of South Carolina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Ethical Considerations of Combat AI</dc:title>
  <dc:creator>SAEUIT2</dc:creator>
  <cp:lastModifiedBy>steve</cp:lastModifiedBy>
  <cp:revision>15</cp:revision>
  <dcterms:created xsi:type="dcterms:W3CDTF">2012-04-11T20:40:44Z</dcterms:created>
  <dcterms:modified xsi:type="dcterms:W3CDTF">2012-04-12T03:39:22Z</dcterms:modified>
</cp:coreProperties>
</file>