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11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DBE4046A-49EA-4466-986E-B784DA3C5284}" type="datetimeFigureOut">
              <a:rPr lang="en-US" smtClean="0"/>
              <a:t>4/12/2012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EB9D95AE-A9BC-4FF0-AF0A-B9CEB91BEBBB}"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BE4046A-49EA-4466-986E-B784DA3C5284}" type="datetimeFigureOut">
              <a:rPr lang="en-US" smtClean="0"/>
              <a:t>4/12/2012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9D95AE-A9BC-4FF0-AF0A-B9CEB91BEBB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BE4046A-49EA-4466-986E-B784DA3C5284}" type="datetimeFigureOut">
              <a:rPr lang="en-US" smtClean="0"/>
              <a:t>4/12/2012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9D95AE-A9BC-4FF0-AF0A-B9CEB91BEBB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BE4046A-49EA-4466-986E-B784DA3C5284}" type="datetimeFigureOut">
              <a:rPr lang="en-US" smtClean="0"/>
              <a:t>4/12/2012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9D95AE-A9BC-4FF0-AF0A-B9CEB91BEBB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BE4046A-49EA-4466-986E-B784DA3C5284}" type="datetimeFigureOut">
              <a:rPr lang="en-US" smtClean="0"/>
              <a:t>4/12/2012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EB9D95AE-A9BC-4FF0-AF0A-B9CEB91BEBBB}"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BE4046A-49EA-4466-986E-B784DA3C5284}" type="datetimeFigureOut">
              <a:rPr lang="en-US" smtClean="0"/>
              <a:t>4/12/2012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9D95AE-A9BC-4FF0-AF0A-B9CEB91BEBB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BE4046A-49EA-4466-986E-B784DA3C5284}" type="datetimeFigureOut">
              <a:rPr lang="en-US" smtClean="0"/>
              <a:t>4/12/2012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9D95AE-A9BC-4FF0-AF0A-B9CEB91BEBB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BE4046A-49EA-4466-986E-B784DA3C5284}" type="datetimeFigureOut">
              <a:rPr lang="en-US" smtClean="0"/>
              <a:t>4/12/2012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9D95AE-A9BC-4FF0-AF0A-B9CEB91BEBB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E4046A-49EA-4466-986E-B784DA3C5284}" type="datetimeFigureOut">
              <a:rPr lang="en-US" smtClean="0"/>
              <a:t>4/12/2012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9D95AE-A9BC-4FF0-AF0A-B9CEB91BEBB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BE4046A-49EA-4466-986E-B784DA3C5284}" type="datetimeFigureOut">
              <a:rPr lang="en-US" smtClean="0"/>
              <a:t>4/12/2012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9D95AE-A9BC-4FF0-AF0A-B9CEB91BEBB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BE4046A-49EA-4466-986E-B784DA3C5284}" type="datetimeFigureOut">
              <a:rPr lang="en-US" smtClean="0"/>
              <a:t>4/12/2012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9D95AE-A9BC-4FF0-AF0A-B9CEB91BEBB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DBE4046A-49EA-4466-986E-B784DA3C5284}" type="datetimeFigureOut">
              <a:rPr lang="en-US" smtClean="0"/>
              <a:t>4/12/2012</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EB9D95AE-A9BC-4FF0-AF0A-B9CEB91BEBBB}"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Hackers Shutting down Train Lines</a:t>
            </a:r>
            <a:endParaRPr lang="en-US" dirty="0"/>
          </a:p>
        </p:txBody>
      </p:sp>
      <p:sp>
        <p:nvSpPr>
          <p:cNvPr id="3" name="Subtitle 2"/>
          <p:cNvSpPr>
            <a:spLocks noGrp="1"/>
          </p:cNvSpPr>
          <p:nvPr>
            <p:ph type="subTitle" idx="1"/>
          </p:nvPr>
        </p:nvSpPr>
        <p:spPr/>
        <p:txBody>
          <a:bodyPr>
            <a:normAutofit/>
          </a:bodyPr>
          <a:lstStyle/>
          <a:p>
            <a:r>
              <a:rPr lang="en-US" sz="1800" dirty="0" smtClean="0"/>
              <a:t>Teigh Berg</a:t>
            </a:r>
          </a:p>
          <a:p>
            <a:r>
              <a:rPr lang="en-US" sz="1800" dirty="0" smtClean="0"/>
              <a:t>ACM tech news: 12/30/11</a:t>
            </a:r>
          </a:p>
          <a:p>
            <a:r>
              <a:rPr lang="en-US" sz="1800" dirty="0" smtClean="0"/>
              <a:t>Source:  Reuters (12/28/11)</a:t>
            </a:r>
          </a:p>
          <a:p>
            <a:r>
              <a:rPr lang="en-US" sz="1800" dirty="0" smtClean="0"/>
              <a:t>URL:http://</a:t>
            </a:r>
            <a:r>
              <a:rPr lang="en-US" sz="1800" dirty="0" err="1" smtClean="0"/>
              <a:t>www.reuters.com</a:t>
            </a:r>
            <a:r>
              <a:rPr lang="en-US" sz="1800" dirty="0" smtClean="0"/>
              <a:t>/article/2011/12/28/us-trains-security-idUSTRE7BR0C520111228</a:t>
            </a:r>
            <a:endParaRPr lang="en-US" sz="1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normAutofit/>
          </a:bodyPr>
          <a:lstStyle/>
          <a:p>
            <a:pPr>
              <a:buNone/>
            </a:pPr>
            <a:r>
              <a:rPr lang="en-US" sz="2800" dirty="0" smtClean="0"/>
              <a:t>	“Hackers, using the same technique to shut down a website by overwhelming them with web traffic, could shut down the computers that control train switching systems,” According to Stefan </a:t>
            </a:r>
            <a:r>
              <a:rPr lang="en-US" sz="2800" dirty="0" err="1" smtClean="0"/>
              <a:t>Katzenbeisser</a:t>
            </a:r>
            <a:r>
              <a:rPr lang="en-US" sz="2800" dirty="0" smtClean="0"/>
              <a:t> at </a:t>
            </a:r>
            <a:r>
              <a:rPr lang="en-US" sz="2800" dirty="0" err="1" smtClean="0"/>
              <a:t>Technische</a:t>
            </a:r>
            <a:r>
              <a:rPr lang="en-US" sz="2800" dirty="0" smtClean="0"/>
              <a:t> </a:t>
            </a:r>
            <a:r>
              <a:rPr lang="en-US" sz="2800" dirty="0" err="1" smtClean="0"/>
              <a:t>Universitat</a:t>
            </a:r>
            <a:r>
              <a:rPr lang="en-US" sz="2800" dirty="0" smtClean="0"/>
              <a:t> Darmstadt in Germany.  </a:t>
            </a:r>
          </a:p>
          <a:p>
            <a:pPr>
              <a:buNone/>
            </a:pPr>
            <a:r>
              <a:rPr lang="en-US" sz="2800" dirty="0"/>
              <a:t>	</a:t>
            </a:r>
            <a:r>
              <a:rPr lang="en-US" sz="2800" dirty="0" smtClean="0"/>
              <a:t>While </a:t>
            </a:r>
            <a:r>
              <a:rPr lang="en-US" sz="2800" dirty="0" err="1" smtClean="0"/>
              <a:t>Katzenbeisser</a:t>
            </a:r>
            <a:r>
              <a:rPr lang="en-US" sz="2800" dirty="0" smtClean="0"/>
              <a:t> says that “the trains could not crash, but service could be disrupted for quite some time”</a:t>
            </a:r>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its all about</a:t>
            </a:r>
            <a:endParaRPr lang="en-US" dirty="0"/>
          </a:p>
        </p:txBody>
      </p:sp>
      <p:sp>
        <p:nvSpPr>
          <p:cNvPr id="3" name="Content Placeholder 2"/>
          <p:cNvSpPr>
            <a:spLocks noGrp="1"/>
          </p:cNvSpPr>
          <p:nvPr>
            <p:ph idx="1"/>
          </p:nvPr>
        </p:nvSpPr>
        <p:spPr/>
        <p:txBody>
          <a:bodyPr>
            <a:normAutofit/>
          </a:bodyPr>
          <a:lstStyle/>
          <a:p>
            <a:r>
              <a:rPr lang="en-US" sz="2000" dirty="0" smtClean="0"/>
              <a:t>The ethical issue of this case is the slowing down of the train schedule and its impact.</a:t>
            </a:r>
          </a:p>
          <a:p>
            <a:r>
              <a:rPr lang="en-US" sz="2000" dirty="0" smtClean="0"/>
              <a:t>The stakeholders in this case are those who have jobs and businesses that require commuting by train.  As well as the train operators and the people who have to work on the systems that control train switching.</a:t>
            </a:r>
          </a:p>
          <a:p>
            <a:r>
              <a:rPr lang="en-US" sz="2000" dirty="0" smtClean="0"/>
              <a:t>Three solutions: a)make train switching manual, b)Make the system secure from all intrusion of any kind, c) Make only a few system </a:t>
            </a:r>
            <a:r>
              <a:rPr lang="en-US" sz="2000" dirty="0" err="1" smtClean="0"/>
              <a:t>admins</a:t>
            </a:r>
            <a:r>
              <a:rPr lang="en-US" sz="2000" dirty="0" smtClean="0"/>
              <a:t> with randomly generating passwords each week.  The best case would be c) because it creates a system of relative security and has the best chance of being effective.  The worst case is b) because it allows no work to be done on the system if something goes wrong.  I personally would choose c) because it seems to be the most balanced.</a:t>
            </a:r>
            <a:endParaRPr 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its all about(continued)</a:t>
            </a:r>
            <a:endParaRPr lang="en-US" dirty="0"/>
          </a:p>
        </p:txBody>
      </p:sp>
      <p:sp>
        <p:nvSpPr>
          <p:cNvPr id="3" name="Content Placeholder 2"/>
          <p:cNvSpPr>
            <a:spLocks noGrp="1"/>
          </p:cNvSpPr>
          <p:nvPr>
            <p:ph idx="1"/>
          </p:nvPr>
        </p:nvSpPr>
        <p:spPr/>
        <p:txBody>
          <a:bodyPr>
            <a:normAutofit lnSpcReduction="10000"/>
          </a:bodyPr>
          <a:lstStyle/>
          <a:p>
            <a:r>
              <a:rPr lang="en-US" sz="2000" dirty="0" smtClean="0"/>
              <a:t>I would personally allow everyone to use the solution I have provided because it is a smart way to security.  This solution also treats people as both means and ends, because it has people in every part of the process except for password generation.</a:t>
            </a:r>
          </a:p>
          <a:p>
            <a:r>
              <a:rPr lang="en-US" sz="2000" dirty="0" smtClean="0"/>
              <a:t>This solution is natural in the context of the environment that it is relevant.  This solution is also balanced because it allows for people to access the system, but it does not allow for an active scenario where hacking the system can occur, as only a few people have access to the system and the passwords vary from week to week.</a:t>
            </a:r>
          </a:p>
          <a:p>
            <a:r>
              <a:rPr lang="en-US" sz="2000" dirty="0" smtClean="0"/>
              <a:t>There would be a majority that think that this solution is the most efficient means to the end, as it secures the system and allows for only a few people to access the system.  It will produce the greatest good for the greatest amount of people provided that people could be honest.</a:t>
            </a:r>
            <a:endParaRPr 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its all about (Final)</a:t>
            </a:r>
            <a:endParaRPr lang="en-US" dirty="0"/>
          </a:p>
        </p:txBody>
      </p:sp>
      <p:sp>
        <p:nvSpPr>
          <p:cNvPr id="3" name="Content Placeholder 2"/>
          <p:cNvSpPr>
            <a:spLocks noGrp="1"/>
          </p:cNvSpPr>
          <p:nvPr>
            <p:ph idx="1"/>
          </p:nvPr>
        </p:nvSpPr>
        <p:spPr/>
        <p:txBody>
          <a:bodyPr>
            <a:normAutofit/>
          </a:bodyPr>
          <a:lstStyle/>
          <a:p>
            <a:r>
              <a:rPr lang="en-US" sz="2000" dirty="0" smtClean="0"/>
              <a:t>I personally feel that this solution is the best one by far because it provides the best security and in my own conscience, because it would be the most sensible and allow for the most flexibility.</a:t>
            </a:r>
          </a:p>
          <a:p>
            <a:r>
              <a:rPr lang="en-US" sz="2000" dirty="0" smtClean="0"/>
              <a:t>I personally feel that no philosophy actually affected this plan, but rather my personal morals are what influenced the morality of this solution and my sense of logic is what influenced how the solution was set up.</a:t>
            </a:r>
          </a:p>
          <a:p>
            <a:r>
              <a:rPr lang="en-US" sz="2000" dirty="0" smtClean="0"/>
              <a:t>For the solution, it follows the ACM codes parts 1.1-1.3, as it helps with human well being by allowing people to get to work on time with a secure train system, it avoids harm to others, economic or physical, and it forces the </a:t>
            </a:r>
            <a:r>
              <a:rPr lang="en-US" sz="2000" dirty="0" err="1" smtClean="0"/>
              <a:t>admins</a:t>
            </a:r>
            <a:r>
              <a:rPr lang="en-US" sz="2000" dirty="0" smtClean="0"/>
              <a:t> of the system to be honest and trustworthy and not give out the system passwords to others.</a:t>
            </a:r>
            <a:endParaRPr lang="en-US" sz="2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36</TotalTime>
  <Words>501</Words>
  <Application>Microsoft Office PowerPoint</Application>
  <PresentationFormat>On-screen Show (4:3)</PresentationFormat>
  <Paragraphs>20</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Apex</vt:lpstr>
      <vt:lpstr>Hackers Shutting down Train Lines</vt:lpstr>
      <vt:lpstr>Summary</vt:lpstr>
      <vt:lpstr>What its all about</vt:lpstr>
      <vt:lpstr>What its all about(continued)</vt:lpstr>
      <vt:lpstr>What its all about (Final)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Hackers Shutting down Train Lines</dc:title>
  <dc:creator>Teigh Berg</dc:creator>
  <cp:lastModifiedBy>Teigh Berg</cp:lastModifiedBy>
  <cp:revision>5</cp:revision>
  <dcterms:created xsi:type="dcterms:W3CDTF">2012-04-12T19:21:28Z</dcterms:created>
  <dcterms:modified xsi:type="dcterms:W3CDTF">2012-04-12T19:57:32Z</dcterms:modified>
</cp:coreProperties>
</file>