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46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7BFBAF-ED5A-4445-A930-8A096195A4B1}" type="datetimeFigureOut">
              <a:rPr lang="en-US" smtClean="0"/>
              <a:pPr/>
              <a:t>4/20/2011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F02E3D-48FA-4D45-96BA-F34D5A6234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F02E3D-48FA-4D45-96BA-F34D5A62344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F02E3D-48FA-4D45-96BA-F34D5A623449}"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F02E3D-48FA-4D45-96BA-F34D5A62344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F02E3D-48FA-4D45-96BA-F34D5A62344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F02E3D-48FA-4D45-96BA-F34D5A62344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F02E3D-48FA-4D45-96BA-F34D5A62344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2F02E3D-48FA-4D45-96BA-F34D5A623449}"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2162387-8F96-4579-BA28-42AE4E43A6FF}" type="datetimeFigureOut">
              <a:rPr lang="en-US" smtClean="0"/>
              <a:pPr/>
              <a:t>4/20/2011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39E1B46-D580-4A8E-A4BB-4C00E3051FD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162387-8F96-4579-BA28-42AE4E43A6FF}" type="datetimeFigureOut">
              <a:rPr lang="en-US" smtClean="0"/>
              <a:pPr/>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E1B46-D580-4A8E-A4BB-4C00E3051F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162387-8F96-4579-BA28-42AE4E43A6FF}" type="datetimeFigureOut">
              <a:rPr lang="en-US" smtClean="0"/>
              <a:pPr/>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E1B46-D580-4A8E-A4BB-4C00E3051F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162387-8F96-4579-BA28-42AE4E43A6FF}" type="datetimeFigureOut">
              <a:rPr lang="en-US" smtClean="0"/>
              <a:pPr/>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E1B46-D580-4A8E-A4BB-4C00E3051F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2162387-8F96-4579-BA28-42AE4E43A6FF}" type="datetimeFigureOut">
              <a:rPr lang="en-US" smtClean="0"/>
              <a:pPr/>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E1B46-D580-4A8E-A4BB-4C00E3051FD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2162387-8F96-4579-BA28-42AE4E43A6FF}" type="datetimeFigureOut">
              <a:rPr lang="en-US" smtClean="0"/>
              <a:pPr/>
              <a:t>4/20/2011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9E1B46-D580-4A8E-A4BB-4C00E3051F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2162387-8F96-4579-BA28-42AE4E43A6FF}" type="datetimeFigureOut">
              <a:rPr lang="en-US" smtClean="0"/>
              <a:pPr/>
              <a:t>4/20/2011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9E1B46-D580-4A8E-A4BB-4C00E3051FD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2162387-8F96-4579-BA28-42AE4E43A6FF}" type="datetimeFigureOut">
              <a:rPr lang="en-US" smtClean="0"/>
              <a:pPr/>
              <a:t>4/20/2011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9E1B46-D580-4A8E-A4BB-4C00E3051F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62387-8F96-4579-BA28-42AE4E43A6FF}" type="datetimeFigureOut">
              <a:rPr lang="en-US" smtClean="0"/>
              <a:pPr/>
              <a:t>4/20/2011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9E1B46-D580-4A8E-A4BB-4C00E3051F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2162387-8F96-4579-BA28-42AE4E43A6FF}" type="datetimeFigureOut">
              <a:rPr lang="en-US" smtClean="0"/>
              <a:pPr/>
              <a:t>4/20/2011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9E1B46-D580-4A8E-A4BB-4C00E3051F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2162387-8F96-4579-BA28-42AE4E43A6FF}" type="datetimeFigureOut">
              <a:rPr lang="en-US" smtClean="0"/>
              <a:pPr/>
              <a:t>4/20/2011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39E1B46-D580-4A8E-A4BB-4C00E3051FD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2162387-8F96-4579-BA28-42AE4E43A6FF}" type="datetimeFigureOut">
              <a:rPr lang="en-US" smtClean="0"/>
              <a:pPr/>
              <a:t>4/20/2011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39E1B46-D580-4A8E-A4BB-4C00E3051FD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technologyreview.com/web/37074/?a=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acm.org/about/code-of-ethics" TargetMode="External"/><Relationship Id="rId4" Type="http://schemas.openxmlformats.org/officeDocument/2006/relationships/hyperlink" Target="http://technews.acm.org/archives.cfm?fo=2011-03-mar/mar-25-2011.html#51324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Transparent Proxies</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China’s attempt to tighten communication</a:t>
            </a:r>
          </a:p>
          <a:p>
            <a:endParaRPr lang="en-US" dirty="0" smtClean="0"/>
          </a:p>
          <a:p>
            <a:r>
              <a:rPr lang="en-US" dirty="0" smtClean="0"/>
              <a:t>Byron </a:t>
            </a:r>
            <a:r>
              <a:rPr lang="en-US" dirty="0" err="1" smtClean="0"/>
              <a:t>Alleman</a:t>
            </a:r>
            <a:endParaRPr lang="en-US" dirty="0" smtClean="0"/>
          </a:p>
          <a:p>
            <a:r>
              <a:rPr lang="en-US" smtClean="0"/>
              <a:t>CSCE390 – Computer Ethics</a:t>
            </a:r>
            <a:endParaRPr lang="en-US" dirty="0" smtClean="0"/>
          </a:p>
          <a:p>
            <a:r>
              <a:rPr lang="en-US" dirty="0" smtClean="0"/>
              <a:t>April 2011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Story</a:t>
            </a:r>
            <a:endParaRPr lang="en-US" dirty="0"/>
          </a:p>
        </p:txBody>
      </p:sp>
      <p:sp>
        <p:nvSpPr>
          <p:cNvPr id="3" name="Content Placeholder 2"/>
          <p:cNvSpPr>
            <a:spLocks noGrp="1"/>
          </p:cNvSpPr>
          <p:nvPr>
            <p:ph idx="1"/>
          </p:nvPr>
        </p:nvSpPr>
        <p:spPr/>
        <p:txBody>
          <a:bodyPr/>
          <a:lstStyle/>
          <a:p>
            <a:r>
              <a:rPr lang="en-US" dirty="0" smtClean="0"/>
              <a:t>Due to political unrest in the Middle East, China has tightened communications</a:t>
            </a:r>
          </a:p>
          <a:p>
            <a:r>
              <a:rPr lang="en-US" dirty="0" smtClean="0"/>
              <a:t>An attack is blocking emails from being sent sometimes in a way that makes it look like it is an error with </a:t>
            </a:r>
            <a:r>
              <a:rPr lang="en-US" dirty="0" err="1" smtClean="0"/>
              <a:t>gmail</a:t>
            </a:r>
            <a:endParaRPr lang="en-US" dirty="0" smtClean="0"/>
          </a:p>
          <a:p>
            <a:r>
              <a:rPr lang="en-US" dirty="0" smtClean="0"/>
              <a:t>Google claims that it isn’t a technical issue on their side</a:t>
            </a:r>
          </a:p>
          <a:p>
            <a:r>
              <a:rPr lang="en-US" dirty="0" smtClean="0"/>
              <a:t>Security experts say that the Chinese government is likely using transparent proxies to intercept network messages.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8-step ethical decision process	</a:t>
            </a:r>
            <a:endParaRPr lang="en-US" dirty="0"/>
          </a:p>
        </p:txBody>
      </p:sp>
      <p:sp>
        <p:nvSpPr>
          <p:cNvPr id="3" name="Content Placeholder 2"/>
          <p:cNvSpPr>
            <a:spLocks noGrp="1"/>
          </p:cNvSpPr>
          <p:nvPr>
            <p:ph idx="1"/>
          </p:nvPr>
        </p:nvSpPr>
        <p:spPr/>
        <p:txBody>
          <a:bodyPr>
            <a:normAutofit/>
          </a:bodyPr>
          <a:lstStyle/>
          <a:p>
            <a:pPr marL="514350" indent="-514350">
              <a:buAutoNum type="arabicPeriod"/>
            </a:pPr>
            <a:r>
              <a:rPr lang="en-US" dirty="0" smtClean="0"/>
              <a:t>There are two main ethical issues that I can think of. If every email is being filtered and checked for content there is an issue of privacy.  Second, China has the ability to warp what the user views, creating possibly misleading information.</a:t>
            </a:r>
          </a:p>
          <a:p>
            <a:pPr marL="514350" indent="-514350">
              <a:buAutoNum type="arabicPeriod"/>
            </a:pPr>
            <a:r>
              <a:rPr lang="en-US" dirty="0" smtClean="0"/>
              <a:t>The two stakeholders are Google and China.  China denies the allegations.  Google wants China to stop filtering the data and causing issues for Google’s users.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62000" y="685800"/>
            <a:ext cx="8077200" cy="591312"/>
          </a:xfrm>
        </p:spPr>
        <p:txBody>
          <a:bodyPr>
            <a:normAutofit fontScale="90000"/>
          </a:bodyPr>
          <a:lstStyle/>
          <a:p>
            <a:r>
              <a:rPr lang="en-US" dirty="0" smtClean="0"/>
              <a:t>Continued.</a:t>
            </a:r>
            <a:endParaRPr lang="en-US" dirty="0"/>
          </a:p>
        </p:txBody>
      </p:sp>
      <p:sp>
        <p:nvSpPr>
          <p:cNvPr id="8" name="Content Placeholder 7"/>
          <p:cNvSpPr>
            <a:spLocks noGrp="1"/>
          </p:cNvSpPr>
          <p:nvPr>
            <p:ph idx="1"/>
          </p:nvPr>
        </p:nvSpPr>
        <p:spPr/>
        <p:txBody>
          <a:bodyPr>
            <a:normAutofit lnSpcReduction="10000"/>
          </a:bodyPr>
          <a:lstStyle/>
          <a:p>
            <a:pPr>
              <a:buNone/>
            </a:pPr>
            <a:r>
              <a:rPr lang="en-US" dirty="0" smtClean="0"/>
              <a:t>3. Two extremes would be China not being capable of modifying content and China having full access to content filtering.  A compromise would possibly be allowing China to filter content with a notification to the user about why the information is being filtered.  The only one I would tolerate is removing any filtering or tampering.</a:t>
            </a:r>
          </a:p>
          <a:p>
            <a:pPr>
              <a:buNone/>
            </a:pPr>
            <a:r>
              <a:rPr lang="en-US" dirty="0" smtClean="0"/>
              <a:t>4. I would be willing for everyone to be permitted to use this solution because I think its unethical for people to modify information.  I don’t believe my solution treats people as ends rather than as means.</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a:bodyPr>
          <a:lstStyle/>
          <a:p>
            <a:pPr marL="514350" indent="-514350">
              <a:buAutoNum type="arabicPeriod" startAt="5"/>
            </a:pPr>
            <a:r>
              <a:rPr lang="en-US" dirty="0" smtClean="0"/>
              <a:t>I think the solution is in accord with what is natural.  People expect the information that they are presented with to be true.  </a:t>
            </a:r>
          </a:p>
          <a:p>
            <a:pPr marL="514350" indent="-514350">
              <a:buAutoNum type="arabicPeriod" startAt="5"/>
            </a:pPr>
            <a:r>
              <a:rPr lang="en-US" dirty="0" smtClean="0"/>
              <a:t>I think that the majority of people (unfortunately not the people that rule) would find this solution satisfactory.</a:t>
            </a:r>
          </a:p>
          <a:p>
            <a:pPr marL="514350" indent="-514350">
              <a:buAutoNum type="arabicPeriod" startAt="5"/>
            </a:pPr>
            <a:r>
              <a:rPr lang="en-US" dirty="0" smtClean="0"/>
              <a:t>I feel like I am unbiased in my decision.</a:t>
            </a:r>
          </a:p>
          <a:p>
            <a:pPr marL="514350" indent="-514350">
              <a:buAutoNum type="arabicPeriod" startAt="5"/>
            </a:pPr>
            <a:r>
              <a:rPr lang="en-US" dirty="0" smtClean="0"/>
              <a:t>I feel like in this situation, the philosophical belief system that is most influential in my solution is idealism.  Perhaps it is too idealistic and naive to believe that information should not be filtered.  Controlling information is a good way of controlling population.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of the ACM Code</a:t>
            </a:r>
            <a:endParaRPr lang="en-US" dirty="0"/>
          </a:p>
        </p:txBody>
      </p:sp>
      <p:sp>
        <p:nvSpPr>
          <p:cNvPr id="3" name="Content Placeholder 2"/>
          <p:cNvSpPr>
            <a:spLocks noGrp="1"/>
          </p:cNvSpPr>
          <p:nvPr>
            <p:ph idx="1"/>
          </p:nvPr>
        </p:nvSpPr>
        <p:spPr/>
        <p:txBody>
          <a:bodyPr/>
          <a:lstStyle/>
          <a:p>
            <a:pPr>
              <a:buNone/>
            </a:pPr>
            <a:r>
              <a:rPr lang="en-US" dirty="0" smtClean="0"/>
              <a:t>The two sections of the code that apply in this situation are:</a:t>
            </a:r>
          </a:p>
          <a:p>
            <a:pPr lvl="1"/>
            <a:r>
              <a:rPr lang="en-US" dirty="0" smtClean="0"/>
              <a:t>1.3 Be honest and trustworthy</a:t>
            </a:r>
          </a:p>
          <a:p>
            <a:pPr lvl="1">
              <a:buNone/>
            </a:pPr>
            <a:r>
              <a:rPr lang="en-US" dirty="0" smtClean="0"/>
              <a:t>and</a:t>
            </a:r>
          </a:p>
          <a:p>
            <a:pPr lvl="1"/>
            <a:r>
              <a:rPr lang="en-US" dirty="0" smtClean="0"/>
              <a:t>1.7 Respect the privacy of others.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dirty="0" smtClean="0">
                <a:hlinkClick r:id="rId3"/>
              </a:rPr>
              <a:t>http://www.technologyreview.com/web/37074/?a=f</a:t>
            </a:r>
            <a:endParaRPr lang="en-US" dirty="0" smtClean="0"/>
          </a:p>
          <a:p>
            <a:pPr>
              <a:buNone/>
            </a:pPr>
            <a:endParaRPr lang="en-US" dirty="0" smtClean="0"/>
          </a:p>
          <a:p>
            <a:pPr>
              <a:buNone/>
            </a:pPr>
            <a:r>
              <a:rPr lang="en-US" dirty="0" smtClean="0">
                <a:hlinkClick r:id="rId4"/>
              </a:rPr>
              <a:t>http://technews.acm.org/archives.cfm?fo=2011-03-mar/mar-25-2011.html#513243</a:t>
            </a:r>
            <a:endParaRPr lang="en-US" dirty="0" smtClean="0"/>
          </a:p>
          <a:p>
            <a:pPr>
              <a:buNone/>
            </a:pPr>
            <a:endParaRPr lang="en-US" dirty="0" smtClean="0"/>
          </a:p>
          <a:p>
            <a:pPr>
              <a:buNone/>
            </a:pPr>
            <a:r>
              <a:rPr lang="en-US" dirty="0" smtClean="0">
                <a:hlinkClick r:id="rId5"/>
              </a:rPr>
              <a:t>http://www.acm.org/about/code-of-ethics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TotalTime>
  <Words>416</Words>
  <Application>Microsoft Office PowerPoint</Application>
  <PresentationFormat>On-screen Show (4:3)</PresentationFormat>
  <Paragraphs>40</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Transparent Proxies</vt:lpstr>
      <vt:lpstr>The Story</vt:lpstr>
      <vt:lpstr>8-step ethical decision process </vt:lpstr>
      <vt:lpstr>Continued.</vt:lpstr>
      <vt:lpstr>Continued.</vt:lpstr>
      <vt:lpstr>Application of the ACM Code</vt:lpstr>
      <vt:lpstr>References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Alleman</dc:creator>
  <cp:lastModifiedBy>Alleman</cp:lastModifiedBy>
  <cp:revision>9</cp:revision>
  <dcterms:created xsi:type="dcterms:W3CDTF">2011-04-20T01:34:43Z</dcterms:created>
  <dcterms:modified xsi:type="dcterms:W3CDTF">2011-04-21T03:04:58Z</dcterms:modified>
</cp:coreProperties>
</file>