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70" r:id="rId2"/>
    <p:sldId id="286" r:id="rId3"/>
    <p:sldId id="263" r:id="rId4"/>
    <p:sldId id="287" r:id="rId5"/>
    <p:sldId id="264" r:id="rId6"/>
    <p:sldId id="261" r:id="rId7"/>
    <p:sldId id="294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95" r:id="rId16"/>
    <p:sldId id="296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A3976-CB64-4B47-B440-D2B0DBBABB4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E3134-7B7F-4E74-A7DD-B7009D90A617}">
      <dgm:prSet phldrT="[Text]"/>
      <dgm:spPr/>
      <dgm:t>
        <a:bodyPr/>
        <a:lstStyle/>
        <a:p>
          <a:endParaRPr lang="en-US" dirty="0"/>
        </a:p>
      </dgm:t>
    </dgm:pt>
    <dgm:pt modelId="{D7A7F689-8114-49F6-8C01-3DA54AE0E516}" type="parTrans" cxnId="{76E17DD9-B90E-4F5B-8938-D00C2FA02A4A}">
      <dgm:prSet/>
      <dgm:spPr/>
      <dgm:t>
        <a:bodyPr/>
        <a:lstStyle/>
        <a:p>
          <a:endParaRPr lang="en-US"/>
        </a:p>
      </dgm:t>
    </dgm:pt>
    <dgm:pt modelId="{D43D273C-DA67-4340-8B1F-7FD144A5EF17}" type="sibTrans" cxnId="{76E17DD9-B90E-4F5B-8938-D00C2FA02A4A}">
      <dgm:prSet/>
      <dgm:spPr/>
      <dgm:t>
        <a:bodyPr/>
        <a:lstStyle/>
        <a:p>
          <a:endParaRPr lang="en-US"/>
        </a:p>
      </dgm:t>
    </dgm:pt>
    <dgm:pt modelId="{4E7933A9-3A66-457C-9836-F5A389124C4E}">
      <dgm:prSet phldrT="[Text]" phldr="1"/>
      <dgm:spPr/>
      <dgm:t>
        <a:bodyPr/>
        <a:lstStyle/>
        <a:p>
          <a:endParaRPr lang="en-US" dirty="0"/>
        </a:p>
      </dgm:t>
    </dgm:pt>
    <dgm:pt modelId="{94BD4F34-7742-47F2-86B6-EF139211F831}" type="parTrans" cxnId="{B6BF31F3-7F85-42D3-8CC4-E9C6E95C89A7}">
      <dgm:prSet/>
      <dgm:spPr/>
      <dgm:t>
        <a:bodyPr/>
        <a:lstStyle/>
        <a:p>
          <a:endParaRPr lang="en-US"/>
        </a:p>
      </dgm:t>
    </dgm:pt>
    <dgm:pt modelId="{713817BC-F323-4BB8-9278-B3A641F25996}" type="sibTrans" cxnId="{B6BF31F3-7F85-42D3-8CC4-E9C6E95C89A7}">
      <dgm:prSet/>
      <dgm:spPr/>
      <dgm:t>
        <a:bodyPr/>
        <a:lstStyle/>
        <a:p>
          <a:endParaRPr lang="en-US"/>
        </a:p>
      </dgm:t>
    </dgm:pt>
    <dgm:pt modelId="{FB4D9933-E742-46D3-919C-D9CB48064DB9}">
      <dgm:prSet phldrT="[Text]" phldr="1"/>
      <dgm:spPr/>
      <dgm:t>
        <a:bodyPr/>
        <a:lstStyle/>
        <a:p>
          <a:endParaRPr lang="en-US" dirty="0"/>
        </a:p>
      </dgm:t>
    </dgm:pt>
    <dgm:pt modelId="{4A9A561C-99AE-4950-8A72-68AC5764553D}" type="parTrans" cxnId="{9134A87B-915D-4753-9D32-71B54200E481}">
      <dgm:prSet/>
      <dgm:spPr/>
      <dgm:t>
        <a:bodyPr/>
        <a:lstStyle/>
        <a:p>
          <a:endParaRPr lang="en-US"/>
        </a:p>
      </dgm:t>
    </dgm:pt>
    <dgm:pt modelId="{1203EFCD-3D26-4F5E-A5E8-62C40354816F}" type="sibTrans" cxnId="{9134A87B-915D-4753-9D32-71B54200E481}">
      <dgm:prSet/>
      <dgm:spPr/>
      <dgm:t>
        <a:bodyPr/>
        <a:lstStyle/>
        <a:p>
          <a:endParaRPr lang="en-US"/>
        </a:p>
      </dgm:t>
    </dgm:pt>
    <dgm:pt modelId="{FEF3AEE9-1AB8-4682-A1A1-16551FD0BF46}">
      <dgm:prSet phldrT="[Text]"/>
      <dgm:spPr/>
      <dgm:t>
        <a:bodyPr/>
        <a:lstStyle/>
        <a:p>
          <a:endParaRPr lang="en-US" dirty="0"/>
        </a:p>
      </dgm:t>
    </dgm:pt>
    <dgm:pt modelId="{A995F413-3978-4D7B-B730-7BD4E9144C13}" type="parTrans" cxnId="{92C0B8E4-2F79-44E2-9DC0-CF5E85DC6105}">
      <dgm:prSet/>
      <dgm:spPr/>
      <dgm:t>
        <a:bodyPr/>
        <a:lstStyle/>
        <a:p>
          <a:endParaRPr lang="en-US"/>
        </a:p>
      </dgm:t>
    </dgm:pt>
    <dgm:pt modelId="{E19B7306-47F2-4653-A0DC-F2DBD2CFAF88}" type="sibTrans" cxnId="{92C0B8E4-2F79-44E2-9DC0-CF5E85DC6105}">
      <dgm:prSet/>
      <dgm:spPr/>
      <dgm:t>
        <a:bodyPr/>
        <a:lstStyle/>
        <a:p>
          <a:endParaRPr lang="en-US"/>
        </a:p>
      </dgm:t>
    </dgm:pt>
    <dgm:pt modelId="{0D3E7178-D143-4F48-8647-7B9CD594C9CF}">
      <dgm:prSet phldrT="[Text]"/>
      <dgm:spPr/>
      <dgm:t>
        <a:bodyPr/>
        <a:lstStyle/>
        <a:p>
          <a:endParaRPr lang="en-US" dirty="0"/>
        </a:p>
      </dgm:t>
    </dgm:pt>
    <dgm:pt modelId="{25EC43B8-B585-4F3A-B2E7-5142A9D092A8}" type="parTrans" cxnId="{6A9CC2EB-AE01-48D1-8870-1BCF2F64A872}">
      <dgm:prSet/>
      <dgm:spPr/>
    </dgm:pt>
    <dgm:pt modelId="{D935B3DD-64F3-4235-88E8-39196D26EBE0}" type="sibTrans" cxnId="{6A9CC2EB-AE01-48D1-8870-1BCF2F64A872}">
      <dgm:prSet/>
      <dgm:spPr/>
    </dgm:pt>
    <dgm:pt modelId="{77175A7D-17E3-4DAB-B519-DE1C33CE8823}">
      <dgm:prSet phldrT="[Text]"/>
      <dgm:spPr/>
      <dgm:t>
        <a:bodyPr/>
        <a:lstStyle/>
        <a:p>
          <a:endParaRPr lang="en-US" dirty="0"/>
        </a:p>
      </dgm:t>
    </dgm:pt>
    <dgm:pt modelId="{17A7AD73-CB55-4F87-A798-C6434D24C532}" type="parTrans" cxnId="{DB122EC5-6060-4167-8D42-8EDCF4BAD46A}">
      <dgm:prSet/>
      <dgm:spPr/>
    </dgm:pt>
    <dgm:pt modelId="{8850A9FE-4C3B-463E-9AC7-AE9F972DB662}" type="sibTrans" cxnId="{DB122EC5-6060-4167-8D42-8EDCF4BAD46A}">
      <dgm:prSet/>
      <dgm:spPr/>
    </dgm:pt>
    <dgm:pt modelId="{3719488E-0D0B-416E-98A9-877DE84E5B96}">
      <dgm:prSet phldrT="[Text]"/>
      <dgm:spPr/>
      <dgm:t>
        <a:bodyPr/>
        <a:lstStyle/>
        <a:p>
          <a:endParaRPr lang="en-US" dirty="0"/>
        </a:p>
      </dgm:t>
    </dgm:pt>
    <dgm:pt modelId="{2C13A922-F62A-4926-A14E-8E587CD1A487}" type="parTrans" cxnId="{109D2C81-EA60-4564-8EF5-249FBF78D88A}">
      <dgm:prSet/>
      <dgm:spPr/>
    </dgm:pt>
    <dgm:pt modelId="{4114B7B8-666A-4C54-BF32-3769BD3B4AA0}" type="sibTrans" cxnId="{109D2C81-EA60-4564-8EF5-249FBF78D88A}">
      <dgm:prSet/>
      <dgm:spPr/>
    </dgm:pt>
    <dgm:pt modelId="{7B72D3D0-5458-41AE-85BA-9459F5BEC17D}" type="pres">
      <dgm:prSet presAssocID="{122A3976-CB64-4B47-B440-D2B0DBBABB4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6CFE66-0A23-481E-AC99-66EFDD4F3056}" type="pres">
      <dgm:prSet presAssocID="{122A3976-CB64-4B47-B440-D2B0DBBABB4F}" presName="ellipse" presStyleLbl="trBgShp" presStyleIdx="0" presStyleCnt="1"/>
      <dgm:spPr/>
    </dgm:pt>
    <dgm:pt modelId="{76085EAE-70A1-4554-8730-E5CE68168EC6}" type="pres">
      <dgm:prSet presAssocID="{122A3976-CB64-4B47-B440-D2B0DBBABB4F}" presName="arrow1" presStyleLbl="fgShp" presStyleIdx="0" presStyleCnt="1"/>
      <dgm:spPr/>
    </dgm:pt>
    <dgm:pt modelId="{82F978E3-A653-4B47-9A57-A7748110DF7B}" type="pres">
      <dgm:prSet presAssocID="{122A3976-CB64-4B47-B440-D2B0DBBABB4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7C4B-3A85-4CBD-8C68-B5C4AFF655A0}" type="pres">
      <dgm:prSet presAssocID="{125E3134-7B7F-4E74-A7DD-B7009D90A61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DC3D1-902F-460E-B3BA-5CA4527F9FC9}" type="pres">
      <dgm:prSet presAssocID="{0D3E7178-D143-4F48-8647-7B9CD594C9C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DB094-012C-4099-8A30-A8E37D9F7332}" type="pres">
      <dgm:prSet presAssocID="{4E7933A9-3A66-457C-9836-F5A389124C4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D68D7-EFD0-4197-AF89-2F2BDB575100}" type="pres">
      <dgm:prSet presAssocID="{122A3976-CB64-4B47-B440-D2B0DBBABB4F}" presName="funnel" presStyleLbl="trAlignAcc1" presStyleIdx="0" presStyleCnt="1"/>
      <dgm:spPr/>
    </dgm:pt>
  </dgm:ptLst>
  <dgm:cxnLst>
    <dgm:cxn modelId="{6A9CC2EB-AE01-48D1-8870-1BCF2F64A872}" srcId="{122A3976-CB64-4B47-B440-D2B0DBBABB4F}" destId="{0D3E7178-D143-4F48-8647-7B9CD594C9CF}" srcOrd="2" destOrd="0" parTransId="{25EC43B8-B585-4F3A-B2E7-5142A9D092A8}" sibTransId="{D935B3DD-64F3-4235-88E8-39196D26EBE0}"/>
    <dgm:cxn modelId="{154249CF-7979-4EC1-93AA-16E7D0BE3B3E}" type="presOf" srcId="{122A3976-CB64-4B47-B440-D2B0DBBABB4F}" destId="{7B72D3D0-5458-41AE-85BA-9459F5BEC17D}" srcOrd="0" destOrd="0" presId="urn:microsoft.com/office/officeart/2005/8/layout/funnel1"/>
    <dgm:cxn modelId="{76E17DD9-B90E-4F5B-8938-D00C2FA02A4A}" srcId="{122A3976-CB64-4B47-B440-D2B0DBBABB4F}" destId="{125E3134-7B7F-4E74-A7DD-B7009D90A617}" srcOrd="1" destOrd="0" parTransId="{D7A7F689-8114-49F6-8C01-3DA54AE0E516}" sibTransId="{D43D273C-DA67-4340-8B1F-7FD144A5EF17}"/>
    <dgm:cxn modelId="{B6BF31F3-7F85-42D3-8CC4-E9C6E95C89A7}" srcId="{122A3976-CB64-4B47-B440-D2B0DBBABB4F}" destId="{4E7933A9-3A66-457C-9836-F5A389124C4E}" srcOrd="3" destOrd="0" parTransId="{94BD4F34-7742-47F2-86B6-EF139211F831}" sibTransId="{713817BC-F323-4BB8-9278-B3A641F25996}"/>
    <dgm:cxn modelId="{92C0B8E4-2F79-44E2-9DC0-CF5E85DC6105}" srcId="{122A3976-CB64-4B47-B440-D2B0DBBABB4F}" destId="{FEF3AEE9-1AB8-4682-A1A1-16551FD0BF46}" srcOrd="5" destOrd="0" parTransId="{A995F413-3978-4D7B-B730-7BD4E9144C13}" sibTransId="{E19B7306-47F2-4653-A0DC-F2DBD2CFAF88}"/>
    <dgm:cxn modelId="{4D4677D3-1299-47AE-9657-B2EC809422D3}" type="presOf" srcId="{0D3E7178-D143-4F48-8647-7B9CD594C9CF}" destId="{64307C4B-3A85-4CBD-8C68-B5C4AFF655A0}" srcOrd="0" destOrd="0" presId="urn:microsoft.com/office/officeart/2005/8/layout/funnel1"/>
    <dgm:cxn modelId="{DB059B90-EB80-4B31-8CA7-840CD20910FD}" type="presOf" srcId="{4E7933A9-3A66-457C-9836-F5A389124C4E}" destId="{82F978E3-A653-4B47-9A57-A7748110DF7B}" srcOrd="0" destOrd="0" presId="urn:microsoft.com/office/officeart/2005/8/layout/funnel1"/>
    <dgm:cxn modelId="{109D2C81-EA60-4564-8EF5-249FBF78D88A}" srcId="{122A3976-CB64-4B47-B440-D2B0DBBABB4F}" destId="{3719488E-0D0B-416E-98A9-877DE84E5B96}" srcOrd="6" destOrd="0" parTransId="{2C13A922-F62A-4926-A14E-8E587CD1A487}" sibTransId="{4114B7B8-666A-4C54-BF32-3769BD3B4AA0}"/>
    <dgm:cxn modelId="{DB122EC5-6060-4167-8D42-8EDCF4BAD46A}" srcId="{122A3976-CB64-4B47-B440-D2B0DBBABB4F}" destId="{77175A7D-17E3-4DAB-B519-DE1C33CE8823}" srcOrd="0" destOrd="0" parTransId="{17A7AD73-CB55-4F87-A798-C6434D24C532}" sibTransId="{8850A9FE-4C3B-463E-9AC7-AE9F972DB662}"/>
    <dgm:cxn modelId="{D13AC3BD-4031-4DFF-9410-0238A7B605BC}" type="presOf" srcId="{77175A7D-17E3-4DAB-B519-DE1C33CE8823}" destId="{9A4DB094-012C-4099-8A30-A8E37D9F7332}" srcOrd="0" destOrd="0" presId="urn:microsoft.com/office/officeart/2005/8/layout/funnel1"/>
    <dgm:cxn modelId="{9134A87B-915D-4753-9D32-71B54200E481}" srcId="{122A3976-CB64-4B47-B440-D2B0DBBABB4F}" destId="{FB4D9933-E742-46D3-919C-D9CB48064DB9}" srcOrd="4" destOrd="0" parTransId="{4A9A561C-99AE-4950-8A72-68AC5764553D}" sibTransId="{1203EFCD-3D26-4F5E-A5E8-62C40354816F}"/>
    <dgm:cxn modelId="{E31DD6A6-50F8-4E25-90DD-ACA77C0D7F16}" type="presOf" srcId="{125E3134-7B7F-4E74-A7DD-B7009D90A617}" destId="{A07DC3D1-902F-460E-B3BA-5CA4527F9FC9}" srcOrd="0" destOrd="0" presId="urn:microsoft.com/office/officeart/2005/8/layout/funnel1"/>
    <dgm:cxn modelId="{A19F028E-CF1A-40B2-B735-713366F851E4}" type="presParOf" srcId="{7B72D3D0-5458-41AE-85BA-9459F5BEC17D}" destId="{BC6CFE66-0A23-481E-AC99-66EFDD4F3056}" srcOrd="0" destOrd="0" presId="urn:microsoft.com/office/officeart/2005/8/layout/funnel1"/>
    <dgm:cxn modelId="{0DB17E7E-A6C9-46AC-9EDD-5294DFF44AE7}" type="presParOf" srcId="{7B72D3D0-5458-41AE-85BA-9459F5BEC17D}" destId="{76085EAE-70A1-4554-8730-E5CE68168EC6}" srcOrd="1" destOrd="0" presId="urn:microsoft.com/office/officeart/2005/8/layout/funnel1"/>
    <dgm:cxn modelId="{734D5031-72A7-444F-90D3-EE58C8B750F4}" type="presParOf" srcId="{7B72D3D0-5458-41AE-85BA-9459F5BEC17D}" destId="{82F978E3-A653-4B47-9A57-A7748110DF7B}" srcOrd="2" destOrd="0" presId="urn:microsoft.com/office/officeart/2005/8/layout/funnel1"/>
    <dgm:cxn modelId="{6ED7CC81-5D91-4751-B0FC-A222DBAD195C}" type="presParOf" srcId="{7B72D3D0-5458-41AE-85BA-9459F5BEC17D}" destId="{64307C4B-3A85-4CBD-8C68-B5C4AFF655A0}" srcOrd="3" destOrd="0" presId="urn:microsoft.com/office/officeart/2005/8/layout/funnel1"/>
    <dgm:cxn modelId="{84D43F61-6EAF-4FF0-B281-EF331B643C9E}" type="presParOf" srcId="{7B72D3D0-5458-41AE-85BA-9459F5BEC17D}" destId="{A07DC3D1-902F-460E-B3BA-5CA4527F9FC9}" srcOrd="4" destOrd="0" presId="urn:microsoft.com/office/officeart/2005/8/layout/funnel1"/>
    <dgm:cxn modelId="{6C05F2EF-CC4B-41C1-99DD-3C67C62EDBE9}" type="presParOf" srcId="{7B72D3D0-5458-41AE-85BA-9459F5BEC17D}" destId="{9A4DB094-012C-4099-8A30-A8E37D9F7332}" srcOrd="5" destOrd="0" presId="urn:microsoft.com/office/officeart/2005/8/layout/funnel1"/>
    <dgm:cxn modelId="{AAE09D1F-BE43-4ED3-B0E1-E972282F16B7}" type="presParOf" srcId="{7B72D3D0-5458-41AE-85BA-9459F5BEC17D}" destId="{39CD68D7-EFD0-4197-AF89-2F2BDB57510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8605B-517E-447A-9D3C-2B87A2E68F1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25E611-1149-4C71-B871-0D4A8561D2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3151A95B-319E-4760-A891-E4B98EF8807C}" type="parTrans" cxnId="{4998B362-0122-4109-B0FB-A6B8A7E4E935}">
      <dgm:prSet/>
      <dgm:spPr/>
      <dgm:t>
        <a:bodyPr/>
        <a:lstStyle/>
        <a:p>
          <a:endParaRPr lang="en-US"/>
        </a:p>
      </dgm:t>
    </dgm:pt>
    <dgm:pt modelId="{3C0A293E-586A-404A-92A2-A7B04769C046}" type="sibTrans" cxnId="{4998B362-0122-4109-B0FB-A6B8A7E4E935}">
      <dgm:prSet/>
      <dgm:spPr/>
      <dgm:t>
        <a:bodyPr/>
        <a:lstStyle/>
        <a:p>
          <a:endParaRPr lang="en-US"/>
        </a:p>
      </dgm:t>
    </dgm:pt>
    <dgm:pt modelId="{A71A7767-7033-42FC-A088-169B83AC3EAE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CD21C19-5E6D-4B99-B6F4-52DCCDE03889}" type="parTrans" cxnId="{8652CBF5-EA39-4768-A74C-86C5AC28235F}">
      <dgm:prSet/>
      <dgm:spPr>
        <a:solidFill>
          <a:srgbClr val="FF5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BC0DF986-1732-416C-8502-A170D044BE56}" type="sibTrans" cxnId="{8652CBF5-EA39-4768-A74C-86C5AC28235F}">
      <dgm:prSet/>
      <dgm:spPr/>
      <dgm:t>
        <a:bodyPr/>
        <a:lstStyle/>
        <a:p>
          <a:endParaRPr lang="en-US"/>
        </a:p>
      </dgm:t>
    </dgm:pt>
    <dgm:pt modelId="{F750579E-C603-436F-8577-170FC9021B73}">
      <dgm:prSet phldrT="[Text]" custT="1"/>
      <dgm:spPr>
        <a:solidFill>
          <a:srgbClr val="80808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269AF8DB-B9D3-4B5B-8980-69F996744786}" type="parTrans" cxnId="{203C7DCC-F501-42C6-9149-68A4F28D1595}">
      <dgm:prSet/>
      <dgm:spPr>
        <a:solidFill>
          <a:srgbClr val="80808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E41A57E4-63E0-40B1-BA42-9247BBF81639}" type="sibTrans" cxnId="{203C7DCC-F501-42C6-9149-68A4F28D1595}">
      <dgm:prSet/>
      <dgm:spPr/>
      <dgm:t>
        <a:bodyPr/>
        <a:lstStyle/>
        <a:p>
          <a:endParaRPr lang="en-US"/>
        </a:p>
      </dgm:t>
    </dgm:pt>
    <dgm:pt modelId="{AA22F3E0-D9C2-4D04-8A4B-41FF429D9B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88100417-7E88-41F7-98A5-74000B183B1F}" type="parTrans" cxnId="{F1DC63C2-30AC-4272-B1BF-71C1B094939E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1FF92109-36D5-4A1F-8C51-616F1DB48B70}" type="sibTrans" cxnId="{F1DC63C2-30AC-4272-B1BF-71C1B094939E}">
      <dgm:prSet/>
      <dgm:spPr/>
      <dgm:t>
        <a:bodyPr/>
        <a:lstStyle/>
        <a:p>
          <a:endParaRPr lang="en-US"/>
        </a:p>
      </dgm:t>
    </dgm:pt>
    <dgm:pt modelId="{DA784662-2BFA-47FC-9A88-F03F1FFAA7E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4DB7397-3932-4BE8-B141-9A8D99AA6434}" type="parTrans" cxnId="{784A571D-4BE2-4CCA-88D6-3C6FB5E1C5EB}">
      <dgm:prSet/>
      <dgm:spPr>
        <a:solidFill>
          <a:srgbClr val="00B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62EA25E-70DE-44B0-8077-2027DAA5B664}" type="sibTrans" cxnId="{784A571D-4BE2-4CCA-88D6-3C6FB5E1C5EB}">
      <dgm:prSet/>
      <dgm:spPr/>
      <dgm:t>
        <a:bodyPr/>
        <a:lstStyle/>
        <a:p>
          <a:endParaRPr lang="en-US"/>
        </a:p>
      </dgm:t>
    </dgm:pt>
    <dgm:pt modelId="{A65F0D90-B0DA-4F7A-BAD2-90498559FD27}">
      <dgm:prSet custT="1"/>
      <dgm:spPr>
        <a:solidFill>
          <a:srgbClr val="FF99FF"/>
        </a:solidFill>
      </dgm:spPr>
      <dgm:t>
        <a:bodyPr/>
        <a:lstStyle/>
        <a:p>
          <a:r>
            <a:rPr lang="en-US" sz="1480" b="1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9842BCF4-3A38-4642-A2F8-E9D97B782E38}" type="parTrans" cxnId="{22A060D9-E3D8-4E92-B8FB-732F0F3322D1}">
      <dgm:prSet/>
      <dgm:spPr>
        <a:solidFill>
          <a:srgbClr val="FF99FF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3A6B2EE6-2BBA-433F-86BC-4D60E628BCE1}" type="sibTrans" cxnId="{22A060D9-E3D8-4E92-B8FB-732F0F3322D1}">
      <dgm:prSet/>
      <dgm:spPr/>
      <dgm:t>
        <a:bodyPr/>
        <a:lstStyle/>
        <a:p>
          <a:endParaRPr lang="en-US"/>
        </a:p>
      </dgm:t>
    </dgm:pt>
    <dgm:pt modelId="{4AE4E145-11FA-406B-A2B8-BD54415A25EF}">
      <dgm:prSet custT="1"/>
      <dgm:spPr>
        <a:solidFill>
          <a:srgbClr val="CC0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Volunteer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7FD890F-2AEF-477A-9DDA-C9C3C06902EC}" type="parTrans" cxnId="{8A0753E5-66C0-4332-BFAC-9F77450D3233}">
      <dgm:prSet/>
      <dgm:spPr>
        <a:solidFill>
          <a:srgbClr val="CC0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FD1B8A2-11BF-4B0B-B9FE-EC6ACB9F46E4}" type="sibTrans" cxnId="{8A0753E5-66C0-4332-BFAC-9F77450D3233}">
      <dgm:prSet/>
      <dgm:spPr/>
      <dgm:t>
        <a:bodyPr/>
        <a:lstStyle/>
        <a:p>
          <a:endParaRPr lang="en-US"/>
        </a:p>
      </dgm:t>
    </dgm:pt>
    <dgm:pt modelId="{3BA0ADB6-E0C6-4BF6-9456-76B47CD19E77}">
      <dgm:prSet custT="1"/>
      <dgm:spPr>
        <a:solidFill>
          <a:srgbClr val="FF66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43CA337B-7E10-4F48-A0AC-30C072DC245C}" type="parTrans" cxnId="{D4038B55-ACB9-4569-8E5C-2948FB1109EE}">
      <dgm:prSet/>
      <dgm:spPr>
        <a:solidFill>
          <a:srgbClr val="FF66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A1377A9C-9056-42C2-83B8-6EC1650F4CDB}" type="sibTrans" cxnId="{D4038B55-ACB9-4569-8E5C-2948FB1109EE}">
      <dgm:prSet/>
      <dgm:spPr/>
      <dgm:t>
        <a:bodyPr/>
        <a:lstStyle/>
        <a:p>
          <a:endParaRPr lang="en-US"/>
        </a:p>
      </dgm:t>
    </dgm:pt>
    <dgm:pt modelId="{A7FDA36B-7E8F-4F49-83FA-8DC8676D6272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D243B90-A02D-4D8C-A708-9E435E942044}" type="parTrans" cxnId="{3B1665F3-47BA-4BDD-ACCD-792EB385569D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67E01176-A318-49AF-8244-F070E82DF7F6}" type="sibTrans" cxnId="{3B1665F3-47BA-4BDD-ACCD-792EB385569D}">
      <dgm:prSet/>
      <dgm:spPr/>
      <dgm:t>
        <a:bodyPr/>
        <a:lstStyle/>
        <a:p>
          <a:endParaRPr lang="en-US"/>
        </a:p>
      </dgm:t>
    </dgm:pt>
    <dgm:pt modelId="{457F174D-433D-41ED-B8F2-98F075607C2E}">
      <dgm:prSet phldrT="[Text]" custT="1"/>
      <dgm:spPr/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49CB33B-8FF2-44B3-8396-E2F057458A42}" type="parTrans" cxnId="{247CAE77-7A2E-4EFE-B0BE-42CEA15B832D}">
      <dgm:prSet/>
      <dgm:spPr/>
      <dgm:t>
        <a:bodyPr/>
        <a:lstStyle/>
        <a:p>
          <a:endParaRPr lang="en-US">
            <a:latin typeface="Arial Narrow" pitchFamily="34" charset="0"/>
          </a:endParaRPr>
        </a:p>
      </dgm:t>
    </dgm:pt>
    <dgm:pt modelId="{CF654622-E31B-42D7-8DF3-BE6475A0D555}" type="sibTrans" cxnId="{247CAE77-7A2E-4EFE-B0BE-42CEA15B832D}">
      <dgm:prSet/>
      <dgm:spPr/>
      <dgm:t>
        <a:bodyPr/>
        <a:lstStyle/>
        <a:p>
          <a:endParaRPr lang="en-US"/>
        </a:p>
      </dgm:t>
    </dgm:pt>
    <dgm:pt modelId="{053E898D-C379-4E1E-9628-6B7F3E3F04E3}" type="pres">
      <dgm:prSet presAssocID="{5098605B-517E-447A-9D3C-2B87A2E68F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CE679-5213-40EE-B405-64AA055287B1}" type="pres">
      <dgm:prSet presAssocID="{F425E611-1149-4C71-B871-0D4A8561D28A}" presName="centerShape" presStyleLbl="node0" presStyleIdx="0" presStyleCnt="1" custScaleX="222558" custScaleY="59708"/>
      <dgm:spPr/>
      <dgm:t>
        <a:bodyPr/>
        <a:lstStyle/>
        <a:p>
          <a:endParaRPr lang="en-US"/>
        </a:p>
      </dgm:t>
    </dgm:pt>
    <dgm:pt modelId="{053B54CA-81D3-47AE-9440-1B2BA030551B}" type="pres">
      <dgm:prSet presAssocID="{ACD21C19-5E6D-4B99-B6F4-52DCCDE03889}" presName="parTrans" presStyleLbl="sibTrans2D1" presStyleIdx="0" presStyleCnt="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5BE0D1-22B0-433C-A700-54B518C781C3}" type="pres">
      <dgm:prSet presAssocID="{ACD21C19-5E6D-4B99-B6F4-52DCCDE03889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2CBC1178-B510-4806-A2DD-AA190A4C828D}" type="pres">
      <dgm:prSet presAssocID="{A71A7767-7033-42FC-A088-169B83AC3EAE}" presName="node" presStyleLbl="node1" presStyleIdx="0" presStyleCnt="9" custScaleX="117834" custRadScaleRad="100136" custRadScaleInc="-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A2F3-7715-42B1-8F8F-8E9D306013B2}" type="pres">
      <dgm:prSet presAssocID="{269AF8DB-B9D3-4B5B-8980-69F996744786}" presName="parTrans" presStyleLbl="sibTrans2D1" presStyleIdx="1" presStyleCnt="9" custLinFactNeighborX="1894" custLinFactNeighborY="512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F1597A6-53A0-4DA0-A3F5-401FFCD31ED2}" type="pres">
      <dgm:prSet presAssocID="{269AF8DB-B9D3-4B5B-8980-69F996744786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CDC1065-63B7-42FE-97D0-28924EFC2BD9}" type="pres">
      <dgm:prSet presAssocID="{F750579E-C603-436F-8577-170FC9021B73}" presName="node" presStyleLbl="node1" presStyleIdx="1" presStyleCnt="9" custScaleX="125626" custRadScaleRad="100133" custRadScaleInc="2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702EC-8F6E-424D-9BEC-E11D198342F8}" type="pres">
      <dgm:prSet presAssocID="{9842BCF4-3A38-4642-A2F8-E9D97B782E38}" presName="parTrans" presStyleLbl="sibTrans2D1" presStyleIdx="2" presStyleCnt="9" custScaleX="147885" custScaleY="8887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9D98C23-89E3-4AD7-A98B-4B766F45633D}" type="pres">
      <dgm:prSet presAssocID="{9842BCF4-3A38-4642-A2F8-E9D97B782E38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27918A00-3DB9-4FB0-9CB3-1B34F91BFAD6}" type="pres">
      <dgm:prSet presAssocID="{A65F0D90-B0DA-4F7A-BAD2-90498559FD27}" presName="node" presStyleLbl="node1" presStyleIdx="2" presStyleCnt="9" custScaleX="110764" custRadScaleRad="103250" custRadScaleInc="-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BB9FA-6E1B-4495-8FC5-F3EAED69AB7E}" type="pres">
      <dgm:prSet presAssocID="{77FD890F-2AEF-477A-9DDA-C9C3C06902EC}" presName="parTrans" presStyleLbl="sibTrans2D1" presStyleIdx="3" presStyleCnt="9" custScaleX="134577" custLinFactNeighborX="41166" custLinFactNeighborY="-1048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0EE667A-BC51-4004-812B-4415525FCE6B}" type="pres">
      <dgm:prSet presAssocID="{77FD890F-2AEF-477A-9DDA-C9C3C06902EC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94E1AAB1-7D70-4252-9694-20D9C35484DD}" type="pres">
      <dgm:prSet presAssocID="{4AE4E145-11FA-406B-A2B8-BD54415A25EF}" presName="node" presStyleLbl="node1" presStyleIdx="3" presStyleCnt="9" custScaleX="110370" custRadScaleRad="95941" custRadScaleInc="-2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C2DA-BB56-4AA6-A80A-A7F9473AC617}" type="pres">
      <dgm:prSet presAssocID="{43CA337B-7E10-4F48-A0AC-30C072DC245C}" presName="parTrans" presStyleLbl="sibTrans2D1" presStyleIdx="4" presStyleCnt="9" custScaleX="118655" custLinFactNeighborX="18398" custLinFactNeighborY="844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D9CA28-23D0-4B33-8E02-E1FF3DC815E8}" type="pres">
      <dgm:prSet presAssocID="{43CA337B-7E10-4F48-A0AC-30C072DC245C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35F7CF5-C391-4979-9274-E35A09AE8833}" type="pres">
      <dgm:prSet presAssocID="{3BA0ADB6-E0C6-4BF6-9456-76B47CD19E77}" presName="node" presStyleLbl="node1" presStyleIdx="4" presStyleCnt="9" custScaleX="114415" custRadScaleRad="95115" custRadScaleInc="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2F921-2A7F-4052-9F11-5C783A1FE0FF}" type="pres">
      <dgm:prSet presAssocID="{88100417-7E88-41F7-98A5-74000B183B1F}" presName="parTrans" presStyleLbl="sibTrans2D1" presStyleIdx="5" presStyleCnt="9" custLinFactNeighborX="-7548" custLinFactNeighborY="249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E62C7EE-F81C-480D-9808-F438AF468B1D}" type="pres">
      <dgm:prSet presAssocID="{88100417-7E88-41F7-98A5-74000B183B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20681A0B-C76D-40EB-B37E-624089F1FF5C}" type="pres">
      <dgm:prSet presAssocID="{AA22F3E0-D9C2-4D04-8A4B-41FF429D9BBC}" presName="node" presStyleLbl="node1" presStyleIdx="5" presStyleCnt="9" custScaleX="108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1659-02EF-4C96-BAF8-89C489C0BE74}" type="pres">
      <dgm:prSet presAssocID="{74DB7397-3932-4BE8-B141-9A8D99AA6434}" presName="parTrans" presStyleLbl="sibTrans2D1" presStyleIdx="6" presStyleCnt="9" custAng="4293565" custFlipVert="1" custFlipHor="0" custScaleX="118462" custScaleY="97652" custLinFactNeighborX="-29325" custLinFactNeighborY="214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6350C6B-19D1-475A-BBA0-33488369EDA6}" type="pres">
      <dgm:prSet presAssocID="{74DB7397-3932-4BE8-B141-9A8D99AA643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FE01AD2B-80FD-4C1F-A578-6BA030C8691B}" type="pres">
      <dgm:prSet presAssocID="{DA784662-2BFA-47FC-9A88-F03F1FFAA7E6}" presName="node" presStyleLbl="node1" presStyleIdx="6" presStyleCnt="9" custScaleX="127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83B0-5000-4B13-A60F-0E0F8B0FF68D}" type="pres">
      <dgm:prSet presAssocID="{5D243B90-A02D-4D8C-A708-9E435E942044}" presName="parTrans" presStyleLbl="sibTrans2D1" presStyleIdx="7" presStyleCnt="9" custScaleX="151134" custLinFactNeighborX="-13462" custLinFactNeighborY="421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B4A745B-DC62-41FB-8A05-122DF25D046D}" type="pres">
      <dgm:prSet presAssocID="{5D243B90-A02D-4D8C-A708-9E435E942044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4E7A6658-01E0-4C74-A425-B2F17BA02B9E}" type="pres">
      <dgm:prSet presAssocID="{A7FDA36B-7E8F-4F49-83FA-8DC8676D6272}" presName="node" presStyleLbl="node1" presStyleIdx="7" presStyleCnt="9" custScaleX="112808" custRadScaleRad="104850" custRadScaleInc="1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4963-3A92-4CD3-A6AB-2F1CDBB94D25}" type="pres">
      <dgm:prSet presAssocID="{D49CB33B-8FF2-44B3-8396-E2F057458A42}" presName="parTrans" presStyleLbl="sibTrans2D1" presStyleIdx="8" presStyleCnt="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626BA1D8-9E6D-479B-9E7A-11FF7302C8CA}" type="pres">
      <dgm:prSet presAssocID="{D49CB33B-8FF2-44B3-8396-E2F057458A42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1627254A-A5C0-4ABB-821D-13630FB3E9DF}" type="pres">
      <dgm:prSet presAssocID="{457F174D-433D-41ED-B8F2-98F075607C2E}" presName="node" presStyleLbl="node1" presStyleIdx="8" presStyleCnt="9" custScaleX="118301" custRadScaleRad="99410" custRadScaleInc="-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58B59-9586-4B39-81C3-1A5C58482BB3}" type="presOf" srcId="{9842BCF4-3A38-4642-A2F8-E9D97B782E38}" destId="{A81702EC-8F6E-424D-9BEC-E11D198342F8}" srcOrd="0" destOrd="0" presId="urn:microsoft.com/office/officeart/2005/8/layout/radial5"/>
    <dgm:cxn modelId="{182710B8-AFA6-49C3-A4B0-1E50F871EB52}" type="presOf" srcId="{AA22F3E0-D9C2-4D04-8A4B-41FF429D9BBC}" destId="{20681A0B-C76D-40EB-B37E-624089F1FF5C}" srcOrd="0" destOrd="0" presId="urn:microsoft.com/office/officeart/2005/8/layout/radial5"/>
    <dgm:cxn modelId="{719D130E-82DF-474D-BE9B-51B457655EB5}" type="presOf" srcId="{43CA337B-7E10-4F48-A0AC-30C072DC245C}" destId="{C587C2DA-BB56-4AA6-A80A-A7F9473AC617}" srcOrd="0" destOrd="0" presId="urn:microsoft.com/office/officeart/2005/8/layout/radial5"/>
    <dgm:cxn modelId="{74833205-D2C1-4BBA-AC81-6335EBA7E620}" type="presOf" srcId="{269AF8DB-B9D3-4B5B-8980-69F996744786}" destId="{8F1597A6-53A0-4DA0-A3F5-401FFCD31ED2}" srcOrd="1" destOrd="0" presId="urn:microsoft.com/office/officeart/2005/8/layout/radial5"/>
    <dgm:cxn modelId="{203C7DCC-F501-42C6-9149-68A4F28D1595}" srcId="{F425E611-1149-4C71-B871-0D4A8561D28A}" destId="{F750579E-C603-436F-8577-170FC9021B73}" srcOrd="1" destOrd="0" parTransId="{269AF8DB-B9D3-4B5B-8980-69F996744786}" sibTransId="{E41A57E4-63E0-40B1-BA42-9247BBF81639}"/>
    <dgm:cxn modelId="{21E4E3C9-C4F9-4432-BC25-BB17F548462F}" type="presOf" srcId="{ACD21C19-5E6D-4B99-B6F4-52DCCDE03889}" destId="{053B54CA-81D3-47AE-9440-1B2BA030551B}" srcOrd="0" destOrd="0" presId="urn:microsoft.com/office/officeart/2005/8/layout/radial5"/>
    <dgm:cxn modelId="{7BC45C5F-17E7-4104-BC4B-49FB615A51FA}" type="presOf" srcId="{4AE4E145-11FA-406B-A2B8-BD54415A25EF}" destId="{94E1AAB1-7D70-4252-9694-20D9C35484DD}" srcOrd="0" destOrd="0" presId="urn:microsoft.com/office/officeart/2005/8/layout/radial5"/>
    <dgm:cxn modelId="{784A571D-4BE2-4CCA-88D6-3C6FB5E1C5EB}" srcId="{F425E611-1149-4C71-B871-0D4A8561D28A}" destId="{DA784662-2BFA-47FC-9A88-F03F1FFAA7E6}" srcOrd="6" destOrd="0" parTransId="{74DB7397-3932-4BE8-B141-9A8D99AA6434}" sibTransId="{562EA25E-70DE-44B0-8077-2027DAA5B664}"/>
    <dgm:cxn modelId="{CC91135F-31DB-41DB-B8C1-C52CEFC3A8E4}" type="presOf" srcId="{D49CB33B-8FF2-44B3-8396-E2F057458A42}" destId="{4E5E4963-3A92-4CD3-A6AB-2F1CDBB94D25}" srcOrd="0" destOrd="0" presId="urn:microsoft.com/office/officeart/2005/8/layout/radial5"/>
    <dgm:cxn modelId="{6C407000-F99F-4D41-8FD3-04D6C2B43E98}" type="presOf" srcId="{5D243B90-A02D-4D8C-A708-9E435E942044}" destId="{DB4A745B-DC62-41FB-8A05-122DF25D046D}" srcOrd="1" destOrd="0" presId="urn:microsoft.com/office/officeart/2005/8/layout/radial5"/>
    <dgm:cxn modelId="{FEBFEEB6-9D58-4787-94C2-D79E0F9DD2A9}" type="presOf" srcId="{74DB7397-3932-4BE8-B141-9A8D99AA6434}" destId="{A6350C6B-19D1-475A-BBA0-33488369EDA6}" srcOrd="1" destOrd="0" presId="urn:microsoft.com/office/officeart/2005/8/layout/radial5"/>
    <dgm:cxn modelId="{8F13FDA0-0275-445E-A847-F934CC2BE817}" type="presOf" srcId="{F750579E-C603-436F-8577-170FC9021B73}" destId="{DCDC1065-63B7-42FE-97D0-28924EFC2BD9}" srcOrd="0" destOrd="0" presId="urn:microsoft.com/office/officeart/2005/8/layout/radial5"/>
    <dgm:cxn modelId="{8A0753E5-66C0-4332-BFAC-9F77450D3233}" srcId="{F425E611-1149-4C71-B871-0D4A8561D28A}" destId="{4AE4E145-11FA-406B-A2B8-BD54415A25EF}" srcOrd="3" destOrd="0" parTransId="{77FD890F-2AEF-477A-9DDA-C9C3C06902EC}" sibTransId="{5FD1B8A2-11BF-4B0B-B9FE-EC6ACB9F46E4}"/>
    <dgm:cxn modelId="{C6AA8E27-5C16-4914-804E-E6525277F457}" type="presOf" srcId="{269AF8DB-B9D3-4B5B-8980-69F996744786}" destId="{0920A2F3-7715-42B1-8F8F-8E9D306013B2}" srcOrd="0" destOrd="0" presId="urn:microsoft.com/office/officeart/2005/8/layout/radial5"/>
    <dgm:cxn modelId="{B7B19E9E-ADC0-4513-B070-1F283FDF6C17}" type="presOf" srcId="{77FD890F-2AEF-477A-9DDA-C9C3C06902EC}" destId="{E0EE667A-BC51-4004-812B-4415525FCE6B}" srcOrd="1" destOrd="0" presId="urn:microsoft.com/office/officeart/2005/8/layout/radial5"/>
    <dgm:cxn modelId="{B6E602FD-A232-4871-9279-72B838B5C6C5}" type="presOf" srcId="{A65F0D90-B0DA-4F7A-BAD2-90498559FD27}" destId="{27918A00-3DB9-4FB0-9CB3-1B34F91BFAD6}" srcOrd="0" destOrd="0" presId="urn:microsoft.com/office/officeart/2005/8/layout/radial5"/>
    <dgm:cxn modelId="{3B1665F3-47BA-4BDD-ACCD-792EB385569D}" srcId="{F425E611-1149-4C71-B871-0D4A8561D28A}" destId="{A7FDA36B-7E8F-4F49-83FA-8DC8676D6272}" srcOrd="7" destOrd="0" parTransId="{5D243B90-A02D-4D8C-A708-9E435E942044}" sibTransId="{67E01176-A318-49AF-8244-F070E82DF7F6}"/>
    <dgm:cxn modelId="{65D201C6-CF78-42D4-A03D-A77B9A910771}" type="presOf" srcId="{9842BCF4-3A38-4642-A2F8-E9D97B782E38}" destId="{99D98C23-89E3-4AD7-A98B-4B766F45633D}" srcOrd="1" destOrd="0" presId="urn:microsoft.com/office/officeart/2005/8/layout/radial5"/>
    <dgm:cxn modelId="{283A4E3C-8C6C-4DD9-B352-31D876BC8831}" type="presOf" srcId="{43CA337B-7E10-4F48-A0AC-30C072DC245C}" destId="{26D9CA28-23D0-4B33-8E02-E1FF3DC815E8}" srcOrd="1" destOrd="0" presId="urn:microsoft.com/office/officeart/2005/8/layout/radial5"/>
    <dgm:cxn modelId="{882B80B7-3327-486C-AA81-276CCB4B9FEA}" type="presOf" srcId="{88100417-7E88-41F7-98A5-74000B183B1F}" destId="{BE62C7EE-F81C-480D-9808-F438AF468B1D}" srcOrd="1" destOrd="0" presId="urn:microsoft.com/office/officeart/2005/8/layout/radial5"/>
    <dgm:cxn modelId="{565D20A5-C809-48B5-BB62-BF7FD7211BBF}" type="presOf" srcId="{5098605B-517E-447A-9D3C-2B87A2E68F12}" destId="{053E898D-C379-4E1E-9628-6B7F3E3F04E3}" srcOrd="0" destOrd="0" presId="urn:microsoft.com/office/officeart/2005/8/layout/radial5"/>
    <dgm:cxn modelId="{B32144A7-7B7E-4609-95BD-3359BDE61B6B}" type="presOf" srcId="{5D243B90-A02D-4D8C-A708-9E435E942044}" destId="{F83283B0-5000-4B13-A60F-0E0F8B0FF68D}" srcOrd="0" destOrd="0" presId="urn:microsoft.com/office/officeart/2005/8/layout/radial5"/>
    <dgm:cxn modelId="{247CAE77-7A2E-4EFE-B0BE-42CEA15B832D}" srcId="{F425E611-1149-4C71-B871-0D4A8561D28A}" destId="{457F174D-433D-41ED-B8F2-98F075607C2E}" srcOrd="8" destOrd="0" parTransId="{D49CB33B-8FF2-44B3-8396-E2F057458A42}" sibTransId="{CF654622-E31B-42D7-8DF3-BE6475A0D555}"/>
    <dgm:cxn modelId="{2B85888B-6847-4097-A235-8211EF45AD8D}" type="presOf" srcId="{F425E611-1149-4C71-B871-0D4A8561D28A}" destId="{E3ACE679-5213-40EE-B405-64AA055287B1}" srcOrd="0" destOrd="0" presId="urn:microsoft.com/office/officeart/2005/8/layout/radial5"/>
    <dgm:cxn modelId="{A646238A-D887-4AAA-990B-B3DBC370919B}" type="presOf" srcId="{77FD890F-2AEF-477A-9DDA-C9C3C06902EC}" destId="{686BB9FA-6E1B-4495-8FC5-F3EAED69AB7E}" srcOrd="0" destOrd="0" presId="urn:microsoft.com/office/officeart/2005/8/layout/radial5"/>
    <dgm:cxn modelId="{D4038B55-ACB9-4569-8E5C-2948FB1109EE}" srcId="{F425E611-1149-4C71-B871-0D4A8561D28A}" destId="{3BA0ADB6-E0C6-4BF6-9456-76B47CD19E77}" srcOrd="4" destOrd="0" parTransId="{43CA337B-7E10-4F48-A0AC-30C072DC245C}" sibTransId="{A1377A9C-9056-42C2-83B8-6EC1650F4CDB}"/>
    <dgm:cxn modelId="{EC7AB976-3F60-458C-8AEF-0C598785A6B7}" type="presOf" srcId="{ACD21C19-5E6D-4B99-B6F4-52DCCDE03889}" destId="{745BE0D1-22B0-433C-A700-54B518C781C3}" srcOrd="1" destOrd="0" presId="urn:microsoft.com/office/officeart/2005/8/layout/radial5"/>
    <dgm:cxn modelId="{CF4568EF-3AB2-4DB5-AED8-635D6AAADC07}" type="presOf" srcId="{A7FDA36B-7E8F-4F49-83FA-8DC8676D6272}" destId="{4E7A6658-01E0-4C74-A425-B2F17BA02B9E}" srcOrd="0" destOrd="0" presId="urn:microsoft.com/office/officeart/2005/8/layout/radial5"/>
    <dgm:cxn modelId="{F1D4F4E7-C642-4039-9645-1C01FC0919F0}" type="presOf" srcId="{88100417-7E88-41F7-98A5-74000B183B1F}" destId="{D4D2F921-2A7F-4052-9F11-5C783A1FE0FF}" srcOrd="0" destOrd="0" presId="urn:microsoft.com/office/officeart/2005/8/layout/radial5"/>
    <dgm:cxn modelId="{34C067E8-E366-4855-87F9-40164C2BB2CE}" type="presOf" srcId="{A71A7767-7033-42FC-A088-169B83AC3EAE}" destId="{2CBC1178-B510-4806-A2DD-AA190A4C828D}" srcOrd="0" destOrd="0" presId="urn:microsoft.com/office/officeart/2005/8/layout/radial5"/>
    <dgm:cxn modelId="{F1DC63C2-30AC-4272-B1BF-71C1B094939E}" srcId="{F425E611-1149-4C71-B871-0D4A8561D28A}" destId="{AA22F3E0-D9C2-4D04-8A4B-41FF429D9BBC}" srcOrd="5" destOrd="0" parTransId="{88100417-7E88-41F7-98A5-74000B183B1F}" sibTransId="{1FF92109-36D5-4A1F-8C51-616F1DB48B70}"/>
    <dgm:cxn modelId="{795B99D5-0515-4A1C-B4D7-92383BC33A15}" type="presOf" srcId="{DA784662-2BFA-47FC-9A88-F03F1FFAA7E6}" destId="{FE01AD2B-80FD-4C1F-A578-6BA030C8691B}" srcOrd="0" destOrd="0" presId="urn:microsoft.com/office/officeart/2005/8/layout/radial5"/>
    <dgm:cxn modelId="{8652CBF5-EA39-4768-A74C-86C5AC28235F}" srcId="{F425E611-1149-4C71-B871-0D4A8561D28A}" destId="{A71A7767-7033-42FC-A088-169B83AC3EAE}" srcOrd="0" destOrd="0" parTransId="{ACD21C19-5E6D-4B99-B6F4-52DCCDE03889}" sibTransId="{BC0DF986-1732-416C-8502-A170D044BE56}"/>
    <dgm:cxn modelId="{1ECCB83B-4844-4B4F-AE38-373D9C63E38C}" type="presOf" srcId="{3BA0ADB6-E0C6-4BF6-9456-76B47CD19E77}" destId="{635F7CF5-C391-4979-9274-E35A09AE8833}" srcOrd="0" destOrd="0" presId="urn:microsoft.com/office/officeart/2005/8/layout/radial5"/>
    <dgm:cxn modelId="{02DDCEDF-7531-4413-B143-786728A828F1}" type="presOf" srcId="{D49CB33B-8FF2-44B3-8396-E2F057458A42}" destId="{626BA1D8-9E6D-479B-9E7A-11FF7302C8CA}" srcOrd="1" destOrd="0" presId="urn:microsoft.com/office/officeart/2005/8/layout/radial5"/>
    <dgm:cxn modelId="{35BBFB71-7095-46CD-87F7-62C268291527}" type="presOf" srcId="{74DB7397-3932-4BE8-B141-9A8D99AA6434}" destId="{E8791659-02EF-4C96-BAF8-89C489C0BE74}" srcOrd="0" destOrd="0" presId="urn:microsoft.com/office/officeart/2005/8/layout/radial5"/>
    <dgm:cxn modelId="{4998B362-0122-4109-B0FB-A6B8A7E4E935}" srcId="{5098605B-517E-447A-9D3C-2B87A2E68F12}" destId="{F425E611-1149-4C71-B871-0D4A8561D28A}" srcOrd="0" destOrd="0" parTransId="{3151A95B-319E-4760-A891-E4B98EF8807C}" sibTransId="{3C0A293E-586A-404A-92A2-A7B04769C046}"/>
    <dgm:cxn modelId="{22A060D9-E3D8-4E92-B8FB-732F0F3322D1}" srcId="{F425E611-1149-4C71-B871-0D4A8561D28A}" destId="{A65F0D90-B0DA-4F7A-BAD2-90498559FD27}" srcOrd="2" destOrd="0" parTransId="{9842BCF4-3A38-4642-A2F8-E9D97B782E38}" sibTransId="{3A6B2EE6-2BBA-433F-86BC-4D60E628BCE1}"/>
    <dgm:cxn modelId="{90CEAD79-8D5E-4814-83C8-788748038FE9}" type="presOf" srcId="{457F174D-433D-41ED-B8F2-98F075607C2E}" destId="{1627254A-A5C0-4ABB-821D-13630FB3E9DF}" srcOrd="0" destOrd="0" presId="urn:microsoft.com/office/officeart/2005/8/layout/radial5"/>
    <dgm:cxn modelId="{4268AA06-778B-4771-BBF5-708AA529341D}" type="presParOf" srcId="{053E898D-C379-4E1E-9628-6B7F3E3F04E3}" destId="{E3ACE679-5213-40EE-B405-64AA055287B1}" srcOrd="0" destOrd="0" presId="urn:microsoft.com/office/officeart/2005/8/layout/radial5"/>
    <dgm:cxn modelId="{4FAA221F-F3B9-47C7-8D27-580C3D04ACCB}" type="presParOf" srcId="{053E898D-C379-4E1E-9628-6B7F3E3F04E3}" destId="{053B54CA-81D3-47AE-9440-1B2BA030551B}" srcOrd="1" destOrd="0" presId="urn:microsoft.com/office/officeart/2005/8/layout/radial5"/>
    <dgm:cxn modelId="{30FE3C5F-C22C-451F-BBE2-33FB6615D098}" type="presParOf" srcId="{053B54CA-81D3-47AE-9440-1B2BA030551B}" destId="{745BE0D1-22B0-433C-A700-54B518C781C3}" srcOrd="0" destOrd="0" presId="urn:microsoft.com/office/officeart/2005/8/layout/radial5"/>
    <dgm:cxn modelId="{769EB732-EA2A-4DAD-85EA-6111E83E5C52}" type="presParOf" srcId="{053E898D-C379-4E1E-9628-6B7F3E3F04E3}" destId="{2CBC1178-B510-4806-A2DD-AA190A4C828D}" srcOrd="2" destOrd="0" presId="urn:microsoft.com/office/officeart/2005/8/layout/radial5"/>
    <dgm:cxn modelId="{83EDD6E9-A960-4E25-9493-110EA72ECC18}" type="presParOf" srcId="{053E898D-C379-4E1E-9628-6B7F3E3F04E3}" destId="{0920A2F3-7715-42B1-8F8F-8E9D306013B2}" srcOrd="3" destOrd="0" presId="urn:microsoft.com/office/officeart/2005/8/layout/radial5"/>
    <dgm:cxn modelId="{407FEB77-EFE7-49B4-90F1-D05630836364}" type="presParOf" srcId="{0920A2F3-7715-42B1-8F8F-8E9D306013B2}" destId="{8F1597A6-53A0-4DA0-A3F5-401FFCD31ED2}" srcOrd="0" destOrd="0" presId="urn:microsoft.com/office/officeart/2005/8/layout/radial5"/>
    <dgm:cxn modelId="{603F18CC-0485-4F14-B0AD-92A12BA80E18}" type="presParOf" srcId="{053E898D-C379-4E1E-9628-6B7F3E3F04E3}" destId="{DCDC1065-63B7-42FE-97D0-28924EFC2BD9}" srcOrd="4" destOrd="0" presId="urn:microsoft.com/office/officeart/2005/8/layout/radial5"/>
    <dgm:cxn modelId="{C349A62A-1E33-45D6-B388-AAEF5F9AC3A0}" type="presParOf" srcId="{053E898D-C379-4E1E-9628-6B7F3E3F04E3}" destId="{A81702EC-8F6E-424D-9BEC-E11D198342F8}" srcOrd="5" destOrd="0" presId="urn:microsoft.com/office/officeart/2005/8/layout/radial5"/>
    <dgm:cxn modelId="{E01693E8-0FB1-44DD-AA0E-40897A0933FB}" type="presParOf" srcId="{A81702EC-8F6E-424D-9BEC-E11D198342F8}" destId="{99D98C23-89E3-4AD7-A98B-4B766F45633D}" srcOrd="0" destOrd="0" presId="urn:microsoft.com/office/officeart/2005/8/layout/radial5"/>
    <dgm:cxn modelId="{82C2E5D3-CE39-48C8-87A0-7F902B2FFAD4}" type="presParOf" srcId="{053E898D-C379-4E1E-9628-6B7F3E3F04E3}" destId="{27918A00-3DB9-4FB0-9CB3-1B34F91BFAD6}" srcOrd="6" destOrd="0" presId="urn:microsoft.com/office/officeart/2005/8/layout/radial5"/>
    <dgm:cxn modelId="{F092F547-EC08-4DC7-8A2B-3B1BCCCF9824}" type="presParOf" srcId="{053E898D-C379-4E1E-9628-6B7F3E3F04E3}" destId="{686BB9FA-6E1B-4495-8FC5-F3EAED69AB7E}" srcOrd="7" destOrd="0" presId="urn:microsoft.com/office/officeart/2005/8/layout/radial5"/>
    <dgm:cxn modelId="{DFCF041D-CAE6-4BC8-8491-5A9655E391DA}" type="presParOf" srcId="{686BB9FA-6E1B-4495-8FC5-F3EAED69AB7E}" destId="{E0EE667A-BC51-4004-812B-4415525FCE6B}" srcOrd="0" destOrd="0" presId="urn:microsoft.com/office/officeart/2005/8/layout/radial5"/>
    <dgm:cxn modelId="{AAB15BBB-EC7D-43F3-A13F-06CCD1E31456}" type="presParOf" srcId="{053E898D-C379-4E1E-9628-6B7F3E3F04E3}" destId="{94E1AAB1-7D70-4252-9694-20D9C35484DD}" srcOrd="8" destOrd="0" presId="urn:microsoft.com/office/officeart/2005/8/layout/radial5"/>
    <dgm:cxn modelId="{E4E4BA10-BC2C-4E65-BFA7-40678B06543E}" type="presParOf" srcId="{053E898D-C379-4E1E-9628-6B7F3E3F04E3}" destId="{C587C2DA-BB56-4AA6-A80A-A7F9473AC617}" srcOrd="9" destOrd="0" presId="urn:microsoft.com/office/officeart/2005/8/layout/radial5"/>
    <dgm:cxn modelId="{3C845512-CE7B-4132-B5E8-73F8EA7330FA}" type="presParOf" srcId="{C587C2DA-BB56-4AA6-A80A-A7F9473AC617}" destId="{26D9CA28-23D0-4B33-8E02-E1FF3DC815E8}" srcOrd="0" destOrd="0" presId="urn:microsoft.com/office/officeart/2005/8/layout/radial5"/>
    <dgm:cxn modelId="{BF33ABA3-230F-4FB3-A167-94F5401BDBD8}" type="presParOf" srcId="{053E898D-C379-4E1E-9628-6B7F3E3F04E3}" destId="{635F7CF5-C391-4979-9274-E35A09AE8833}" srcOrd="10" destOrd="0" presId="urn:microsoft.com/office/officeart/2005/8/layout/radial5"/>
    <dgm:cxn modelId="{40B100FA-83F7-428E-B9D1-6204B1FD5179}" type="presParOf" srcId="{053E898D-C379-4E1E-9628-6B7F3E3F04E3}" destId="{D4D2F921-2A7F-4052-9F11-5C783A1FE0FF}" srcOrd="11" destOrd="0" presId="urn:microsoft.com/office/officeart/2005/8/layout/radial5"/>
    <dgm:cxn modelId="{926996B8-27B7-4D5A-AC77-6C5F8FA73675}" type="presParOf" srcId="{D4D2F921-2A7F-4052-9F11-5C783A1FE0FF}" destId="{BE62C7EE-F81C-480D-9808-F438AF468B1D}" srcOrd="0" destOrd="0" presId="urn:microsoft.com/office/officeart/2005/8/layout/radial5"/>
    <dgm:cxn modelId="{6702F083-86CF-4EAA-A05E-9721CD2F1442}" type="presParOf" srcId="{053E898D-C379-4E1E-9628-6B7F3E3F04E3}" destId="{20681A0B-C76D-40EB-B37E-624089F1FF5C}" srcOrd="12" destOrd="0" presId="urn:microsoft.com/office/officeart/2005/8/layout/radial5"/>
    <dgm:cxn modelId="{00B621AB-DA42-42C9-AD9B-0307283C93F4}" type="presParOf" srcId="{053E898D-C379-4E1E-9628-6B7F3E3F04E3}" destId="{E8791659-02EF-4C96-BAF8-89C489C0BE74}" srcOrd="13" destOrd="0" presId="urn:microsoft.com/office/officeart/2005/8/layout/radial5"/>
    <dgm:cxn modelId="{8AD83F7B-2625-47AF-889A-DCE51D2E778E}" type="presParOf" srcId="{E8791659-02EF-4C96-BAF8-89C489C0BE74}" destId="{A6350C6B-19D1-475A-BBA0-33488369EDA6}" srcOrd="0" destOrd="0" presId="urn:microsoft.com/office/officeart/2005/8/layout/radial5"/>
    <dgm:cxn modelId="{B6607B8B-CEB3-47D4-BE9C-C84344CA47AC}" type="presParOf" srcId="{053E898D-C379-4E1E-9628-6B7F3E3F04E3}" destId="{FE01AD2B-80FD-4C1F-A578-6BA030C8691B}" srcOrd="14" destOrd="0" presId="urn:microsoft.com/office/officeart/2005/8/layout/radial5"/>
    <dgm:cxn modelId="{4DB5159E-E052-4A1D-8398-DDF4465711AD}" type="presParOf" srcId="{053E898D-C379-4E1E-9628-6B7F3E3F04E3}" destId="{F83283B0-5000-4B13-A60F-0E0F8B0FF68D}" srcOrd="15" destOrd="0" presId="urn:microsoft.com/office/officeart/2005/8/layout/radial5"/>
    <dgm:cxn modelId="{5E326ADF-CCF6-42C8-9667-450F85EF8509}" type="presParOf" srcId="{F83283B0-5000-4B13-A60F-0E0F8B0FF68D}" destId="{DB4A745B-DC62-41FB-8A05-122DF25D046D}" srcOrd="0" destOrd="0" presId="urn:microsoft.com/office/officeart/2005/8/layout/radial5"/>
    <dgm:cxn modelId="{F736A185-6075-4FCC-9188-F00870786F76}" type="presParOf" srcId="{053E898D-C379-4E1E-9628-6B7F3E3F04E3}" destId="{4E7A6658-01E0-4C74-A425-B2F17BA02B9E}" srcOrd="16" destOrd="0" presId="urn:microsoft.com/office/officeart/2005/8/layout/radial5"/>
    <dgm:cxn modelId="{717738E4-6810-4C3F-9D7D-1A6661BC5B7D}" type="presParOf" srcId="{053E898D-C379-4E1E-9628-6B7F3E3F04E3}" destId="{4E5E4963-3A92-4CD3-A6AB-2F1CDBB94D25}" srcOrd="17" destOrd="0" presId="urn:microsoft.com/office/officeart/2005/8/layout/radial5"/>
    <dgm:cxn modelId="{6B57A6B3-2144-4FBE-986E-8CAC7DD3F15F}" type="presParOf" srcId="{4E5E4963-3A92-4CD3-A6AB-2F1CDBB94D25}" destId="{626BA1D8-9E6D-479B-9E7A-11FF7302C8CA}" srcOrd="0" destOrd="0" presId="urn:microsoft.com/office/officeart/2005/8/layout/radial5"/>
    <dgm:cxn modelId="{11D259EC-5987-47B7-A44F-9A705BA84371}" type="presParOf" srcId="{053E898D-C379-4E1E-9628-6B7F3E3F04E3}" destId="{1627254A-A5C0-4ABB-821D-13630FB3E9D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6CFE66-0A23-481E-AC99-66EFDD4F3056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85EAE-70A1-4554-8730-E5CE68168EC6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978E3-A653-4B47-9A57-A7748110DF7B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2417563" y="3649057"/>
        <a:ext cx="3394472" cy="848618"/>
      </dsp:txXfrm>
    </dsp:sp>
    <dsp:sp modelId="{64307C4B-3A85-4CBD-8C68-B5C4AFF655A0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3611286" y="1549010"/>
        <a:ext cx="1272927" cy="1272927"/>
      </dsp:txXfrm>
    </dsp:sp>
    <dsp:sp modelId="{A07DC3D1-902F-460E-B3BA-5CA4527F9FC9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2700436" y="594032"/>
        <a:ext cx="1272927" cy="1272927"/>
      </dsp:txXfrm>
    </dsp:sp>
    <dsp:sp modelId="{9A4DB094-012C-4099-8A30-A8E37D9F7332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>
        <a:off x="4001650" y="286267"/>
        <a:ext cx="1272927" cy="1272927"/>
      </dsp:txXfrm>
    </dsp:sp>
    <dsp:sp modelId="{39CD68D7-EFD0-4197-AF89-2F2BDB575100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ACE679-5213-40EE-B405-64AA055287B1}">
      <dsp:nvSpPr>
        <dsp:cNvPr id="0" name=""/>
        <dsp:cNvSpPr/>
      </dsp:nvSpPr>
      <dsp:spPr>
        <a:xfrm>
          <a:off x="3106816" y="2468125"/>
          <a:ext cx="2256259" cy="60531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106816" y="2468125"/>
        <a:ext cx="2256259" cy="605310"/>
      </dsp:txXfrm>
    </dsp:sp>
    <dsp:sp modelId="{053B54CA-81D3-47AE-9440-1B2BA030551B}">
      <dsp:nvSpPr>
        <dsp:cNvPr id="0" name=""/>
        <dsp:cNvSpPr/>
      </dsp:nvSpPr>
      <dsp:spPr>
        <a:xfrm rot="16172076">
          <a:off x="3881130" y="1591399"/>
          <a:ext cx="692420" cy="486234"/>
        </a:xfrm>
        <a:prstGeom prst="leftRightArrow">
          <a:avLst/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16172076">
        <a:off x="3881130" y="1591399"/>
        <a:ext cx="692420" cy="486234"/>
      </dsp:txXfrm>
    </dsp:sp>
    <dsp:sp modelId="{2CBC1178-B510-4806-A2DD-AA190A4C828D}">
      <dsp:nvSpPr>
        <dsp:cNvPr id="0" name=""/>
        <dsp:cNvSpPr/>
      </dsp:nvSpPr>
      <dsp:spPr>
        <a:xfrm>
          <a:off x="3543170" y="17647"/>
          <a:ext cx="1348117" cy="1144082"/>
        </a:xfrm>
        <a:prstGeom prst="ellips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543170" y="17647"/>
        <a:ext cx="1348117" cy="1144082"/>
      </dsp:txXfrm>
    </dsp:sp>
    <dsp:sp modelId="{0920A2F3-7715-42B1-8F8F-8E9D306013B2}">
      <dsp:nvSpPr>
        <dsp:cNvPr id="0" name=""/>
        <dsp:cNvSpPr/>
      </dsp:nvSpPr>
      <dsp:spPr>
        <a:xfrm rot="18634464">
          <a:off x="4558350" y="1826434"/>
          <a:ext cx="620342" cy="486234"/>
        </a:xfrm>
        <a:prstGeom prst="leftRightArrow">
          <a:avLst/>
        </a:prstGeom>
        <a:solidFill>
          <a:srgbClr val="8080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18634464">
        <a:off x="4558350" y="1826434"/>
        <a:ext cx="620342" cy="486234"/>
      </dsp:txXfrm>
    </dsp:sp>
    <dsp:sp modelId="{DCDC1065-63B7-42FE-97D0-28924EFC2BD9}">
      <dsp:nvSpPr>
        <dsp:cNvPr id="0" name=""/>
        <dsp:cNvSpPr/>
      </dsp:nvSpPr>
      <dsp:spPr>
        <a:xfrm>
          <a:off x="4934977" y="542059"/>
          <a:ext cx="1437264" cy="1144082"/>
        </a:xfrm>
        <a:prstGeom prst="ellipse">
          <a:avLst/>
        </a:prstGeom>
        <a:solidFill>
          <a:srgbClr val="8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934977" y="542059"/>
        <a:ext cx="1437264" cy="1144082"/>
      </dsp:txXfrm>
    </dsp:sp>
    <dsp:sp modelId="{A81702EC-8F6E-424D-9BEC-E11D198342F8}">
      <dsp:nvSpPr>
        <dsp:cNvPr id="0" name=""/>
        <dsp:cNvSpPr/>
      </dsp:nvSpPr>
      <dsp:spPr>
        <a:xfrm rot="20967948">
          <a:off x="5219425" y="2322468"/>
          <a:ext cx="528819" cy="432146"/>
        </a:xfrm>
        <a:prstGeom prst="leftRightArrow">
          <a:avLst/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 Narrow" pitchFamily="34" charset="0"/>
          </a:endParaRPr>
        </a:p>
      </dsp:txBody>
      <dsp:txXfrm rot="20967948">
        <a:off x="5219425" y="2322468"/>
        <a:ext cx="528819" cy="432146"/>
      </dsp:txXfrm>
    </dsp:sp>
    <dsp:sp modelId="{27918A00-3DB9-4FB0-9CB3-1B34F91BFAD6}">
      <dsp:nvSpPr>
        <dsp:cNvPr id="0" name=""/>
        <dsp:cNvSpPr/>
      </dsp:nvSpPr>
      <dsp:spPr>
        <a:xfrm>
          <a:off x="5812419" y="1787573"/>
          <a:ext cx="1267231" cy="1144082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5786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80" b="1" kern="1200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812419" y="1787573"/>
        <a:ext cx="1267231" cy="1144082"/>
      </dsp:txXfrm>
    </dsp:sp>
    <dsp:sp modelId="{686BB9FA-6E1B-4495-8FC5-F3EAED69AB7E}">
      <dsp:nvSpPr>
        <dsp:cNvPr id="0" name=""/>
        <dsp:cNvSpPr/>
      </dsp:nvSpPr>
      <dsp:spPr>
        <a:xfrm rot="1773660">
          <a:off x="4978062" y="2970399"/>
          <a:ext cx="656189" cy="486234"/>
        </a:xfrm>
        <a:prstGeom prst="leftRightArrow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1773660">
        <a:off x="4978062" y="2970399"/>
        <a:ext cx="656189" cy="486234"/>
      </dsp:txXfrm>
    </dsp:sp>
    <dsp:sp modelId="{94E1AAB1-7D70-4252-9694-20D9C35484DD}">
      <dsp:nvSpPr>
        <dsp:cNvPr id="0" name=""/>
        <dsp:cNvSpPr/>
      </dsp:nvSpPr>
      <dsp:spPr>
        <a:xfrm>
          <a:off x="5421347" y="3229737"/>
          <a:ext cx="1262723" cy="1144082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Volunteer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421347" y="3229737"/>
        <a:ext cx="1262723" cy="1144082"/>
      </dsp:txXfrm>
    </dsp:sp>
    <dsp:sp modelId="{C587C2DA-BB56-4AA6-A80A-A7F9473AC617}">
      <dsp:nvSpPr>
        <dsp:cNvPr id="0" name=""/>
        <dsp:cNvSpPr/>
      </dsp:nvSpPr>
      <dsp:spPr>
        <a:xfrm rot="4209228">
          <a:off x="4282438" y="3404418"/>
          <a:ext cx="736749" cy="486234"/>
        </a:xfrm>
        <a:prstGeom prst="leftRightArrow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4209228">
        <a:off x="4282438" y="3404418"/>
        <a:ext cx="736749" cy="486234"/>
      </dsp:txXfrm>
    </dsp:sp>
    <dsp:sp modelId="{635F7CF5-C391-4979-9274-E35A09AE8833}">
      <dsp:nvSpPr>
        <dsp:cNvPr id="0" name=""/>
        <dsp:cNvSpPr/>
      </dsp:nvSpPr>
      <dsp:spPr>
        <a:xfrm>
          <a:off x="4283813" y="4147487"/>
          <a:ext cx="1309001" cy="1144082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4283813" y="4147487"/>
        <a:ext cx="1309001" cy="1144082"/>
      </dsp:txXfrm>
    </dsp:sp>
    <dsp:sp modelId="{D4D2F921-2A7F-4052-9F11-5C783A1FE0FF}">
      <dsp:nvSpPr>
        <dsp:cNvPr id="0" name=""/>
        <dsp:cNvSpPr/>
      </dsp:nvSpPr>
      <dsp:spPr>
        <a:xfrm rot="6600000">
          <a:off x="3522396" y="3424555"/>
          <a:ext cx="678605" cy="486234"/>
        </a:xfrm>
        <a:prstGeom prst="left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6600000">
        <a:off x="3522396" y="3424555"/>
        <a:ext cx="678605" cy="486234"/>
      </dsp:txXfrm>
    </dsp:sp>
    <dsp:sp modelId="{20681A0B-C76D-40EB-B37E-624089F1FF5C}">
      <dsp:nvSpPr>
        <dsp:cNvPr id="0" name=""/>
        <dsp:cNvSpPr/>
      </dsp:nvSpPr>
      <dsp:spPr>
        <a:xfrm>
          <a:off x="2868062" y="4245580"/>
          <a:ext cx="1243788" cy="114408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868062" y="4245580"/>
        <a:ext cx="1243788" cy="1144082"/>
      </dsp:txXfrm>
    </dsp:sp>
    <dsp:sp modelId="{E8791659-02EF-4C96-BAF8-89C489C0BE74}">
      <dsp:nvSpPr>
        <dsp:cNvPr id="0" name=""/>
        <dsp:cNvSpPr/>
      </dsp:nvSpPr>
      <dsp:spPr>
        <a:xfrm rot="8306435" flipV="1">
          <a:off x="2913253" y="3049032"/>
          <a:ext cx="597441" cy="474818"/>
        </a:xfrm>
        <a:prstGeom prst="left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Arial Narrow" pitchFamily="34" charset="0"/>
          </a:endParaRPr>
        </a:p>
      </dsp:txBody>
      <dsp:txXfrm rot="8306435" flipV="1">
        <a:off x="2913253" y="3049032"/>
        <a:ext cx="597441" cy="474818"/>
      </dsp:txXfrm>
    </dsp:sp>
    <dsp:sp modelId="{FE01AD2B-80FD-4C1F-A578-6BA030C8691B}">
      <dsp:nvSpPr>
        <dsp:cNvPr id="0" name=""/>
        <dsp:cNvSpPr/>
      </dsp:nvSpPr>
      <dsp:spPr>
        <a:xfrm>
          <a:off x="1620119" y="3287840"/>
          <a:ext cx="1456896" cy="11440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620119" y="3287840"/>
        <a:ext cx="1456896" cy="1144082"/>
      </dsp:txXfrm>
    </dsp:sp>
    <dsp:sp modelId="{F83283B0-5000-4B13-A60F-0E0F8B0FF68D}">
      <dsp:nvSpPr>
        <dsp:cNvPr id="0" name=""/>
        <dsp:cNvSpPr/>
      </dsp:nvSpPr>
      <dsp:spPr>
        <a:xfrm rot="11422296">
          <a:off x="2644498" y="2316996"/>
          <a:ext cx="555872" cy="486234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11422296">
        <a:off x="2644498" y="2316996"/>
        <a:ext cx="555872" cy="486234"/>
      </dsp:txXfrm>
    </dsp:sp>
    <dsp:sp modelId="{4E7A6658-01E0-4C74-A425-B2F17BA02B9E}">
      <dsp:nvSpPr>
        <dsp:cNvPr id="0" name=""/>
        <dsp:cNvSpPr/>
      </dsp:nvSpPr>
      <dsp:spPr>
        <a:xfrm>
          <a:off x="1343109" y="1787575"/>
          <a:ext cx="1290616" cy="1144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343109" y="1787575"/>
        <a:ext cx="1290616" cy="1144082"/>
      </dsp:txXfrm>
    </dsp:sp>
    <dsp:sp modelId="{4E5E4963-3A92-4CD3-A6AB-2F1CDBB94D25}">
      <dsp:nvSpPr>
        <dsp:cNvPr id="0" name=""/>
        <dsp:cNvSpPr/>
      </dsp:nvSpPr>
      <dsp:spPr>
        <a:xfrm rot="13794864">
          <a:off x="3310880" y="1798202"/>
          <a:ext cx="620231" cy="486234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Arial Narrow" pitchFamily="34" charset="0"/>
          </a:endParaRPr>
        </a:p>
      </dsp:txBody>
      <dsp:txXfrm rot="13794864">
        <a:off x="3310880" y="1798202"/>
        <a:ext cx="620231" cy="486234"/>
      </dsp:txXfrm>
    </dsp:sp>
    <dsp:sp modelId="{1627254A-A5C0-4ABB-821D-13630FB3E9DF}">
      <dsp:nvSpPr>
        <dsp:cNvPr id="0" name=""/>
        <dsp:cNvSpPr/>
      </dsp:nvSpPr>
      <dsp:spPr>
        <a:xfrm>
          <a:off x="2163878" y="542066"/>
          <a:ext cx="1353460" cy="11440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163878" y="542066"/>
        <a:ext cx="1353460" cy="114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1C4B-C480-4C60-9688-3D99D7D9BC02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EE69-94D6-4D67-AF44-2C9CF86523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07/16/96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##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8186" y="666068"/>
            <a:ext cx="4621628" cy="3486325"/>
          </a:xfrm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15" y="4373896"/>
            <a:ext cx="5046570" cy="4079079"/>
          </a:xfrm>
          <a:noFill/>
          <a:ln/>
        </p:spPr>
        <p:txBody>
          <a:bodyPr lIns="89714" tIns="44856" rIns="89714" bIns="44856"/>
          <a:lstStyle/>
          <a:p>
            <a:pPr>
              <a:buFontTx/>
              <a:buChar char="•"/>
            </a:pPr>
            <a:r>
              <a:rPr lang="en-US" sz="2000" dirty="0"/>
              <a:t>No one else will be responsible for your career path - you are in the drivers seat!! No one else knows you as well as you…don’t depend on what others think….make </a:t>
            </a:r>
            <a:r>
              <a:rPr lang="en-US" sz="2000" i="1" dirty="0"/>
              <a:t>informed decisions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All the services in the world don’t do you any good if you don’t take the initiative to use them – talk about how many seniors comment that they wish they’d come earlier.</a:t>
            </a:r>
          </a:p>
          <a:p>
            <a:pPr>
              <a:buFontTx/>
              <a:buChar char="•"/>
            </a:pP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Making no decision IS a decision.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07/16/96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##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A8851-94C8-4AAC-8C44-8DE3CB786796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8EFE9-D93C-4460-B95C-8D05CA2A618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iont_template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iont_template_ne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1"/>
            <a:ext cx="7772400" cy="13395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974975"/>
            <a:ext cx="6400800" cy="15970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iont_template_new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E2C0B5B3-7843-473E-9109-CBAE64C40334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7807B754-9B45-4E90-A29F-5D4789667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.edu/career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.edu/caree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edu/career/Pdf/Fall%202009%20Workshop%20Schedul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c.edu/career/overview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3" descr="PowerPiont_template_Experience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838200" y="228600"/>
            <a:ext cx="8305800" cy="1143000"/>
          </a:xfrm>
          <a:prstGeom prst="rect">
            <a:avLst/>
          </a:prstGeom>
        </p:spPr>
        <p:txBody>
          <a:bodyPr anchor="ctr"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kumimoji="0" lang="en-US" sz="3400" dirty="0">
                <a:solidFill>
                  <a:srgbClr val="FFC000"/>
                </a:solidFill>
                <a:latin typeface="Arial Black" pitchFamily="34" charset="0"/>
                <a:ea typeface="+mj-ea"/>
                <a:cs typeface="Arial Black"/>
              </a:rPr>
              <a:t>Real Work Before the Real World</a:t>
            </a:r>
          </a:p>
        </p:txBody>
      </p:sp>
      <p:sp>
        <p:nvSpPr>
          <p:cNvPr id="14" name="Title 10"/>
          <p:cNvSpPr txBox="1">
            <a:spLocks/>
          </p:cNvSpPr>
          <p:nvPr/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endParaRPr kumimoji="0" lang="en-US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685800" y="12192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630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GET EXPERIENCE…</a:t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It’s really not a choice, it’s a </a:t>
            </a:r>
            <a:r>
              <a:rPr lang="en-US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must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90600" y="1754188"/>
            <a:ext cx="76962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Internship</a:t>
            </a:r>
          </a:p>
          <a:p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Cooperative Education (Co-op)</a:t>
            </a:r>
          </a:p>
          <a:p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Job Shadowing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3" descr="PowerPiont_template_Experienc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85800" y="152400"/>
            <a:ext cx="8458200" cy="1371600"/>
          </a:xfrm>
          <a:prstGeom prst="rect">
            <a:avLst/>
          </a:prstGeom>
        </p:spPr>
        <p:txBody>
          <a:bodyPr anchor="ctr"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kumimoji="0" lang="en-US" sz="3100" dirty="0">
                <a:solidFill>
                  <a:srgbClr val="FFC000"/>
                </a:solidFill>
                <a:latin typeface="Arial Black"/>
                <a:ea typeface="+mj-ea"/>
                <a:cs typeface="Arial Black"/>
              </a:rPr>
              <a:t>Building a Foundation for Your Career</a:t>
            </a:r>
          </a:p>
        </p:txBody>
      </p:sp>
      <p:sp>
        <p:nvSpPr>
          <p:cNvPr id="21511" name="AutoShape 6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77788" y="-588963"/>
            <a:ext cx="1552575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AutoShape 8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4876800" y="0"/>
            <a:ext cx="15525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3" name="Picture 2" descr="JobMate is an online integrated job search resource center"/>
          <p:cNvPicPr>
            <a:picLocks noChangeAspect="1" noChangeArrowheads="1"/>
          </p:cNvPicPr>
          <p:nvPr/>
        </p:nvPicPr>
        <p:blipFill>
          <a:blip r:embed="rId4" cstate="print"/>
          <a:srcRect b="17647"/>
          <a:stretch>
            <a:fillRect/>
          </a:stretch>
        </p:blipFill>
        <p:spPr bwMode="auto">
          <a:xfrm>
            <a:off x="3124200" y="21336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2286000" y="3581400"/>
            <a:ext cx="548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The USC </a:t>
            </a:r>
            <a:r>
              <a:rPr lang="en-US" sz="16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JobMate </a:t>
            </a:r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database allows students to search for jobs, internships, and employers.  You can search for </a:t>
            </a:r>
            <a:r>
              <a:rPr lang="en-US" sz="16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CIP </a:t>
            </a:r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internships too!!!</a:t>
            </a:r>
          </a:p>
          <a:p>
            <a:endParaRPr lang="en-US" sz="160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Use </a:t>
            </a:r>
            <a:r>
              <a:rPr lang="en-US" sz="16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Perfect Interview </a:t>
            </a:r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software or do a </a:t>
            </a:r>
            <a:r>
              <a:rPr lang="en-US" sz="16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mock interview </a:t>
            </a:r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with a Career Center staff member to help you prepare for an internship or co-op interview.  </a:t>
            </a:r>
            <a:r>
              <a:rPr lang="en-US" sz="16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en-US" sz="1600" b="1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endParaRPr lang="en-US" sz="1600" b="1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3" descr="PowerPiont_template_Experienc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85800" y="152400"/>
            <a:ext cx="8458200" cy="1371600"/>
          </a:xfrm>
          <a:prstGeom prst="rect">
            <a:avLst/>
          </a:prstGeom>
        </p:spPr>
        <p:txBody>
          <a:bodyPr anchor="ctr"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kumimoji="0" lang="en-US" sz="3100" dirty="0">
                <a:solidFill>
                  <a:srgbClr val="FFC000"/>
                </a:solidFill>
                <a:latin typeface="Arial Black"/>
                <a:ea typeface="+mj-ea"/>
                <a:cs typeface="Arial Black"/>
              </a:rPr>
              <a:t>Building a Foundation for Your Career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667000" y="34290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Our </a:t>
            </a:r>
            <a:r>
              <a:rPr lang="en-US" sz="1600"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Community Internship Program </a:t>
            </a:r>
            <a:r>
              <a:rPr lang="en-US" sz="160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connects students and employers by facilitating internship opportunities.  </a:t>
            </a:r>
            <a:endParaRPr lang="en-US" sz="1600" b="1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118100" y="5022850"/>
            <a:ext cx="2449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536" name="AutoShape 6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77788" y="-588963"/>
            <a:ext cx="1552575" cy="120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AutoShape 8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4876800" y="0"/>
            <a:ext cx="15525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8" name="Picture 2" descr="http://www.sc.edu/career/cip/ciplogo_final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9050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Cooperative Education Participation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990600" y="13716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College of Engineering and Computing Students comprise 73% of the total number of students doing co-op at USC</a:t>
            </a:r>
          </a:p>
          <a:p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Average co-op salary = $15.57/hr</a:t>
            </a:r>
          </a:p>
          <a:p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Last year CEC students averaged approx. $18/hr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Cambria" pitchFamily="18" charset="0"/>
              </a:rPr>
              <a:t>PREPARE FOR S.E.T. FAIR</a:t>
            </a:r>
          </a:p>
        </p:txBody>
      </p:sp>
      <p:pic>
        <p:nvPicPr>
          <p:cNvPr id="27651" name="Content Placeholder 6" descr="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858000" cy="3771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12 SET Employ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7772400" cy="1036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 your Goal: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 your reason for attending </a:t>
            </a:r>
            <a:br>
              <a:rPr lang="en-US" smtClean="0"/>
            </a:br>
            <a:r>
              <a:rPr lang="en-US" smtClean="0"/>
              <a:t>the fair. Are you:</a:t>
            </a:r>
          </a:p>
          <a:p>
            <a:pPr lvl="1" eaLnBrk="1" hangingPunct="1"/>
            <a:r>
              <a:rPr lang="en-US" sz="3200" smtClean="0"/>
              <a:t>looking for full-time, part-time, </a:t>
            </a:r>
            <a:br>
              <a:rPr lang="en-US" sz="3200" smtClean="0"/>
            </a:br>
            <a:r>
              <a:rPr lang="en-US" sz="3200" smtClean="0"/>
              <a:t>internship, co-op?</a:t>
            </a:r>
          </a:p>
          <a:p>
            <a:pPr lvl="1" eaLnBrk="1" hangingPunct="1"/>
            <a:r>
              <a:rPr lang="en-US" sz="3200" smtClean="0"/>
              <a:t>exploring career opportunities?</a:t>
            </a:r>
          </a:p>
          <a:p>
            <a:pPr lvl="1" eaLnBrk="1" hangingPunct="1"/>
            <a:r>
              <a:rPr lang="en-US" sz="3200" smtClean="0"/>
              <a:t>investigating companies?</a:t>
            </a:r>
          </a:p>
          <a:p>
            <a:pPr lvl="1" eaLnBrk="1" hangingPunct="1"/>
            <a:r>
              <a:rPr lang="en-US" sz="3200" smtClean="0"/>
              <a:t>practicing networking skills?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Research Employers Attending the Fair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Review list of employers attending the fair via JobMate (accessible from </a:t>
            </a:r>
            <a:r>
              <a:rPr lang="en-US" smtClean="0">
                <a:solidFill>
                  <a:schemeClr val="accent1"/>
                </a:solidFill>
                <a:hlinkClick r:id="rId2"/>
              </a:rPr>
              <a:t>www.sc.edu/career</a:t>
            </a:r>
            <a:r>
              <a:rPr lang="en-US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Visit employer web sites and use employer research sites found on the Career Center’s web resources page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Use Company/Organization Information tip sheet to organize your research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mtClean="0"/>
              <a:t>Narrow and prioritize number of employers to whom you will focus your attention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a Good 1</a:t>
            </a:r>
            <a:r>
              <a:rPr lang="en-US" baseline="30000" smtClean="0"/>
              <a:t>st</a:t>
            </a:r>
            <a:r>
              <a:rPr lang="en-US" smtClean="0"/>
              <a:t> Impression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229600" cy="5562600"/>
          </a:xfrm>
        </p:spPr>
        <p:txBody>
          <a:bodyPr/>
          <a:lstStyle/>
          <a:p>
            <a:pPr eaLnBrk="1" hangingPunct="1"/>
            <a:r>
              <a:rPr lang="en-US" sz="2800" smtClean="0"/>
              <a:t>Have a well-written, critiqued resume – bring 20+ copies</a:t>
            </a:r>
          </a:p>
          <a:p>
            <a:pPr eaLnBrk="1" hangingPunct="1"/>
            <a:r>
              <a:rPr lang="en-US" sz="2800" smtClean="0"/>
              <a:t>Develop a list of questions for employers based on research</a:t>
            </a:r>
          </a:p>
          <a:p>
            <a:pPr eaLnBrk="1" hangingPunct="1"/>
            <a:r>
              <a:rPr lang="en-US" sz="2800" smtClean="0"/>
              <a:t>Prepare to speak a “skills” language</a:t>
            </a:r>
          </a:p>
          <a:p>
            <a:pPr eaLnBrk="1" hangingPunct="1"/>
            <a:r>
              <a:rPr lang="en-US" sz="2800" smtClean="0"/>
              <a:t>Know how to express your qualifications and goals</a:t>
            </a:r>
          </a:p>
          <a:p>
            <a:pPr eaLnBrk="1" hangingPunct="1"/>
            <a:r>
              <a:rPr lang="en-US" sz="2800" smtClean="0"/>
              <a:t>Know how to express what you are looking for and what you want</a:t>
            </a:r>
          </a:p>
          <a:p>
            <a:pPr eaLnBrk="1" hangingPunct="1"/>
            <a:r>
              <a:rPr lang="en-US" sz="2800" smtClean="0"/>
              <a:t>Prepare a Career Fair Employer Log to           use for note-taking during the fair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1333500" y="274638"/>
            <a:ext cx="7353300" cy="11430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Arial Black" pitchFamily="34" charset="0"/>
                <a:cs typeface="Arial Black" pitchFamily="34" charset="0"/>
              </a:rPr>
              <a:t>About Us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1295400" y="1676400"/>
            <a:ext cx="73533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mtClean="0">
                <a:latin typeface="Arial Narrow" pitchFamily="34" charset="0"/>
              </a:rPr>
              <a:t>   The mission of the University of South Carolina Career Center is to </a:t>
            </a:r>
            <a:r>
              <a:rPr lang="en-US" b="1" smtClean="0">
                <a:solidFill>
                  <a:srgbClr val="A50021"/>
                </a:solidFill>
                <a:latin typeface="Arial Narrow" pitchFamily="34" charset="0"/>
              </a:rPr>
              <a:t>empower</a:t>
            </a:r>
            <a:r>
              <a:rPr lang="en-US" smtClean="0">
                <a:latin typeface="Arial Narrow" pitchFamily="34" charset="0"/>
              </a:rPr>
              <a:t> and </a:t>
            </a:r>
            <a:r>
              <a:rPr lang="en-US" b="1" smtClean="0">
                <a:solidFill>
                  <a:srgbClr val="A50021"/>
                </a:solidFill>
                <a:latin typeface="Arial Narrow" pitchFamily="34" charset="0"/>
              </a:rPr>
              <a:t>educate</a:t>
            </a:r>
            <a:r>
              <a:rPr lang="en-US" smtClean="0">
                <a:latin typeface="Arial Narrow" pitchFamily="34" charset="0"/>
              </a:rPr>
              <a:t> students in the development of lifelong career management skills.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a Good 1</a:t>
            </a:r>
            <a:r>
              <a:rPr lang="en-US" baseline="30000" smtClean="0"/>
              <a:t>st</a:t>
            </a:r>
            <a:r>
              <a:rPr lang="en-US" smtClean="0"/>
              <a:t> Impression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Arrive early and give yourself enough time to not rush through the fair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Dress and act professionally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Establish rapport with the recruiters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Remember your body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LISTEN to the recruiter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Don’t ramble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Ask at least </a:t>
            </a:r>
            <a:r>
              <a:rPr lang="en-US" sz="2800" u="sng" smtClean="0"/>
              <a:t>TWO</a:t>
            </a:r>
            <a:r>
              <a:rPr lang="en-US" sz="2800" smtClean="0"/>
              <a:t> intelligent questions of each organization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50021"/>
                </a:solidFill>
                <a:latin typeface="Cambria" pitchFamily="18" charset="0"/>
              </a:rPr>
              <a:t>Visit Us in the CEC Career Center: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 smtClean="0"/>
              <a:t>Location: 1</a:t>
            </a:r>
            <a:r>
              <a:rPr lang="en-US" baseline="30000" dirty="0" smtClean="0"/>
              <a:t>st</a:t>
            </a:r>
            <a:r>
              <a:rPr lang="en-US" dirty="0" smtClean="0"/>
              <a:t> Floor, Swearingen </a:t>
            </a:r>
          </a:p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 smtClean="0"/>
              <a:t>(behind Reading Room)</a:t>
            </a:r>
          </a:p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 smtClean="0"/>
              <a:t>803-777-1949 or 803-777-1974</a:t>
            </a:r>
          </a:p>
          <a:p>
            <a:pPr algn="ctr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dirty="0" smtClean="0">
                <a:latin typeface="Garamond" pitchFamily="18" charset="0"/>
                <a:hlinkClick r:id="rId2"/>
              </a:rPr>
              <a:t>www.sc.edu/career</a:t>
            </a:r>
            <a:endParaRPr lang="en-US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On-call or Drop-in Hours: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Mon – Fri, 1:00-4:00PM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latin typeface="+mj-lt"/>
            </a:endParaRPr>
          </a:p>
          <a:p>
            <a:pPr lvl="1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Appointments can also be made</a:t>
            </a:r>
            <a:endParaRPr lang="en-US" sz="3600" dirty="0" smtClean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333500" y="274638"/>
            <a:ext cx="7353300" cy="1143000"/>
          </a:xfrm>
        </p:spPr>
        <p:txBody>
          <a:bodyPr/>
          <a:lstStyle/>
          <a:p>
            <a:pPr eaLnBrk="1" hangingPunct="1"/>
            <a:r>
              <a:rPr lang="en-US" sz="4500" smtClean="0">
                <a:ea typeface="Arial Black" pitchFamily="34" charset="0"/>
                <a:cs typeface="Arial Black" pitchFamily="34" charset="0"/>
              </a:rPr>
              <a:t>About 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92964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mtClean="0">
              <a:latin typeface="Arial Narrow" pitchFamily="34" charset="0"/>
            </a:endParaRPr>
          </a:p>
          <a:p>
            <a:pPr lvl="1" eaLnBrk="1" hangingPunct="1">
              <a:buFont typeface="Arial" pitchFamily="34" charset="0"/>
              <a:buNone/>
            </a:pPr>
            <a:r>
              <a:rPr lang="en-US" sz="4000" b="1" smtClean="0">
                <a:solidFill>
                  <a:srgbClr val="92D050"/>
                </a:solidFill>
              </a:rPr>
              <a:t>Decide it. </a:t>
            </a:r>
            <a:r>
              <a:rPr lang="en-US" sz="2000" smtClean="0">
                <a:latin typeface="Arial Narrow" pitchFamily="34" charset="0"/>
              </a:rPr>
              <a:t>Make informed career decisions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4000" b="1" smtClean="0">
              <a:latin typeface="Arial Narrow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4000" b="1" smtClean="0">
                <a:solidFill>
                  <a:srgbClr val="FFC000"/>
                </a:solidFill>
              </a:rPr>
              <a:t>Experience it. </a:t>
            </a:r>
            <a:r>
              <a:rPr lang="en-US" sz="2000" smtClean="0">
                <a:latin typeface="Arial Narrow" pitchFamily="34" charset="0"/>
              </a:rPr>
              <a:t>Gain career related experience before graduation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endParaRPr lang="en-US" sz="4000" b="1" smtClean="0">
              <a:solidFill>
                <a:srgbClr val="00B0F0"/>
              </a:solidFill>
              <a:latin typeface="Arial Narrow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4000" b="1" smtClean="0">
                <a:solidFill>
                  <a:srgbClr val="00B0F0"/>
                </a:solidFill>
              </a:rPr>
              <a:t>Live it. </a:t>
            </a:r>
            <a:r>
              <a:rPr lang="en-US" sz="2000" smtClean="0">
                <a:latin typeface="Arial Narrow" pitchFamily="34" charset="0"/>
              </a:rPr>
              <a:t>Prepare for and find employment opportunities after graduation</a:t>
            </a:r>
            <a:r>
              <a:rPr lang="en-US" sz="20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50021"/>
                </a:solidFill>
                <a:latin typeface="Cambria" pitchFamily="18" charset="0"/>
              </a:rPr>
              <a:t>Career Center Services: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1148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On-Call Counselor Access (1-4, M-F)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Career Counseling by Appointment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Discovery Tools  (FOCUS, MBTI, SII, etc.)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Job Shadowing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>
                <a:hlinkClick r:id="rId3"/>
              </a:rPr>
              <a:t>Workshops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Internships &amp; Co-ops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Mock Interviewing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Comprehensive Career Library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Small groups</a:t>
            </a:r>
          </a:p>
        </p:txBody>
      </p:sp>
      <p:sp>
        <p:nvSpPr>
          <p:cNvPr id="53252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510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Content Packed Website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Online tip sheets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4 year timeline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Career information &amp; job listings/salary data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A5002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err="1" smtClean="0"/>
              <a:t>OptimalResume</a:t>
            </a: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USC </a:t>
            </a:r>
            <a:r>
              <a:rPr lang="en-US" sz="2400" dirty="0" err="1" smtClean="0"/>
              <a:t>JobMate</a:t>
            </a:r>
            <a:r>
              <a:rPr lang="en-US" sz="2400" dirty="0" smtClean="0"/>
              <a:t> (sponsored by Bosch)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Job Listings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Resume Referrals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A50021"/>
                </a:solidFill>
              </a:rPr>
              <a:t>On-campus Interviews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A5002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Job Fairs &amp; Events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Graduate School Preparation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/>
              <a:t>Alumni Career Services/Reciprocity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2400" dirty="0" smtClean="0">
                <a:hlinkClick r:id="rId4"/>
              </a:rPr>
              <a:t>Overview of Services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0"/>
            <a:ext cx="907909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A50021"/>
                </a:solidFill>
                <a:latin typeface="Cambria" pitchFamily="18" charset="0"/>
              </a:rPr>
              <a:t>Science, Engineering &amp; Technology Fair</a:t>
            </a:r>
          </a:p>
        </p:txBody>
      </p:sp>
      <p:pic>
        <p:nvPicPr>
          <p:cNvPr id="27651" name="Content Placeholder 6" descr="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858000" cy="3771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INTEGRATION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490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Thursday, Jan 26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Integration Point is hosting </a:t>
            </a:r>
          </a:p>
          <a:p>
            <a:pPr algn="ctr">
              <a:buNone/>
            </a:pPr>
            <a:r>
              <a:rPr lang="en-US" b="1" dirty="0" smtClean="0"/>
              <a:t>an Information Session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Time</a:t>
            </a:r>
            <a:r>
              <a:rPr lang="en-US" dirty="0" smtClean="0"/>
              <a:t>: 	     5:30PM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Location</a:t>
            </a:r>
            <a:r>
              <a:rPr lang="en-US" dirty="0" smtClean="0"/>
              <a:t>:  Faculty/Staff Lounge (1A03 			     Swearingen)</a:t>
            </a:r>
          </a:p>
          <a:p>
            <a:pPr>
              <a:buNone/>
            </a:pPr>
            <a:r>
              <a:rPr lang="en-US" sz="2000" dirty="0" smtClean="0"/>
              <a:t>Learn more about Integration Point by visiting </a:t>
            </a:r>
            <a:r>
              <a:rPr lang="en-US" sz="2000" u="sng" dirty="0" smtClean="0"/>
              <a:t>www.IntegrationPoint.com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A50021"/>
                </a:solidFill>
                <a:latin typeface="Cambria" pitchFamily="18" charset="0"/>
              </a:rPr>
              <a:t>Stay Connected to the Career Center: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 lIns="0" tIns="0" rIns="0" bIns="0"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Attend Workshops &amp; Events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 a fan of CEC Career Center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Email Updates/Newsletters sent to you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Watch the Flat Panel Displays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Visit our Office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Drop-in the Ms. Fields’ Cookie Events                (3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Thurs at 3PM)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Follow us on </a:t>
            </a:r>
            <a:r>
              <a:rPr lang="en-US" sz="36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Facebook</a:t>
            </a:r>
          </a:p>
        </p:txBody>
      </p:sp>
      <p:pic>
        <p:nvPicPr>
          <p:cNvPr id="12292" name="Picture 4" descr="facebook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423988"/>
            <a:ext cx="23622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981200" y="2895600"/>
            <a:ext cx="609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500">
                <a:solidFill>
                  <a:srgbClr val="990033"/>
                </a:solidFill>
              </a:rPr>
              <a:t>  </a:t>
            </a:r>
            <a:endParaRPr lang="en-US" sz="3600" b="1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Identify Experiential Learning Opportunities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ide it Experience it Live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672</Words>
  <Application>Microsoft Office PowerPoint</Application>
  <PresentationFormat>On-screen Show (4:3)</PresentationFormat>
  <Paragraphs>145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Decide it Experience it Live it</vt:lpstr>
      <vt:lpstr>Slide 1</vt:lpstr>
      <vt:lpstr>About Us</vt:lpstr>
      <vt:lpstr>About Us</vt:lpstr>
      <vt:lpstr>Career Center Services:</vt:lpstr>
      <vt:lpstr>Slide 5</vt:lpstr>
      <vt:lpstr>Science, Engineering &amp; Technology Fair</vt:lpstr>
      <vt:lpstr>INTEGRATION POINT</vt:lpstr>
      <vt:lpstr>Stay Connected to the Career Center:</vt:lpstr>
      <vt:lpstr>Identify Experiential Learning Opportunities</vt:lpstr>
      <vt:lpstr>Slide 10</vt:lpstr>
      <vt:lpstr> GET EXPERIENCE…  It’s really not a choice, it’s a must!</vt:lpstr>
      <vt:lpstr>Slide 12</vt:lpstr>
      <vt:lpstr>Slide 13</vt:lpstr>
      <vt:lpstr>Cooperative Education Participation</vt:lpstr>
      <vt:lpstr>PREPARE FOR S.E.T. FAIR</vt:lpstr>
      <vt:lpstr>Slide 16</vt:lpstr>
      <vt:lpstr>Know your Goal:</vt:lpstr>
      <vt:lpstr>Research Employers Attending the Fair</vt:lpstr>
      <vt:lpstr>Make a Good 1st Impression</vt:lpstr>
      <vt:lpstr>Make a Good 1st Impression</vt:lpstr>
      <vt:lpstr>Visit Us in the CEC Career Center: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Center</dc:title>
  <dc:creator>WHETSTON</dc:creator>
  <cp:lastModifiedBy>hefields</cp:lastModifiedBy>
  <cp:revision>21</cp:revision>
  <dcterms:created xsi:type="dcterms:W3CDTF">2012-01-23T19:13:35Z</dcterms:created>
  <dcterms:modified xsi:type="dcterms:W3CDTF">2012-01-25T19:35:21Z</dcterms:modified>
</cp:coreProperties>
</file>