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C79706-B84B-4821-872B-6326EF8B6255}" type="datetimeFigureOut">
              <a:rPr lang="en-US" smtClean="0"/>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6C5D4-20BA-4C31-90A3-0C45E5AD534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C79706-B84B-4821-872B-6326EF8B6255}" type="datetimeFigureOut">
              <a:rPr lang="en-US" smtClean="0"/>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6C5D4-20BA-4C31-90A3-0C45E5AD534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C79706-B84B-4821-872B-6326EF8B6255}" type="datetimeFigureOut">
              <a:rPr lang="en-US" smtClean="0"/>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6C5D4-20BA-4C31-90A3-0C45E5AD534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C79706-B84B-4821-872B-6326EF8B6255}" type="datetimeFigureOut">
              <a:rPr lang="en-US" smtClean="0"/>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6C5D4-20BA-4C31-90A3-0C45E5AD534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C79706-B84B-4821-872B-6326EF8B6255}" type="datetimeFigureOut">
              <a:rPr lang="en-US" smtClean="0"/>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6C5D4-20BA-4C31-90A3-0C45E5AD534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C79706-B84B-4821-872B-6326EF8B6255}" type="datetimeFigureOut">
              <a:rPr lang="en-US" smtClean="0"/>
              <a:t>4/21/2011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6C5D4-20BA-4C31-90A3-0C45E5AD534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C79706-B84B-4821-872B-6326EF8B6255}" type="datetimeFigureOut">
              <a:rPr lang="en-US" smtClean="0"/>
              <a:t>4/21/2011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A6C5D4-20BA-4C31-90A3-0C45E5AD534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C79706-B84B-4821-872B-6326EF8B6255}" type="datetimeFigureOut">
              <a:rPr lang="en-US" smtClean="0"/>
              <a:t>4/21/2011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A6C5D4-20BA-4C31-90A3-0C45E5AD534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C79706-B84B-4821-872B-6326EF8B6255}" type="datetimeFigureOut">
              <a:rPr lang="en-US" smtClean="0"/>
              <a:t>4/21/2011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A6C5D4-20BA-4C31-90A3-0C45E5AD534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79706-B84B-4821-872B-6326EF8B6255}" type="datetimeFigureOut">
              <a:rPr lang="en-US" smtClean="0"/>
              <a:t>4/21/2011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6C5D4-20BA-4C31-90A3-0C45E5AD534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79706-B84B-4821-872B-6326EF8B6255}" type="datetimeFigureOut">
              <a:rPr lang="en-US" smtClean="0"/>
              <a:t>4/21/2011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6C5D4-20BA-4C31-90A3-0C45E5AD534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79706-B84B-4821-872B-6326EF8B6255}" type="datetimeFigureOut">
              <a:rPr lang="en-US" smtClean="0"/>
              <a:t>4/21/2011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A6C5D4-20BA-4C31-90A3-0C45E5AD534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Threat of Cyber War</a:t>
            </a:r>
            <a:endParaRPr lang="en-US" dirty="0"/>
          </a:p>
        </p:txBody>
      </p:sp>
      <p:sp>
        <p:nvSpPr>
          <p:cNvPr id="3" name="Subtitle 2"/>
          <p:cNvSpPr>
            <a:spLocks noGrp="1"/>
          </p:cNvSpPr>
          <p:nvPr>
            <p:ph type="subTitle" idx="1"/>
          </p:nvPr>
        </p:nvSpPr>
        <p:spPr/>
        <p:txBody>
          <a:bodyPr/>
          <a:lstStyle/>
          <a:p>
            <a:r>
              <a:rPr lang="en-US" dirty="0" smtClean="0"/>
              <a:t>The Issue of Cyber Security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 large California water system was tested and deemed to be very vulnerable with holes in security.</a:t>
            </a:r>
          </a:p>
          <a:p>
            <a:r>
              <a:rPr lang="en-US" dirty="0" smtClean="0"/>
              <a:t>US officials report that China has already laced the US power grid and other systems with malware ready to be activated.</a:t>
            </a:r>
          </a:p>
          <a:p>
            <a:r>
              <a:rPr lang="en-US" dirty="0" smtClean="0"/>
              <a:t>Government lacks authority to secure these networks.</a:t>
            </a:r>
          </a:p>
          <a:p>
            <a:r>
              <a:rPr lang="en-US" dirty="0" smtClean="0"/>
              <a:t>Most of the responsibility of security relies on the independent industries in charge of their own systems.</a:t>
            </a:r>
          </a:p>
          <a:p>
            <a:r>
              <a:rPr lang="en-US" dirty="0" smtClean="0"/>
              <a:t>Ethical issues include government interference to privately owned industries in exchange for safety.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Autofit/>
          </a:bodyPr>
          <a:lstStyle/>
          <a:p>
            <a:r>
              <a:rPr lang="en-US" sz="1500" dirty="0" smtClean="0"/>
              <a:t>1. Should government interfere with privately owned businesses in exchange for security?</a:t>
            </a:r>
          </a:p>
          <a:p>
            <a:r>
              <a:rPr lang="en-US" sz="1500" dirty="0" smtClean="0"/>
              <a:t>2. The government and possibly some of the public would like to sacrifice these liberties for national security.  The other portion of the public may believe in liberties for the businesses, especially the owners of the business themselves.</a:t>
            </a:r>
          </a:p>
          <a:p>
            <a:r>
              <a:rPr lang="en-US" sz="1500" dirty="0" smtClean="0"/>
              <a:t>3.  a) The government may do whatever it takes to have appropriate safety measures for the companies at any time.</a:t>
            </a:r>
          </a:p>
          <a:p>
            <a:pPr lvl="1"/>
            <a:r>
              <a:rPr lang="en-US" sz="1500" dirty="0" smtClean="0"/>
              <a:t>Best case would be that there is never any infringement on national security.</a:t>
            </a:r>
          </a:p>
          <a:p>
            <a:pPr lvl="1"/>
            <a:r>
              <a:rPr lang="en-US" sz="1500" dirty="0" smtClean="0"/>
              <a:t>Worse case would be the government oversteps their authority and manipulates the companies for their own benefit using  security as a probable cause.</a:t>
            </a:r>
            <a:endParaRPr lang="en-US" sz="1500" dirty="0" smtClean="0"/>
          </a:p>
          <a:p>
            <a:pPr lvl="1">
              <a:buNone/>
            </a:pPr>
            <a:r>
              <a:rPr lang="en-US" sz="1500" dirty="0" smtClean="0"/>
              <a:t>   </a:t>
            </a:r>
            <a:r>
              <a:rPr lang="en-US" sz="1500" dirty="0"/>
              <a:t>b</a:t>
            </a:r>
            <a:r>
              <a:rPr lang="en-US" sz="1500" dirty="0" smtClean="0"/>
              <a:t>) The government has no authority to apply safety protocols</a:t>
            </a:r>
          </a:p>
          <a:p>
            <a:pPr lvl="1">
              <a:buNone/>
            </a:pPr>
            <a:r>
              <a:rPr lang="en-US" sz="1500" dirty="0"/>
              <a:t>	</a:t>
            </a:r>
            <a:r>
              <a:rPr lang="en-US" sz="1500" dirty="0" smtClean="0"/>
              <a:t>Best case would be the companies themselves apply appropriate safety measures themselves and avoid cases of cyber war.</a:t>
            </a:r>
          </a:p>
          <a:p>
            <a:pPr lvl="1">
              <a:buNone/>
            </a:pPr>
            <a:r>
              <a:rPr lang="en-US" sz="1500" dirty="0"/>
              <a:t> </a:t>
            </a:r>
            <a:r>
              <a:rPr lang="en-US" sz="1500" dirty="0" smtClean="0"/>
              <a:t>       Worse case would be the companies leave themselves vulnerable to attacks from the net due to costs of applying security protocols.</a:t>
            </a:r>
          </a:p>
          <a:p>
            <a:pPr lvl="1">
              <a:buNone/>
            </a:pPr>
            <a:r>
              <a:rPr lang="en-US" sz="1500" dirty="0"/>
              <a:t> </a:t>
            </a:r>
            <a:r>
              <a:rPr lang="en-US" sz="1500" dirty="0" smtClean="0"/>
              <a:t>  c) The two parties compromise and set a balance of security protocols. Possibly  with government monitoring through periodic checks and tests.</a:t>
            </a:r>
          </a:p>
          <a:p>
            <a:pPr lvl="1">
              <a:buNone/>
            </a:pPr>
            <a:r>
              <a:rPr lang="en-US" sz="1500" dirty="0"/>
              <a:t> </a:t>
            </a:r>
            <a:r>
              <a:rPr lang="en-US" sz="1500" dirty="0" smtClean="0"/>
              <a:t>       Best case would be the companies comply with these standards and it is enough that it is secure enough to malicious attacks.</a:t>
            </a:r>
          </a:p>
          <a:p>
            <a:pPr lvl="1">
              <a:buNone/>
            </a:pPr>
            <a:r>
              <a:rPr lang="en-US" sz="1500" dirty="0"/>
              <a:t> </a:t>
            </a:r>
            <a:r>
              <a:rPr lang="en-US" sz="1500" dirty="0" smtClean="0"/>
              <a:t>       Worst case would be the protocols would be too weak since the two parties must compromise, causing a large risk for cyber attacks.</a:t>
            </a:r>
          </a:p>
          <a:p>
            <a:pPr lvl="1">
              <a:buNone/>
            </a:pPr>
            <a:r>
              <a:rPr lang="en-US" sz="1500" dirty="0"/>
              <a:t> </a:t>
            </a:r>
            <a:r>
              <a:rPr lang="en-US" sz="1500" dirty="0" smtClean="0"/>
              <a:t>   I would choose C since it is most likely appropriate enough with a much better best case and less hazardous worst case.</a:t>
            </a:r>
          </a:p>
          <a:p>
            <a:pPr lvl="1">
              <a:buNone/>
            </a:pPr>
            <a:r>
              <a:rPr lang="en-US" sz="1500" dirty="0" smtClean="0"/>
              <a:t>4.  Yes, everybody would be willing since it is very relativistic that it would fit many situations. It may go towards the ends more than the means but it still protects civil liberties fair enough.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81200"/>
            <a:ext cx="8305800" cy="5745163"/>
          </a:xfrm>
        </p:spPr>
        <p:txBody>
          <a:bodyPr>
            <a:normAutofit/>
          </a:bodyPr>
          <a:lstStyle/>
          <a:p>
            <a:r>
              <a:rPr lang="en-US" sz="1800" dirty="0" smtClean="0"/>
              <a:t>5. It is a very realist grounding of the situation. It is unlikely for one of the two parties to completely yield. So it is balanced.</a:t>
            </a:r>
          </a:p>
          <a:p>
            <a:r>
              <a:rPr lang="en-US" sz="1800" dirty="0" smtClean="0"/>
              <a:t>6. Yes, there would be majority agreement since it is a compromise. It may not cause the greatest good since there are so many hypothetical's that could happen.</a:t>
            </a:r>
          </a:p>
          <a:p>
            <a:r>
              <a:rPr lang="en-US" sz="1800" dirty="0" smtClean="0"/>
              <a:t>7. Yes, the solution I chose is personally committed towards my own conscience. I feel like this situation may affect me later in the future. </a:t>
            </a:r>
          </a:p>
          <a:p>
            <a:r>
              <a:rPr lang="en-US" sz="1800" dirty="0" smtClean="0"/>
              <a:t>8. Realism definitely takes precedence here. I feel that a solution that is in accord with logistics will be most effective.</a:t>
            </a:r>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ACM Code</a:t>
            </a:r>
            <a:endParaRPr lang="en-US" dirty="0"/>
          </a:p>
        </p:txBody>
      </p:sp>
      <p:sp>
        <p:nvSpPr>
          <p:cNvPr id="3" name="Content Placeholder 2"/>
          <p:cNvSpPr>
            <a:spLocks noGrp="1"/>
          </p:cNvSpPr>
          <p:nvPr>
            <p:ph idx="1"/>
          </p:nvPr>
        </p:nvSpPr>
        <p:spPr/>
        <p:txBody>
          <a:bodyPr>
            <a:normAutofit lnSpcReduction="10000"/>
          </a:bodyPr>
          <a:lstStyle/>
          <a:p>
            <a:r>
              <a:rPr lang="en-US" dirty="0" smtClean="0"/>
              <a:t>This solution is conducive to the code since it respects the privacy of the independent company from government breach, mostly.</a:t>
            </a:r>
          </a:p>
          <a:p>
            <a:r>
              <a:rPr lang="en-US" dirty="0" smtClean="0"/>
              <a:t>It is also helpful to society to issue security protocols to prevent cyber crimes affecting national security.</a:t>
            </a:r>
          </a:p>
          <a:p>
            <a:r>
              <a:rPr lang="en-US" dirty="0" smtClean="0"/>
              <a:t>It is fair in accordance  to both sides. A compromise is made, to agreement of both sides.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815</TotalTime>
  <Words>396</Words>
  <Application>Microsoft Office PowerPoint</Application>
  <PresentationFormat>On-screen Show (4:3)</PresentationFormat>
  <Paragraphs>28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The Threat of Cyber War</vt:lpstr>
      <vt:lpstr>Slide 2</vt:lpstr>
      <vt:lpstr>Slide 3</vt:lpstr>
      <vt:lpstr>Slide 4</vt:lpstr>
      <vt:lpstr>ACM Code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Phong</dc:creator>
  <cp:lastModifiedBy>Phong</cp:lastModifiedBy>
  <cp:revision>10</cp:revision>
  <dcterms:created xsi:type="dcterms:W3CDTF">2011-04-21T05:47:03Z</dcterms:created>
  <dcterms:modified xsi:type="dcterms:W3CDTF">2011-04-21T19:22:27Z</dcterms:modified>
</cp:coreProperties>
</file>