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F03132-2F32-4D5C-86C1-D7CFE36747C5}"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3707729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03132-2F32-4D5C-86C1-D7CFE36747C5}"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2871632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03132-2F32-4D5C-86C1-D7CFE36747C5}"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641384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F03132-2F32-4D5C-86C1-D7CFE36747C5}"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408575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F03132-2F32-4D5C-86C1-D7CFE36747C5}" type="datetimeFigureOut">
              <a:rPr lang="en-US" smtClean="0"/>
              <a:t>4/20/2011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4167998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F03132-2F32-4D5C-86C1-D7CFE36747C5}" type="datetimeFigureOut">
              <a:rPr lang="en-US" smtClean="0"/>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2510764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F03132-2F32-4D5C-86C1-D7CFE36747C5}" type="datetimeFigureOut">
              <a:rPr lang="en-US" smtClean="0"/>
              <a:t>4/20/2011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1079668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F03132-2F32-4D5C-86C1-D7CFE36747C5}" type="datetimeFigureOut">
              <a:rPr lang="en-US" smtClean="0"/>
              <a:t>4/20/2011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2457693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03132-2F32-4D5C-86C1-D7CFE36747C5}" type="datetimeFigureOut">
              <a:rPr lang="en-US" smtClean="0"/>
              <a:t>4/20/2011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1820170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03132-2F32-4D5C-86C1-D7CFE36747C5}" type="datetimeFigureOut">
              <a:rPr lang="en-US" smtClean="0"/>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4199322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F03132-2F32-4D5C-86C1-D7CFE36747C5}" type="datetimeFigureOut">
              <a:rPr lang="en-US" smtClean="0"/>
              <a:t>4/20/2011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2183D-7245-4031-B83B-4B90BAC0734C}" type="slidenum">
              <a:rPr lang="en-US" smtClean="0"/>
              <a:t>‹#›</a:t>
            </a:fld>
            <a:endParaRPr lang="en-US"/>
          </a:p>
        </p:txBody>
      </p:sp>
    </p:spTree>
    <p:extLst>
      <p:ext uri="{BB962C8B-B14F-4D97-AF65-F5344CB8AC3E}">
        <p14:creationId xmlns:p14="http://schemas.microsoft.com/office/powerpoint/2010/main" val="3881068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F03132-2F32-4D5C-86C1-D7CFE36747C5}" type="datetimeFigureOut">
              <a:rPr lang="en-US" smtClean="0"/>
              <a:t>4/20/2011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2183D-7245-4031-B83B-4B90BAC0734C}" type="slidenum">
              <a:rPr lang="en-US" smtClean="0"/>
              <a:t>‹#›</a:t>
            </a:fld>
            <a:endParaRPr lang="en-US"/>
          </a:p>
        </p:txBody>
      </p:sp>
    </p:spTree>
    <p:extLst>
      <p:ext uri="{BB962C8B-B14F-4D97-AF65-F5344CB8AC3E}">
        <p14:creationId xmlns:p14="http://schemas.microsoft.com/office/powerpoint/2010/main" val="1044915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Dime You Save Will Cost $1.</a:t>
            </a:r>
            <a:endParaRPr lang="en-US" dirty="0"/>
          </a:p>
        </p:txBody>
      </p:sp>
      <p:sp>
        <p:nvSpPr>
          <p:cNvPr id="3" name="Rectangle 2"/>
          <p:cNvSpPr/>
          <p:nvPr/>
        </p:nvSpPr>
        <p:spPr>
          <a:xfrm>
            <a:off x="1066800" y="2413338"/>
            <a:ext cx="6400800" cy="2308324"/>
          </a:xfrm>
          <a:prstGeom prst="rect">
            <a:avLst/>
          </a:prstGeom>
        </p:spPr>
        <p:txBody>
          <a:bodyPr wrap="square">
            <a:spAutoFit/>
          </a:bodyPr>
          <a:lstStyle/>
          <a:p>
            <a:r>
              <a:rPr lang="en-US" sz="2400" b="1" dirty="0"/>
              <a:t>Using Computers and Sensors</a:t>
            </a:r>
            <a:br>
              <a:rPr lang="en-US" sz="2400" b="1" dirty="0"/>
            </a:br>
            <a:r>
              <a:rPr lang="en-US" sz="2400" b="1" dirty="0"/>
              <a:t>to Curb Electricity Use in Buildings</a:t>
            </a:r>
            <a:endParaRPr lang="en-US" sz="2400" dirty="0"/>
          </a:p>
          <a:p>
            <a:r>
              <a:rPr lang="en-US" sz="2400" i="1" dirty="0"/>
              <a:t>UC San Diego Computer Scientists Propose Novel Solution to Reduce HVAC Power Consumption</a:t>
            </a:r>
            <a:endParaRPr lang="en-US" sz="2400" dirty="0"/>
          </a:p>
          <a:p>
            <a:r>
              <a:rPr lang="en-US" sz="2400" dirty="0"/>
              <a:t>April 13, 2011</a:t>
            </a:r>
          </a:p>
          <a:p>
            <a:r>
              <a:rPr lang="en-US" sz="2400" b="1" dirty="0"/>
              <a:t>By Doug Ramsey</a:t>
            </a:r>
            <a:endParaRPr lang="en-US" sz="2400" dirty="0"/>
          </a:p>
        </p:txBody>
      </p:sp>
    </p:spTree>
    <p:extLst>
      <p:ext uri="{BB962C8B-B14F-4D97-AF65-F5344CB8AC3E}">
        <p14:creationId xmlns:p14="http://schemas.microsoft.com/office/powerpoint/2010/main" val="2405843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143000"/>
          </a:xfrm>
        </p:spPr>
        <p:txBody>
          <a:bodyPr/>
          <a:lstStyle/>
          <a:p>
            <a:r>
              <a:rPr lang="en-US" dirty="0" smtClean="0"/>
              <a:t>The Dime You Save Will Cost $1.</a:t>
            </a:r>
            <a:endParaRPr lang="en-US" dirty="0"/>
          </a:p>
        </p:txBody>
      </p:sp>
      <p:sp>
        <p:nvSpPr>
          <p:cNvPr id="6" name="TextBox 5"/>
          <p:cNvSpPr txBox="1"/>
          <p:nvPr/>
        </p:nvSpPr>
        <p:spPr>
          <a:xfrm>
            <a:off x="914400" y="3581400"/>
            <a:ext cx="2796343" cy="1754326"/>
          </a:xfrm>
          <a:prstGeom prst="rect">
            <a:avLst/>
          </a:prstGeom>
          <a:noFill/>
        </p:spPr>
        <p:txBody>
          <a:bodyPr wrap="none" rtlCol="0">
            <a:spAutoFit/>
          </a:bodyPr>
          <a:lstStyle/>
          <a:p>
            <a:r>
              <a:rPr lang="en-US" dirty="0" smtClean="0"/>
              <a:t>What Equipment is needed:</a:t>
            </a:r>
          </a:p>
          <a:p>
            <a:pPr marL="285750" indent="-285750">
              <a:buFont typeface="Arial" pitchFamily="34" charset="0"/>
              <a:buChar char="•"/>
            </a:pPr>
            <a:r>
              <a:rPr lang="en-US" dirty="0" smtClean="0"/>
              <a:t>Thermostat</a:t>
            </a:r>
          </a:p>
          <a:p>
            <a:pPr marL="285750" indent="-285750">
              <a:buFont typeface="Arial" pitchFamily="34" charset="0"/>
              <a:buChar char="•"/>
            </a:pPr>
            <a:r>
              <a:rPr lang="en-US" dirty="0" smtClean="0"/>
              <a:t>PIR Sensor</a:t>
            </a:r>
          </a:p>
          <a:p>
            <a:pPr marL="285750" indent="-285750">
              <a:buFont typeface="Arial" pitchFamily="34" charset="0"/>
              <a:buChar char="•"/>
            </a:pPr>
            <a:r>
              <a:rPr lang="en-US" dirty="0" smtClean="0"/>
              <a:t>Reed Switch</a:t>
            </a:r>
          </a:p>
          <a:p>
            <a:pPr marL="285750" indent="-285750">
              <a:buFont typeface="Arial" pitchFamily="34" charset="0"/>
              <a:buChar char="•"/>
            </a:pPr>
            <a:r>
              <a:rPr lang="en-US" dirty="0" smtClean="0"/>
              <a:t>Wireless module</a:t>
            </a:r>
          </a:p>
          <a:p>
            <a:pPr marL="285750" indent="-285750">
              <a:buFont typeface="Arial" pitchFamily="34" charset="0"/>
              <a:buChar char="•"/>
            </a:pPr>
            <a:r>
              <a:rPr lang="en-US" dirty="0" err="1" smtClean="0"/>
              <a:t>Sheeva</a:t>
            </a:r>
            <a:r>
              <a:rPr lang="en-US" dirty="0" smtClean="0"/>
              <a:t> Plug Base Station</a:t>
            </a:r>
            <a:endParaRPr lang="en-US" dirty="0"/>
          </a:p>
        </p:txBody>
      </p:sp>
      <p:sp>
        <p:nvSpPr>
          <p:cNvPr id="7" name="TextBox 6"/>
          <p:cNvSpPr txBox="1"/>
          <p:nvPr/>
        </p:nvSpPr>
        <p:spPr>
          <a:xfrm>
            <a:off x="864417" y="2362200"/>
            <a:ext cx="7346691" cy="1200329"/>
          </a:xfrm>
          <a:prstGeom prst="rect">
            <a:avLst/>
          </a:prstGeom>
          <a:noFill/>
        </p:spPr>
        <p:txBody>
          <a:bodyPr wrap="none" rtlCol="0">
            <a:spAutoFit/>
          </a:bodyPr>
          <a:lstStyle/>
          <a:p>
            <a:r>
              <a:rPr lang="en-US" dirty="0" smtClean="0"/>
              <a:t>How  Will it Work?</a:t>
            </a:r>
          </a:p>
          <a:p>
            <a:pPr marL="285750" indent="-285750">
              <a:buFont typeface="Arial" pitchFamily="34" charset="0"/>
              <a:buChar char="•"/>
            </a:pPr>
            <a:r>
              <a:rPr lang="en-US" dirty="0" smtClean="0"/>
              <a:t>Deploying sensors and switches to each office to detect human presence.</a:t>
            </a:r>
          </a:p>
          <a:p>
            <a:pPr marL="285750" indent="-285750">
              <a:buFont typeface="Arial" pitchFamily="34" charset="0"/>
              <a:buChar char="•"/>
            </a:pPr>
            <a:r>
              <a:rPr lang="en-US" dirty="0" smtClean="0"/>
              <a:t>Upon detecting no human presence, it will turn the HVAC system off.</a:t>
            </a:r>
          </a:p>
          <a:p>
            <a:pPr marL="285750" indent="-285750">
              <a:buFont typeface="Arial" pitchFamily="34" charset="0"/>
              <a:buChar char="•"/>
            </a:pPr>
            <a:endParaRPr lang="en-US" dirty="0"/>
          </a:p>
        </p:txBody>
      </p:sp>
      <p:sp>
        <p:nvSpPr>
          <p:cNvPr id="8" name="TextBox 7"/>
          <p:cNvSpPr txBox="1"/>
          <p:nvPr/>
        </p:nvSpPr>
        <p:spPr>
          <a:xfrm>
            <a:off x="838200" y="1447800"/>
            <a:ext cx="7543800" cy="707886"/>
          </a:xfrm>
          <a:prstGeom prst="rect">
            <a:avLst/>
          </a:prstGeom>
          <a:noFill/>
        </p:spPr>
        <p:txBody>
          <a:bodyPr wrap="square" rtlCol="0">
            <a:spAutoFit/>
          </a:bodyPr>
          <a:lstStyle/>
          <a:p>
            <a:r>
              <a:rPr lang="en-US" sz="2000" dirty="0" smtClean="0"/>
              <a:t>What is proposed:</a:t>
            </a:r>
          </a:p>
          <a:p>
            <a:pPr marL="285750" indent="-285750">
              <a:buFont typeface="Arial" pitchFamily="34" charset="0"/>
              <a:buChar char="•"/>
            </a:pPr>
            <a:r>
              <a:rPr lang="en-US" sz="2000" dirty="0" smtClean="0"/>
              <a:t>Using sensors and computers to control HVAC systems.</a:t>
            </a:r>
          </a:p>
        </p:txBody>
      </p:sp>
    </p:spTree>
    <p:extLst>
      <p:ext uri="{BB962C8B-B14F-4D97-AF65-F5344CB8AC3E}">
        <p14:creationId xmlns:p14="http://schemas.microsoft.com/office/powerpoint/2010/main" val="33619627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57200" y="274638"/>
            <a:ext cx="8229600" cy="1143000"/>
          </a:xfrm>
        </p:spPr>
        <p:txBody>
          <a:bodyPr/>
          <a:lstStyle/>
          <a:p>
            <a:r>
              <a:rPr lang="en-US" dirty="0" smtClean="0"/>
              <a:t>The Dime You Save Will Cost $1.</a:t>
            </a:r>
            <a:endParaRPr lang="en-US" dirty="0"/>
          </a:p>
        </p:txBody>
      </p:sp>
      <p:sp>
        <p:nvSpPr>
          <p:cNvPr id="6" name="TextBox 5"/>
          <p:cNvSpPr txBox="1"/>
          <p:nvPr/>
        </p:nvSpPr>
        <p:spPr>
          <a:xfrm>
            <a:off x="838200" y="1447800"/>
            <a:ext cx="7543800" cy="1754326"/>
          </a:xfrm>
          <a:prstGeom prst="rect">
            <a:avLst/>
          </a:prstGeom>
          <a:noFill/>
        </p:spPr>
        <p:txBody>
          <a:bodyPr wrap="square" rtlCol="0">
            <a:spAutoFit/>
          </a:bodyPr>
          <a:lstStyle/>
          <a:p>
            <a:r>
              <a:rPr lang="en-US" dirty="0" smtClean="0"/>
              <a:t>Ethical Issue:</a:t>
            </a:r>
          </a:p>
          <a:p>
            <a:pPr marL="285750" indent="-285750">
              <a:buFont typeface="Arial" pitchFamily="34" charset="0"/>
              <a:buChar char="•"/>
            </a:pPr>
            <a:r>
              <a:rPr lang="en-US" dirty="0" smtClean="0"/>
              <a:t>Is it right to try to spend research dollars on something that will cost too much to improve the process</a:t>
            </a:r>
            <a:r>
              <a:rPr lang="en-US" dirty="0" smtClean="0"/>
              <a:t>.</a:t>
            </a:r>
          </a:p>
          <a:p>
            <a:pPr marL="285750" indent="-285750">
              <a:buFont typeface="Arial" pitchFamily="34" charset="0"/>
              <a:buChar char="•"/>
            </a:pPr>
            <a:r>
              <a:rPr lang="en-US" dirty="0" smtClean="0"/>
              <a:t>The process is not good on HVAC equipment. Constantly starting and stopping equipment will wear it out faster</a:t>
            </a:r>
          </a:p>
          <a:p>
            <a:pPr marL="285750" indent="-285750">
              <a:buFont typeface="Arial" pitchFamily="34" charset="0"/>
              <a:buChar char="•"/>
            </a:pPr>
            <a:r>
              <a:rPr lang="en-US" dirty="0" smtClean="0"/>
              <a:t>Separate HVAC units required.</a:t>
            </a:r>
            <a:endParaRPr lang="en-US" dirty="0" smtClean="0"/>
          </a:p>
        </p:txBody>
      </p:sp>
      <p:sp>
        <p:nvSpPr>
          <p:cNvPr id="7" name="TextBox 6"/>
          <p:cNvSpPr txBox="1"/>
          <p:nvPr/>
        </p:nvSpPr>
        <p:spPr>
          <a:xfrm>
            <a:off x="838200" y="3276600"/>
            <a:ext cx="6291018" cy="1477328"/>
          </a:xfrm>
          <a:prstGeom prst="rect">
            <a:avLst/>
          </a:prstGeom>
          <a:noFill/>
        </p:spPr>
        <p:txBody>
          <a:bodyPr wrap="none" rtlCol="0">
            <a:spAutoFit/>
          </a:bodyPr>
          <a:lstStyle/>
          <a:p>
            <a:r>
              <a:rPr lang="en-US" dirty="0" smtClean="0"/>
              <a:t>People involved:</a:t>
            </a:r>
          </a:p>
          <a:p>
            <a:pPr marL="285750" indent="-285750">
              <a:buFont typeface="Arial" pitchFamily="34" charset="0"/>
              <a:buChar char="•"/>
            </a:pPr>
            <a:r>
              <a:rPr lang="en-US" dirty="0" smtClean="0"/>
              <a:t>Researchers-would of course love to see this work</a:t>
            </a:r>
          </a:p>
          <a:p>
            <a:pPr marL="285750" indent="-285750">
              <a:buFont typeface="Arial" pitchFamily="34" charset="0"/>
              <a:buChar char="•"/>
            </a:pPr>
            <a:r>
              <a:rPr lang="en-US" dirty="0" smtClean="0"/>
              <a:t>Office workers- worried that their tax dollars are being wasted</a:t>
            </a:r>
          </a:p>
          <a:p>
            <a:pPr marL="285750" indent="-285750">
              <a:buFont typeface="Arial" pitchFamily="34" charset="0"/>
              <a:buChar char="•"/>
            </a:pPr>
            <a:r>
              <a:rPr lang="en-US" dirty="0" smtClean="0"/>
              <a:t>Investors- want a return on their investment</a:t>
            </a:r>
          </a:p>
          <a:p>
            <a:pPr marL="285750" indent="-285750">
              <a:buFont typeface="Arial" pitchFamily="34" charset="0"/>
              <a:buChar char="•"/>
            </a:pPr>
            <a:endParaRPr lang="en-US" dirty="0"/>
          </a:p>
        </p:txBody>
      </p:sp>
      <p:sp>
        <p:nvSpPr>
          <p:cNvPr id="8" name="TextBox 7"/>
          <p:cNvSpPr txBox="1"/>
          <p:nvPr/>
        </p:nvSpPr>
        <p:spPr>
          <a:xfrm>
            <a:off x="838200" y="4572000"/>
            <a:ext cx="5932714" cy="1200329"/>
          </a:xfrm>
          <a:prstGeom prst="rect">
            <a:avLst/>
          </a:prstGeom>
          <a:noFill/>
        </p:spPr>
        <p:txBody>
          <a:bodyPr wrap="none" rtlCol="0">
            <a:spAutoFit/>
          </a:bodyPr>
          <a:lstStyle/>
          <a:p>
            <a:r>
              <a:rPr lang="en-US" dirty="0" smtClean="0"/>
              <a:t>Possible Outcomes:</a:t>
            </a:r>
          </a:p>
          <a:p>
            <a:pPr marL="285750" indent="-285750">
              <a:buFont typeface="Arial" pitchFamily="34" charset="0"/>
              <a:buChar char="•"/>
            </a:pPr>
            <a:r>
              <a:rPr lang="en-US" dirty="0" smtClean="0"/>
              <a:t>Failure: money wasted on research</a:t>
            </a:r>
          </a:p>
          <a:p>
            <a:pPr marL="285750" indent="-285750">
              <a:buFont typeface="Arial" pitchFamily="34" charset="0"/>
              <a:buChar char="•"/>
            </a:pPr>
            <a:r>
              <a:rPr lang="en-US" dirty="0" smtClean="0"/>
              <a:t>Success: money saved.  Investors happy</a:t>
            </a:r>
          </a:p>
          <a:p>
            <a:pPr marL="285750" indent="-285750">
              <a:buFont typeface="Arial" pitchFamily="34" charset="0"/>
              <a:buChar char="•"/>
            </a:pPr>
            <a:r>
              <a:rPr lang="en-US" dirty="0" smtClean="0"/>
              <a:t>Solution combined with existing methods and streamlined</a:t>
            </a:r>
            <a:endParaRPr lang="en-US" dirty="0"/>
          </a:p>
        </p:txBody>
      </p:sp>
    </p:spTree>
    <p:extLst>
      <p:ext uri="{BB962C8B-B14F-4D97-AF65-F5344CB8AC3E}">
        <p14:creationId xmlns:p14="http://schemas.microsoft.com/office/powerpoint/2010/main" val="623887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57200" y="274638"/>
            <a:ext cx="8229600" cy="1143000"/>
          </a:xfrm>
        </p:spPr>
        <p:txBody>
          <a:bodyPr/>
          <a:lstStyle/>
          <a:p>
            <a:r>
              <a:rPr lang="en-US" dirty="0" smtClean="0"/>
              <a:t>The Dime You Save Will Cost $1.</a:t>
            </a:r>
            <a:endParaRPr lang="en-US" dirty="0"/>
          </a:p>
        </p:txBody>
      </p:sp>
      <p:sp>
        <p:nvSpPr>
          <p:cNvPr id="4" name="TextBox 3"/>
          <p:cNvSpPr txBox="1"/>
          <p:nvPr/>
        </p:nvSpPr>
        <p:spPr>
          <a:xfrm>
            <a:off x="1143001" y="1752600"/>
            <a:ext cx="7010400" cy="1477328"/>
          </a:xfrm>
          <a:prstGeom prst="rect">
            <a:avLst/>
          </a:prstGeom>
          <a:noFill/>
        </p:spPr>
        <p:txBody>
          <a:bodyPr wrap="square" rtlCol="0">
            <a:spAutoFit/>
          </a:bodyPr>
          <a:lstStyle/>
          <a:p>
            <a:r>
              <a:rPr lang="en-US" dirty="0" smtClean="0"/>
              <a:t>What I would Choose:</a:t>
            </a:r>
          </a:p>
          <a:p>
            <a:pPr marL="285750" indent="-285750">
              <a:buFont typeface="Arial" pitchFamily="34" charset="0"/>
              <a:buChar char="•"/>
            </a:pPr>
            <a:r>
              <a:rPr lang="en-US" dirty="0" smtClean="0"/>
              <a:t>I would actually choose to not implement the new system just for the fact that the amount of equipment necessary and the wear and tear of that equipment . Also the money spent will outweigh the money saved. </a:t>
            </a:r>
          </a:p>
        </p:txBody>
      </p:sp>
      <p:sp>
        <p:nvSpPr>
          <p:cNvPr id="5" name="TextBox 4"/>
          <p:cNvSpPr txBox="1"/>
          <p:nvPr/>
        </p:nvSpPr>
        <p:spPr>
          <a:xfrm>
            <a:off x="1143000" y="3274874"/>
            <a:ext cx="7010400" cy="1754326"/>
          </a:xfrm>
          <a:prstGeom prst="rect">
            <a:avLst/>
          </a:prstGeom>
          <a:noFill/>
        </p:spPr>
        <p:txBody>
          <a:bodyPr wrap="square" rtlCol="0">
            <a:spAutoFit/>
          </a:bodyPr>
          <a:lstStyle/>
          <a:p>
            <a:r>
              <a:rPr lang="en-US" dirty="0" smtClean="0"/>
              <a:t>What does the ACM Code say?</a:t>
            </a:r>
          </a:p>
          <a:p>
            <a:pPr marL="285750" indent="-285750">
              <a:buFont typeface="Arial" pitchFamily="34" charset="0"/>
              <a:buChar char="•"/>
            </a:pPr>
            <a:r>
              <a:rPr lang="en-US" dirty="0" smtClean="0"/>
              <a:t>This is covered under the More Specific Professional Responsibilities</a:t>
            </a:r>
          </a:p>
          <a:p>
            <a:pPr marL="742950" lvl="1" indent="-285750">
              <a:buFont typeface="Arial" pitchFamily="34" charset="0"/>
              <a:buChar char="•"/>
            </a:pPr>
            <a:r>
              <a:rPr lang="en-US" dirty="0" smtClean="0"/>
              <a:t>2-4 Accept and provide appropriate professional review</a:t>
            </a:r>
          </a:p>
          <a:p>
            <a:pPr marL="742950" lvl="1" indent="-285750">
              <a:buFont typeface="Arial" pitchFamily="34" charset="0"/>
              <a:buChar char="•"/>
            </a:pPr>
            <a:r>
              <a:rPr lang="en-US" dirty="0" smtClean="0"/>
              <a:t>Whenever appropriate, individual members should seek and utilize peer review as well as provide critical review of the work of others (Barger)</a:t>
            </a:r>
          </a:p>
        </p:txBody>
      </p:sp>
    </p:spTree>
    <p:extLst>
      <p:ext uri="{BB962C8B-B14F-4D97-AF65-F5344CB8AC3E}">
        <p14:creationId xmlns:p14="http://schemas.microsoft.com/office/powerpoint/2010/main" val="1470663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57200" y="274638"/>
            <a:ext cx="8229600" cy="1143000"/>
          </a:xfrm>
        </p:spPr>
        <p:txBody>
          <a:bodyPr/>
          <a:lstStyle/>
          <a:p>
            <a:r>
              <a:rPr lang="en-US" dirty="0" smtClean="0"/>
              <a:t>The Dime You Save Will Cost $1.</a:t>
            </a:r>
            <a:endParaRPr lang="en-US" dirty="0"/>
          </a:p>
        </p:txBody>
      </p:sp>
      <p:sp>
        <p:nvSpPr>
          <p:cNvPr id="4" name="TextBox 3"/>
          <p:cNvSpPr txBox="1"/>
          <p:nvPr/>
        </p:nvSpPr>
        <p:spPr>
          <a:xfrm>
            <a:off x="1371600" y="2438400"/>
            <a:ext cx="7086600" cy="1200329"/>
          </a:xfrm>
          <a:prstGeom prst="rect">
            <a:avLst/>
          </a:prstGeom>
          <a:noFill/>
        </p:spPr>
        <p:txBody>
          <a:bodyPr wrap="square" rtlCol="0">
            <a:spAutoFit/>
          </a:bodyPr>
          <a:lstStyle/>
          <a:p>
            <a:r>
              <a:rPr lang="en-US" dirty="0" smtClean="0"/>
              <a:t>Conclusion:</a:t>
            </a:r>
          </a:p>
          <a:p>
            <a:pPr marL="285750" indent="-285750">
              <a:buFont typeface="Arial" pitchFamily="34" charset="0"/>
              <a:buChar char="•"/>
            </a:pPr>
            <a:r>
              <a:rPr lang="en-US" dirty="0" smtClean="0"/>
              <a:t>Although the Ethical issue is not blatant and screams injustice, there is still evidence that the researchers may not be acting in the best interests of the public who use the building.</a:t>
            </a:r>
            <a:endParaRPr lang="en-US" dirty="0"/>
          </a:p>
        </p:txBody>
      </p:sp>
    </p:spTree>
    <p:extLst>
      <p:ext uri="{BB962C8B-B14F-4D97-AF65-F5344CB8AC3E}">
        <p14:creationId xmlns:p14="http://schemas.microsoft.com/office/powerpoint/2010/main" val="1768816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336</Words>
  <Application>Microsoft Office PowerPoint</Application>
  <PresentationFormat>On-screen Show (4:3)</PresentationFormat>
  <Paragraphs>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The Dime You Save Will Cost $1.</vt:lpstr>
      <vt:lpstr>The Dime You Save Will Cost $1.</vt:lpstr>
      <vt:lpstr>The Dime You Save Will Cost $1.</vt:lpstr>
      <vt:lpstr>The Dime You Save Will Cost $1.</vt:lpstr>
      <vt:lpstr>The Dime You Save Will Cost $1.</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Dime You Save Will Cost $1.</dc:title>
  <dc:creator>Ken</dc:creator>
  <cp:lastModifiedBy>Ken</cp:lastModifiedBy>
  <cp:revision>10</cp:revision>
  <dcterms:created xsi:type="dcterms:W3CDTF">2011-04-20T13:24:42Z</dcterms:created>
  <dcterms:modified xsi:type="dcterms:W3CDTF">2011-04-20T18:24:21Z</dcterms:modified>
</cp:coreProperties>
</file>