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2FFCF-1D01-42D5-91B8-31A774EFA937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74253-35B2-44E1-B1C2-7BB293E8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Garrett </a:t>
            </a:r>
            <a:r>
              <a:rPr lang="en-US" dirty="0" err="1" smtClean="0"/>
              <a:t>DeBruin</a:t>
            </a:r>
            <a:endParaRPr lang="en-US" dirty="0" smtClean="0"/>
          </a:p>
          <a:p>
            <a:r>
              <a:rPr lang="en-US" dirty="0" smtClean="0"/>
              <a:t>2011.04.21</a:t>
            </a:r>
          </a:p>
          <a:p>
            <a:r>
              <a:rPr lang="en-US" dirty="0" smtClean="0"/>
              <a:t>CSCE390</a:t>
            </a:r>
          </a:p>
          <a:p>
            <a:r>
              <a:rPr lang="en-US" dirty="0" smtClean="0"/>
              <a:t>Professional Issues In Computer Science</a:t>
            </a:r>
          </a:p>
          <a:p>
            <a:r>
              <a:rPr lang="en-US" smtClean="0"/>
              <a:t>http://technews.acm.org/archives.cfm?fo=2011-02-feb/feb-16-2011.html#507333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Egyptian Leaders Turn Off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bottle necks in traffic between countries</a:t>
            </a:r>
          </a:p>
          <a:p>
            <a:r>
              <a:rPr lang="en-US" dirty="0" smtClean="0"/>
              <a:t>It is possible for autocratic countries to turn off these bottle necks</a:t>
            </a:r>
          </a:p>
          <a:p>
            <a:r>
              <a:rPr lang="en-US" dirty="0" smtClean="0"/>
              <a:t>This is due to local control: the government can shut down said facilities without consent by using political control techniques</a:t>
            </a:r>
            <a:endParaRPr lang="en-US" dirty="0"/>
          </a:p>
          <a:p>
            <a:r>
              <a:rPr lang="en-US" dirty="0" smtClean="0"/>
              <a:t>http://technews.acm.org/archives.cfm?fo=2011-02-feb/feb-16-2011.html#507333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Is it right for a government to turn off the internet for its citizens?</a:t>
            </a:r>
          </a:p>
          <a:p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Local Government</a:t>
            </a:r>
          </a:p>
          <a:p>
            <a:pPr lvl="1"/>
            <a:r>
              <a:rPr lang="en-US" dirty="0" smtClean="0"/>
              <a:t>Citizens</a:t>
            </a:r>
          </a:p>
          <a:p>
            <a:pPr lvl="1"/>
            <a:r>
              <a:rPr lang="en-US" dirty="0" smtClean="0"/>
              <a:t>External Governments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Have unifying body take control of the internet infrastructure</a:t>
            </a:r>
          </a:p>
          <a:p>
            <a:pPr lvl="1"/>
            <a:r>
              <a:rPr lang="en-US" dirty="0" smtClean="0"/>
              <a:t>Separate internet infrastructure into countries to allow governments to dictate the internet in their countries</a:t>
            </a:r>
          </a:p>
          <a:p>
            <a:pPr lvl="1"/>
            <a:r>
              <a:rPr lang="en-US" dirty="0" smtClean="0"/>
              <a:t>Allow all citizens to choose whichever backbone they desire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a unified body to dictate the internet seems like the best solution. Every country could have a say in how everything is run and then other countries would not be able to block legitimate access to any other country</a:t>
            </a:r>
          </a:p>
          <a:p>
            <a:r>
              <a:rPr lang="en-US" dirty="0" smtClean="0"/>
              <a:t>This is a good solution because it works in the same way as people accepting a government or a standards committee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solution has the best interests of the people in mind</a:t>
            </a:r>
          </a:p>
          <a:p>
            <a:r>
              <a:rPr lang="en-US" dirty="0" smtClean="0"/>
              <a:t>Further, it keeps in mind that the internet should be able to be secure and have free (as in speech) access to everyone</a:t>
            </a:r>
          </a:p>
          <a:p>
            <a:r>
              <a:rPr lang="en-US" dirty="0" smtClean="0"/>
              <a:t>As stated in section 3.4, this will allow for those who have technical knowledge to properly represent the people who choose them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Also, section 3.2 dictates that those who follow the code must attempt to provide resources which “build information systems that enhance the quality of working life”</a:t>
            </a:r>
          </a:p>
          <a:p>
            <a:r>
              <a:rPr lang="en-US" dirty="0" smtClean="0"/>
              <a:t>Finally, in section 1.4, those governments which disable internet access are discriminating against all other countries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Egyptian Leaders Turn Off Internet</vt:lpstr>
      <vt:lpstr>Ethical Decision-Making Process</vt:lpstr>
      <vt:lpstr>Ethical Decision-Making Process</vt:lpstr>
      <vt:lpstr>ACM Code of Ethics</vt:lpstr>
      <vt:lpstr>ACM Code of Ethics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Egyptian Leaders Turn Off Internet</dc:title>
  <dc:creator>corran</dc:creator>
  <cp:lastModifiedBy>corran</cp:lastModifiedBy>
  <cp:revision>7</cp:revision>
  <dcterms:created xsi:type="dcterms:W3CDTF">2011-04-20T02:51:31Z</dcterms:created>
  <dcterms:modified xsi:type="dcterms:W3CDTF">2011-04-21T13:32:07Z</dcterms:modified>
</cp:coreProperties>
</file>