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2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3.xml" ContentType="application/vnd.openxmlformats-officedocument.theme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24.xml" ContentType="application/vnd.openxmlformats-officedocument.theme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theme/theme25.xml" ContentType="application/vnd.openxmlformats-officedocument.theme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theme/theme26.xml" ContentType="application/vnd.openxmlformats-officedocument.theme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theme/theme27.xml" ContentType="application/vnd.openxmlformats-officedocument.theme+xml"/>
  <Override PartName="/ppt/theme/theme2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  <p:sldMasterId id="2147483659" r:id="rId12"/>
    <p:sldMasterId id="2147483660" r:id="rId13"/>
    <p:sldMasterId id="2147483661" r:id="rId14"/>
    <p:sldMasterId id="2147483662" r:id="rId15"/>
    <p:sldMasterId id="2147483663" r:id="rId16"/>
    <p:sldMasterId id="2147483664" r:id="rId17"/>
    <p:sldMasterId id="2147483665" r:id="rId18"/>
    <p:sldMasterId id="2147483666" r:id="rId19"/>
    <p:sldMasterId id="2147483667" r:id="rId20"/>
    <p:sldMasterId id="2147483668" r:id="rId21"/>
    <p:sldMasterId id="2147483669" r:id="rId22"/>
    <p:sldMasterId id="2147483670" r:id="rId23"/>
    <p:sldMasterId id="2147483671" r:id="rId24"/>
    <p:sldMasterId id="2147483672" r:id="rId25"/>
    <p:sldMasterId id="2147483673" r:id="rId26"/>
    <p:sldMasterId id="2147483674" r:id="rId27"/>
  </p:sldMasterIdLst>
  <p:notesMasterIdLst>
    <p:notesMasterId r:id="rId34"/>
  </p:notesMasterIdLst>
  <p:sldIdLst>
    <p:sldId id="256" r:id="rId28"/>
    <p:sldId id="257" r:id="rId29"/>
    <p:sldId id="258" r:id="rId30"/>
    <p:sldId id="259" r:id="rId31"/>
    <p:sldId id="260" r:id="rId32"/>
    <p:sldId id="261" r:id="rId33"/>
  </p:sldIdLst>
  <p:sldSz cx="10080625" cy="7559675"/>
  <p:notesSz cx="7772400" cy="10058400"/>
  <p:defaultTextStyle>
    <a:defPPr>
      <a:defRPr lang="en-GB"/>
    </a:defPPr>
    <a:lvl1pPr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516" y="4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6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5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1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" Target="slides/slide3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AutoShape 1">
            <a:extLst>
              <a:ext uri="{FF2B5EF4-FFF2-40B4-BE49-F238E27FC236}">
                <a16:creationId xmlns:a16="http://schemas.microsoft.com/office/drawing/2014/main" id="{5E7C7D2F-5966-4C10-B4D9-C0966225E2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4" name="AutoShape 2">
            <a:extLst>
              <a:ext uri="{FF2B5EF4-FFF2-40B4-BE49-F238E27FC236}">
                <a16:creationId xmlns:a16="http://schemas.microsoft.com/office/drawing/2014/main" id="{C9573B7A-79AA-4343-8CD1-9B3F085A9F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D8E56DE7-78D3-408F-A191-8FED874D5605}"/>
              </a:ext>
            </a:extLst>
          </p:cNvPr>
          <p:cNvSpPr>
            <a:spLocks noGrp="1" noChangeArrowheads="1"/>
          </p:cNvSpPr>
          <p:nvPr>
            <p:ph type="sldImg"/>
          </p:nvPr>
        </p:nvSpPr>
        <p:spPr bwMode="auto">
          <a:xfrm>
            <a:off x="1138238" y="763588"/>
            <a:ext cx="5491162" cy="3767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8676" name="Rectangle 4">
            <a:extLst>
              <a:ext uri="{FF2B5EF4-FFF2-40B4-BE49-F238E27FC236}">
                <a16:creationId xmlns:a16="http://schemas.microsoft.com/office/drawing/2014/main" id="{260A88A6-01DD-47D8-B9F2-903E44410EBB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3475" cy="452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/>
          </a:p>
        </p:txBody>
      </p:sp>
      <p:sp>
        <p:nvSpPr>
          <p:cNvPr id="28677" name="Rectangle 5">
            <a:extLst>
              <a:ext uri="{FF2B5EF4-FFF2-40B4-BE49-F238E27FC236}">
                <a16:creationId xmlns:a16="http://schemas.microsoft.com/office/drawing/2014/main" id="{5444C7D5-90AD-4FAA-9EA9-460CE53CE4ED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686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28678" name="Rectangle 6">
            <a:extLst>
              <a:ext uri="{FF2B5EF4-FFF2-40B4-BE49-F238E27FC236}">
                <a16:creationId xmlns:a16="http://schemas.microsoft.com/office/drawing/2014/main" id="{A25CECA5-96C8-4048-ABD4-D48789429B96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686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28679" name="Rectangle 7">
            <a:extLst>
              <a:ext uri="{FF2B5EF4-FFF2-40B4-BE49-F238E27FC236}">
                <a16:creationId xmlns:a16="http://schemas.microsoft.com/office/drawing/2014/main" id="{D2A15CF1-FF30-49D0-A8E2-89E170C7BE63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686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28680" name="Rectangle 8">
            <a:extLst>
              <a:ext uri="{FF2B5EF4-FFF2-40B4-BE49-F238E27FC236}">
                <a16:creationId xmlns:a16="http://schemas.microsoft.com/office/drawing/2014/main" id="{3C3B2828-3E94-4CD9-AB0D-6C70907D867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68675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fld id="{A073A396-45D2-4E1E-A170-D73CF458ECE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>
            <a:extLst>
              <a:ext uri="{FF2B5EF4-FFF2-40B4-BE49-F238E27FC236}">
                <a16:creationId xmlns:a16="http://schemas.microsoft.com/office/drawing/2014/main" id="{CB8C9C8A-3074-4F47-BA2B-E5E7F3A3D99C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79524E6-8E3B-4803-BD02-BAC38D42ED98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35841" name="Rectangle 1">
            <a:extLst>
              <a:ext uri="{FF2B5EF4-FFF2-40B4-BE49-F238E27FC236}">
                <a16:creationId xmlns:a16="http://schemas.microsoft.com/office/drawing/2014/main" id="{F3B7AB70-8FE9-449A-AE97-816616522A93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38238" y="763588"/>
            <a:ext cx="5495925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7CCFBBD9-5EA2-48C0-87A9-132EC8735DFF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>
            <a:extLst>
              <a:ext uri="{FF2B5EF4-FFF2-40B4-BE49-F238E27FC236}">
                <a16:creationId xmlns:a16="http://schemas.microsoft.com/office/drawing/2014/main" id="{4552C664-BA7C-46E0-9E64-380835FFE19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E99B617-7B50-4DE3-A349-D84B011EB3EC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36865" name="Rectangle 1">
            <a:extLst>
              <a:ext uri="{FF2B5EF4-FFF2-40B4-BE49-F238E27FC236}">
                <a16:creationId xmlns:a16="http://schemas.microsoft.com/office/drawing/2014/main" id="{A2DBF4A8-CE65-442A-A407-3E9A5C3F69A2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38238" y="763588"/>
            <a:ext cx="5495925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394BF414-B651-4281-8D27-117AB2840BB0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>
            <a:extLst>
              <a:ext uri="{FF2B5EF4-FFF2-40B4-BE49-F238E27FC236}">
                <a16:creationId xmlns:a16="http://schemas.microsoft.com/office/drawing/2014/main" id="{D176BB02-B4C6-4AD3-A0C0-7FDB7C9AD52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9928C1F-C805-4700-86E2-2E8BCE5632D8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37889" name="Rectangle 1">
            <a:extLst>
              <a:ext uri="{FF2B5EF4-FFF2-40B4-BE49-F238E27FC236}">
                <a16:creationId xmlns:a16="http://schemas.microsoft.com/office/drawing/2014/main" id="{D3456707-2889-432C-93A1-06A82D330C76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38238" y="763588"/>
            <a:ext cx="5495925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5CC7A13F-1930-47D8-AD6D-3D8A7A7D3509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>
            <a:extLst>
              <a:ext uri="{FF2B5EF4-FFF2-40B4-BE49-F238E27FC236}">
                <a16:creationId xmlns:a16="http://schemas.microsoft.com/office/drawing/2014/main" id="{20340BB0-90DE-4B15-8810-6160E84C351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EBC118F-BDDA-4694-998E-6504A70F3C2D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38913" name="Rectangle 1">
            <a:extLst>
              <a:ext uri="{FF2B5EF4-FFF2-40B4-BE49-F238E27FC236}">
                <a16:creationId xmlns:a16="http://schemas.microsoft.com/office/drawing/2014/main" id="{EA706336-F016-4FC9-8BA8-D96C61612089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38238" y="763588"/>
            <a:ext cx="5495925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D2174F97-1186-4E49-9DA1-497132BFEC0B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>
            <a:extLst>
              <a:ext uri="{FF2B5EF4-FFF2-40B4-BE49-F238E27FC236}">
                <a16:creationId xmlns:a16="http://schemas.microsoft.com/office/drawing/2014/main" id="{EA7EA3F0-AF71-405C-BBEF-540121D7C13E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4C54A2D-38CF-474F-A4E7-00FB6D9200AF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39937" name="Rectangle 1">
            <a:extLst>
              <a:ext uri="{FF2B5EF4-FFF2-40B4-BE49-F238E27FC236}">
                <a16:creationId xmlns:a16="http://schemas.microsoft.com/office/drawing/2014/main" id="{6A772E5B-23A6-4E37-9EC1-6508FFFFFEAA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38238" y="763588"/>
            <a:ext cx="5495925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BD861A99-4565-499A-8585-D9CB13288BFA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>
            <a:extLst>
              <a:ext uri="{FF2B5EF4-FFF2-40B4-BE49-F238E27FC236}">
                <a16:creationId xmlns:a16="http://schemas.microsoft.com/office/drawing/2014/main" id="{093FA4DD-DF4D-411C-BAF7-00F3CCAD34B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A51FC51-133D-4913-9714-5199A2F12D28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40961" name="Rectangle 1">
            <a:extLst>
              <a:ext uri="{FF2B5EF4-FFF2-40B4-BE49-F238E27FC236}">
                <a16:creationId xmlns:a16="http://schemas.microsoft.com/office/drawing/2014/main" id="{FFF5A4CA-FD07-420A-85A7-9E0BF0EB3E93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1138238" y="763588"/>
            <a:ext cx="5495925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8CD38DFB-008D-4A20-9B6A-AC46BF82D578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BB3B4-0073-4C44-82D8-BD16F0078C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0D699F-0464-4A01-9945-8378EA2E64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564F14-CE65-44DD-9C48-B56EC717051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19F46A-ED95-4DA1-B187-09DD5B10DDB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15F2AC-0B6C-4027-A42E-F44804DEB45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FD89E88-D425-4087-9602-58E3E286AA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2933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FBE23-DFCD-4287-983F-0C46B7141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899089-6D3B-42F7-BC36-25DB13699B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9BE1FB-8348-40A8-B7B2-9094F2FFC2F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C715D6-E405-4354-9657-01D9813778B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E3C9BF-1310-4948-B431-5903D6F95A3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28918BE-B69C-4977-A464-AB08465886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430207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826B8-9F10-4750-9295-08D9C8FC92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0A76DE-9731-40FC-B254-48D617AB92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268911-9303-4C80-9D3A-685BF4D0061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4F7AD6-15C6-4EAC-A4B3-CFCFD0A9E510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54B0D6-6BD7-4937-836F-19221846CD4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CA1AFF6-6CB3-4943-B3D2-4CDA0760ED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914119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1AE9A-3FE6-456E-84FC-BADB63E53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A662F4-30BD-4F53-8ECF-A17D2E93E0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1B04E5-9D01-4803-87F4-F4CB9299146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1135FC-17AE-4325-BFDA-73B04F1B9FC7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1BD04-DA1A-486A-87D5-FB4EA34A82C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F99B2ED-F057-4EB6-B016-6B21BB7894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036113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A7B24-CE82-4F42-AA68-0FFAA8621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723428-9624-40F6-AE43-D24BBB020C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740FDC-B8C0-4EFB-8B1C-F1162327988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D8FE86-C987-4AEF-962E-50CFAA07F60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43708E-2E49-4EBE-9164-35AA7C2795E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C28DF1E-CB86-4625-A15C-A24AC90186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227786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4C954-63AD-4CB9-A983-514ED17D8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2998F0-1DB5-46D9-B058-2CF7F53384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0113" y="2160588"/>
            <a:ext cx="4060825" cy="4314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D6356B-14F1-48D4-9586-08458CDC55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3338" y="2160588"/>
            <a:ext cx="4062412" cy="4314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AE3864-F29D-479B-9C36-76C807C1F89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FB8203-C58F-48C8-9EA3-B8505A5925E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72182A-D379-4559-8B07-99B96423CEA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310B130-6CC2-4DBE-8B57-2E4C15DE3C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942483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4616C-E52F-4FB4-9880-37D9CEB66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077D51-0898-4395-B17C-80A4B5FE1D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1EEED3-B4E3-4850-971E-88FDD2F8E9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6249B7-99E6-4EC8-B38A-4FE5B0F28A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91D94B-7657-4CB3-B64E-8C79464851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59E1BA-7C5A-4A93-A331-1726868A479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EF46FC-358C-4EC8-BD46-D39BC43AAA6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1545D8-D7A2-4B06-A745-721F7CDA6D2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CF3E8CF-E58D-4D40-9918-34B7DBE2D6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754999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DC507-4999-4B9C-94AA-0711B1906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EF96B6-E9C4-4439-BBA5-6DB2238B7DA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221089-5E44-4B47-B4BE-F17AE195D24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311313-4DA9-4D3E-8476-5FBAFFA299C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B90DDA4-D0E1-4899-A57F-03737774AB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446540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B8BD23-EF10-4AFB-BF72-C61AB98D559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1E023E-183D-4984-BB6D-BCDE76EAB137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DBBBFD-1FC3-44A0-BDF9-5B742E4FBE1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626DD99-BDE5-4101-8DDB-467A84A0CD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549178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9E662-B5E5-4F37-8243-DF4F677B7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935414-C54E-437B-9621-F54E0EFC0F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7DA835-21A2-451F-B26A-AEC418C8A7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29C4D4-A458-4816-9C6D-71B7775DA57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C7BA90-DDB8-424B-AF7E-3DAC6BF380B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246246-C711-4F2F-B9A5-7E9ABC71576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B5ADFDD-DDC7-4B1D-A63F-BDDD681D0B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275351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B641E-804C-40D6-866C-1A7C13998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DD8692-AF27-4338-911D-F63985DA9A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51A486-9CFD-4756-8515-24E647F733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3C4E0A-33D5-4CF6-8C71-443AD39D184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172E1F-52FF-42F9-ADE5-6EC3A9EDFC4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ADDDFA-FBB1-40BB-A547-2717F2E144B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DF21452-4B8C-4443-8685-8753AED6F8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767768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0803D-D4FA-494A-B7C6-FCF393578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C4EC82-4EE0-43D6-ABDD-F3E3E1441D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4E579B-3D15-4D9D-B6DE-B8A099D0ABB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B6FD3C-1261-425B-9F00-1A0618BD3FA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86A3EC-A114-4408-B7FD-D1B340C3C0F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5D04540-D4C2-4996-ACDC-5CE7EAF082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6667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FEFC4D9-82BE-4C0C-9B6B-67D1BE355E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04088" y="301625"/>
            <a:ext cx="2265362" cy="6451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9673E2-4093-4F10-957D-7A4B981D45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48450" cy="6451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1BA322-BEAE-4A32-AE3C-760E43E6C5B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934C7D-F688-4C9D-B469-193221EE4D8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187D28-E071-48DD-ACAA-8491A58DE41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5E7A55F-85ED-49EC-AF10-8F8DF72980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34484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F062EF-E54F-40AA-8A17-9E205C4E7E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9775" y="717550"/>
            <a:ext cx="2085975" cy="57578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5C0FA1-2A57-4397-873A-B9D8F63F2D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28675" y="717550"/>
            <a:ext cx="6108700" cy="57578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CEED17-E08F-4597-8787-93EA067E047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794C20-E8CD-49B6-93B4-997238D33C6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224B22-FBE1-491B-AF89-1A9FC07D39F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B83B934-33D8-4F45-9F48-1EEC6DE703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256685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8288D-780F-4C9E-A695-45F3D3FB90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71B964-1662-408A-9A9C-9AC181D998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313F9E-02A9-45FC-B6A5-9938A558812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D1C392-BA80-4884-A6CB-09CA8D882CC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8E237A-659E-43B0-B18B-5629069E5A0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E53AC16-FDC7-4B6D-A9A2-6595E16F4B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902477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6DC48-D31B-43FB-B694-4A1233111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FA5192-1690-423F-9737-83C9005FBB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9C5BA8-8ED0-4948-A433-B8D77E9498E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7D23EC-7131-412D-B245-C952B6901780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616349-70A5-419C-A551-9377E164411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E23D6E1-10A1-4BC3-BAC1-648DFACC10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76145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AC600-8F1E-4AD4-B8EF-BE5D8715B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80C2DE-7DA8-434B-812A-AE3DA5A62F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DEF9E2-9AA5-4F35-A584-B38FEF76BAE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097BAA-5E9D-45C9-8AAA-9E6DF4F4019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976C14-5C8E-4371-997D-FD8F544D454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6296499-5EDF-4DD4-BC2D-49E29DE57F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267597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0AAA9-47EB-45A6-A48B-9DDA74E86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E2B22C-4300-4DEE-87C7-AF00359E22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3238" y="2057400"/>
            <a:ext cx="4456112" cy="4346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28794D-1DA0-44E7-AC2E-341E017FCA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1750" y="2057400"/>
            <a:ext cx="4457700" cy="4346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15D73D-C925-4E94-99F8-77ADEB67530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AD1458-2998-4745-B178-1F9042441FA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EC3EAA-4991-44A0-8EBE-D6EC8C00352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FCBDDCD-CE14-428D-AFD8-B606AD3D9E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778341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BE805-21EB-40A8-BF22-19D7704B8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0F144E-DD41-404F-9B99-F2EE44BE7F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F3B8B8-F9DB-4343-AA9A-7CC611D03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FCB8F2-1D5F-4B04-BAD9-43A51AC157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02D742-1C60-4D78-B813-1D940E31E2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D3E493-5DAC-4798-905E-A38B7544C60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09E2DF-2858-4E18-8D04-2EB4BA61898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2CC283-7C7B-4FE8-9BA5-82AEA381679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EF811DE-769C-44FD-8169-A0C18A7D81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29327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A2D83-1DDF-42FA-914A-47E830945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3E5131-76EB-4D78-A042-D41CC8B51AE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966483-A964-4353-B57A-E26939438F0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FD89B2-2752-4B8E-AA1A-5DD22FDDEA6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C975E73-929C-4076-AFA0-FC5829041B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026353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C4010D-B346-4490-90C1-69946538781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E7CA6D-0289-4DDF-8810-68D845522B3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68A8CD-58A6-45A4-A8C4-5274F00908B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F5B91D5-7834-4BA6-AF5B-6709AC3491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569059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834BA-9136-4C07-A8C6-A24F839DA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4679B0-C6B4-44CA-980D-BB7081222C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1EE8DD-6819-4A52-9A60-C425C20AF8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4AF7B8-8437-4DBE-AC99-0073867DB5A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E7AD2E-D60C-464B-BF0B-5F93652416A1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4B47B1-A7F9-4414-ACD9-82B7CFAFC0E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65F4BFD-8909-492F-921C-C4A770CDB2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70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85F11-5639-42D5-B64C-64DE11665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8D1371-6965-4790-8BB4-55CCCBA531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A590D0-B84E-404D-AF10-7EAB6F034B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46159A-C309-4498-BA90-9AD4FDC2459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EC4626-C1AE-40FA-AC0A-25717F71F900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BA078C-4005-4052-9EEC-AEC1DE28419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655B4E7-E691-4D18-A2C6-687C8FCC3C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32349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BD039-D6B3-4062-AF33-18EE84F7FA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2BB9EA-F46C-41DB-88EC-9ED6DF5639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CE1DC3-C211-4C54-86CB-82EFA42A3F9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B6D5E-FCE4-4783-9431-D5C8370CD6E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1529A9-EC80-4829-BDB1-6869313AFAA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426E3B7-9CB2-438B-BE2D-7CD5C84ADE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741632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0284D-0155-4692-8FF7-61CDBBCE9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EE7A56-1C40-43DC-B9E0-2171E00599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499AA6-F25D-42C2-9863-59CD47D3C1B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62F58D-78E7-4F81-A8B6-1E60C26832E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FE986F-06D4-43A9-9FCA-6A16E06C68B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2D7437A-09D4-4CBD-A94F-8CA802949F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399144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D048D6-9E33-4917-AAD7-9E2653AB96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04088" y="301625"/>
            <a:ext cx="2265362" cy="6102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C26A6A-383B-4D35-A9CD-C7FBC88ACF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48450" cy="6102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0BD6FB-4E2A-41BE-BE1C-73C844D2818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20EA8D-7E2B-4C07-A8CB-8D222904B501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9E5301-03D6-4AB3-B3B1-040D4223047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73BE8DA-0442-46A8-96E9-229CD681EF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815192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8FA52-7C41-42EA-A1DD-BCD31AB9B7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5AAFE6-6EF7-465A-AA80-B7448E0B0F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E5CFDD-1F7C-4FE0-A800-351220E5FE1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FDED1D-2B03-4BA7-990D-1A50CB23A86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8C4F04-1DA2-4096-84C4-7F92BA3DF25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D81613C-49EA-4C9D-BB51-524FBB5057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318724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4DBA8-4D7D-458D-B1A9-512E1A299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680A7A-4969-4DA4-9C0E-EE7C368879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B2B3A8-6FAB-402F-95DB-D1C8DA37723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9D16E4-C5B4-4D5E-A2BC-E33AF44F6E4E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5BA8FD-02A6-4D2C-B1EE-6DD49895483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F16F97B-AC50-45F0-AB49-55A68149B3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179912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37C8E-23E8-41E8-82F6-3B170F7E3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2E11A5-2A2E-44E7-962A-5A7543ACC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9D57E2-2DC8-4ADB-AF84-19C08C77AE4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F1D1A5-A09D-4E9D-9E51-3C39DF8A2FF0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358F65-9B41-4A73-97A2-FA1FD0ED070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3A9BE1D-D8AF-406F-92E7-7EA571725D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78692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E3643-0555-474A-9426-BE7B25C71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E73A90-53FE-47C6-B4E7-88924278E9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0475" y="2128838"/>
            <a:ext cx="4078288" cy="4165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7D02BA-68BF-44E1-A5DA-118F8D4726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91163" y="2128838"/>
            <a:ext cx="4079875" cy="4165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FA9842-8DC2-4DBB-B99E-A8A56CD88DE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9BC667-8842-4FDD-9847-B47A5DC23D4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0F2BD3-C5E4-4393-90CE-7B9A1A11A46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1980406-2C96-48C7-BD25-B47EE0CC52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09826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013B7-A088-45FA-8725-8E6EC223D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607B81-637F-492B-AE51-A956AE4C60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F80F2B-FA2E-4550-903D-2CDDDF88C9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8CF70C-5FAB-4D63-8588-1252B6AAF1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DECDA0-48FB-4804-9F5A-C0F64D25C1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31EBBA-4E4B-4637-BC79-3B9A6CACF8E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FA305A-7271-4A82-9869-B35BC6186237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5CE42F-40A6-4991-9F38-CD9B63B0A85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9E7C907-2869-434A-8AB5-9598E56A6F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253231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621B3-94CF-43C2-850E-FCAE5E40C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422F86-C477-4D37-A095-72541C0E764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FA992D-4F4E-427D-8ACE-10ACD7C2E9A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E594AC-4150-40F6-9452-D61152CB04A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5037D29-609C-421A-AFAE-92CEBFEC62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510806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AB3263-CA7A-40DF-AE7E-E51C22C2AD1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FA50E7-2FB5-46FD-927F-C8E8AE998F4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BABDED-2373-4028-BD3F-CB74CDB6CB1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318B824-C92E-4FCE-8D03-2D8F807B72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670777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0E3C0-A4A4-4495-8DFF-FB7595107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4EF1D2-3359-4381-A82A-F481366235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F4EFED-F400-4E60-AC8F-DD68C71DBC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1443A9-74D8-462E-85CE-40295974AB4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552A96-2945-4487-B4E8-B263445622D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301A35-38D0-4AFD-A68C-66EEC3AF9BD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F9CDB3B-DA82-49F2-BFAD-4DCF7EE50A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11999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5D32E-F577-4143-A60D-4FD234792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249816-3BD6-4F7D-BEEB-46CBD8DBD5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CD238E-1355-4F00-A41B-3B555CDE0E0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F5C41B-25BB-4550-9BF5-D2CCBC7CA198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0E2901-A9C4-480F-A2A9-730E93619B1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5E7E81E-4F1A-4B4E-865D-CDEEF46FD8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912079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F7FA5-725E-4BFF-8C0E-B5888943E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DDC1BE-D9BA-4B4F-8290-5C78377444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3F7E5E-C432-4ED7-89EC-086946FDC1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2DCC25-2C4F-401A-BE64-5D2C5575FBD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8C900C-E6BD-4B4B-B2A1-D5BF781E674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EFF63A-44C4-498E-8B67-61FD493B572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93779E7-2400-4D5E-89BA-66875F8BE0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065732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4904F-6AA3-4F66-BF16-49E19E1A1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662DC1-B33E-4248-923C-E062D1047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292032-7383-4406-BE63-BEA5958D982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32DC07-F077-43EF-823F-BE0C0A74275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750E52-A9C6-42D2-B8E0-A9154B1BA67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796F2B4-CF6C-4FD4-902F-8013F70030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879446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C62AE4-917A-473C-99BB-F3F6C67E46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475538" y="661988"/>
            <a:ext cx="2166937" cy="56324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D44424-2826-47E6-AA0B-825FFF8F5C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71550" y="661988"/>
            <a:ext cx="6351588" cy="5632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B1E75F-1DDB-4D02-89D2-6590705B626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4222FE-81BE-4938-974F-D74DD9CB2841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BE0755-944A-4F57-800F-83FB0D7718F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F85C17A-9869-43EA-8D2A-8F262D6014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447044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4584C-5EA9-4EDC-8BAA-8B83735A82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C31E83-700F-4FFD-8292-FA5F207B67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C2AFB3-DA85-4303-A236-974CA800B27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6E2E25-6316-4CBC-B549-820D267619EE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D2C696-9CCC-46FB-9201-0D10E308F43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FCC2AF3-B04A-4056-A93A-842BF1B08C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142484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4649D-CEAA-497A-A172-1FEE7D6AC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80C19D-A9EB-4AA8-AA78-B3EECF6FBA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A4CD64-5CD4-449A-BDBF-E9582F2DEDA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9E2A75-0F6E-496C-87B0-9F629DC5F2F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2749C8-D510-4808-A761-476F53339F4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185A13D-1EEA-413F-BB69-C69A063142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070411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28110-B318-4358-A502-141C9ED8A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E76C3C-791D-4BB3-8265-0AD6A7D330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A66D50-1D85-4D26-84B6-A17D21352E8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BB771A-1518-4741-86CE-E87B133E922E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136364-301B-4287-A9AD-6BC81E2A843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82AC282-AB0E-4DF3-85F9-299EC5C778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974098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48878-D913-4AD9-B1F7-71AAA717A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D3FFC-07D2-40E2-9325-F99B190E3F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9750" y="2519363"/>
            <a:ext cx="4438650" cy="42338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9A4ECA-B9C8-452E-B035-DEBDC4729B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30800" y="2519363"/>
            <a:ext cx="4440238" cy="42338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9F5496-0AEF-467F-AB51-57DDF50FD72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CADBE9-D340-40E8-8E76-24DAD519FBA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27304B-54EF-4602-9396-9950F9796BD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9462498-8A75-4153-B9CE-CBD3DF7CB2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437240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AC438-DDFD-4B75-A334-6D8224811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F13565-2866-4708-8B0B-ED1BF1F63F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25A510-DABC-4C1E-8821-8611A28E2A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586652-DB86-4CEE-932E-30FDDA3A29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355188-5780-41AD-A738-C46F1AFA8A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DE206A-547B-455D-ACF4-8B2FE7C77B8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5448469-7B1A-47F1-B227-8E0B731004D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61D3F8-E230-4345-B54B-21D5E9BCEC1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9CF1D82-D266-43B8-BE3A-9189B62CC3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345515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717C8-56D3-4E61-8F43-5A16E2028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5CA55B-5CE4-4D46-B1A6-ED6FBCEA828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7F5E7A-240C-47AC-A45B-D5A0D2F640E0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AFEAB2-090F-4C2A-A69E-33AAD6DC53D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4AA115F-4A2C-4C23-A358-DB754352C2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002524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9AF6A2-5080-4C7A-93E1-729A979F139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CE3041-5B62-4280-9FD1-A95DFDF7176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446A97-0653-4964-870C-909472B5688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E4C2D2C-A09C-409C-9A2B-5CF76CA144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22514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C0ED5-BA76-427F-85DC-21AEAA22A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51B0B9-895E-46DF-B88E-C0500DCC47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B071DD-D32C-43B7-872D-B6849193455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208726-2D51-4907-B83F-6B2E1B29FEE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3EA4CB-EE1E-4F25-8188-665A9A38C64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90A4C55-9EEB-49DD-96BF-4859FEF4C5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608292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4D10F-A961-4E18-A5EC-A0C7C62E4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207C32-CE1F-402C-AD55-3CEA4BE693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CF121D-1BC0-4942-9B65-BA2659419C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0DE0C8-1293-4C69-953E-5A3BD15680D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914992-AC82-49B7-A841-488B7E2F07B1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2D827A-B467-4146-B6C8-56BDF6241AA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40B9DD5-D09C-4D96-A800-160A1C0CBF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346900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193B8-2B3D-4144-86DC-90ADAF5D9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1A089A-2C1D-4923-AC63-B726D458EE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147D8A-8327-4A15-958C-70AA527439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423EC3-6C45-4728-AD77-2EFDDF5D22A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6B3E81-C00E-4D8A-A340-C3630CA9F0C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BF3CCA-9442-48E1-8068-8DB98A05EA4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F899606-8C87-43D0-9CD1-25128B9558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341257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ACF19-CB37-4FC9-B5DD-EA2501789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8227F1-33DF-4065-8508-9F8C11DE30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9778E6-6BF8-4225-BC81-E659D8F5265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992170-2F3B-471A-A6C6-D24B5552033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07B8D7-C903-4D87-A454-E1E81A849A1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F8E0107-D76E-4FF5-A520-BC80E7F037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794740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184857-5800-4808-8B81-137368A19E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77113" y="373063"/>
            <a:ext cx="2338387" cy="63801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E42AB3-7B73-4A8F-AE87-9B9F2728A0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60363" y="373063"/>
            <a:ext cx="6864350" cy="63801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775E53-9F17-46BA-BD0B-C9D01EC5AFB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DF3795-7284-4DBC-8517-F9C43755F7F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394426-5E87-4285-8ABA-B38E163ED64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BC75B47-C9A7-4D26-BC83-D47D26CF9C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0657431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E0EE1-73D0-4B2D-8C1F-C4A85971DA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A50ED8-3609-483F-B469-452E33E7A2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6D1DA0-EE69-42FB-B93C-A825313DCD4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E4778B-FD26-493D-9A36-E83FF378ECE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085EBF-A6E1-4E7F-ACBE-83310941F95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A7CFC54-E672-45D1-8376-C0CCD4E6A0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0018155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49C5F-57DB-4463-856E-9B8E7526D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4BC5BA-56C3-4FB0-A3A1-B7799DEAE5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990ADC-FC9B-4D41-B834-5EAD8CADA13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72C1EE-1521-4BDF-9D6D-E007AB05A7B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240176-AC15-4F5F-9B3B-2FC5D744D92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29D75E6-6B81-477D-B85A-44F8B07528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967748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751CD-E812-4B85-A4C9-30A576A9B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32B2AF-047A-4409-86FE-5FCE9EAAC0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4A3948-B4BF-44F1-92C9-4F91F075558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ABF0EE-70B8-4A90-A7F0-77A8EE537E4E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3A48A6-7031-4203-A595-57728B65C27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69C3AF2-8EB3-4817-B1A6-56EB1B2461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391014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EE8C9-7E76-44D1-A3FA-F66CCFB1E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6C6F2A-7E23-4414-BF87-4A17EB4BCC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3238" y="2057400"/>
            <a:ext cx="4456112" cy="4346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EF5BD6-EE00-4363-9316-79E9A1E815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1750" y="2057400"/>
            <a:ext cx="4457700" cy="4346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8AD2F2-D768-42D4-BAEE-F943CD8E8EB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E8003F-CF8C-44F6-8C9D-EE5FBD9007D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E2AC50-E453-4508-8710-30E6C6D309B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F9D22B2-48A2-4376-AAA4-C18DD6C14D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2642172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050CA-6D41-4ADC-92F8-946204E17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5C1F4E-752E-4662-B94E-51E3DCD528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2BA013-818D-4AF5-9A23-3C058E4A2E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1C945A-AB74-47C4-AAE9-78C778D2FA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579704-ED47-465E-9143-4A4B5E3E8A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BED6BA3-B9CB-4A6B-A8BB-9BB5058B000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FD60F6-3834-4CC6-B1C0-35D34E3431C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F9C82E-4702-4B59-912B-BA9D92874E0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A3C6B5F-F108-40B4-B438-469FCA466E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765807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3BAEE-13A8-4752-9A3D-5C96B11A6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9AB1C0-257B-4490-B94E-3FB3486BA7F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BA5C2F-B225-4D36-A484-F9477975F870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53C174-D612-464A-A758-95E1CE3044E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4DDF799-BEAB-48E9-AD42-660234B974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19112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D6478-B178-4ED6-BE96-20DAA252D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B4CA52-A632-44DB-8300-F46234AAF1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0725" y="1949450"/>
            <a:ext cx="4348163" cy="3806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5E1959-BDB6-4D95-8225-3A1F11F1E1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21288" y="1949450"/>
            <a:ext cx="4349750" cy="3806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BB2FDA-1241-412A-953A-87747E5B321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A6D1CA-0514-409D-80D6-96D9B7DD1E1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6ABE70-AF95-489D-AA55-4EAE881D70E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4411849-4BA2-4566-9CD1-47993C83AC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636168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B26C08-153B-48B5-934C-9E42379AC46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958FC7-96B9-4F66-B8BD-7B196B2E7977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F8E0FD-028A-4F9C-AAF8-960B5E593F1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042C008-81AD-48D8-88D9-E8AB85F9E6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6861320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81DAC-6C36-49C7-809C-96330A026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B6B284-2BA3-4AAF-9339-1F8510C5F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E1AEA0-D2B5-4EB8-B658-F9B6ACDE49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E6DF4C-BBC2-4740-AF13-3CB5F3F5483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9E3616-47AD-4925-BA6F-9B01C9F208C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50F852-1990-4CCD-BDC7-0390D85F66E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A3EDA94-06FE-4262-AD02-FD1EDA0481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192774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63792-8741-4E9E-B966-07AD8F013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B6CB73-0CCD-4215-B824-8E7E483EA7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499BA7-2DD7-4D7A-B689-B3504182EF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E2385F-B313-4F96-B42D-96DD15D9640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01BF39-F523-4C24-8F69-9026D2E48F1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314DB5-01B0-4F84-847F-1E7D341F411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25C27CE-569E-4E3F-ABA7-89DC3F2559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348274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0C608-57A6-4B06-9D41-7ED4FD374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599E94-454C-4DC6-B21A-F90E16438C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813CB6-0DF2-4DAC-93DE-0EC8B83386E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B31EF9-A571-4476-BE0D-D5E8C43A0BE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210885-FD9B-484C-B483-6FE2B281BA0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B3BCEBA-C64F-4041-A0F7-C99F15B9C7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0829774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55DD49-BA0C-4E24-BB58-102DBD6430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04088" y="301625"/>
            <a:ext cx="2265362" cy="6102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F314AC-02FF-48D0-99BE-73C5988DC0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48450" cy="6102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2195F5-ABD6-45EB-88EF-3DA1382A69C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4E0CE6-DEFC-44FE-88ED-5E72F342C90E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A7C89C-5BDE-436B-A3CD-AF6F458A4A0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1E6F7A4-70D6-4D35-845D-A119BB8642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2613930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1F0BF-4DCA-49A3-8097-EFD1775397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B7A796-6E25-4B5C-9790-E953BFCB4D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D08C01-9C89-4E4F-8F0F-D8E8E5A5A1E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F40240-331B-4335-BDCA-DF53BE8A7D5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E3BFFF-1ED0-491B-B66F-C76FC8965CE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862AC25-7029-4CA7-B1D5-144602AA87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6694220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3CB03-C98B-4730-8B4C-DBEEE14EF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DC1F37-6735-4B72-9A68-018C98FCD4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77C713-CC32-447C-A717-350E12A9286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D02C6E-2EDB-4875-B525-0930F50F101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9301EE-C3CB-425C-A8CF-C513F14828D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18AFD42-BD22-4153-B1E5-C272F3A7B4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1245448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78095-5A45-4DBE-9ADB-F918505AA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367D20-F55A-424B-8ED8-462876958D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BC926-1139-4F47-B94A-7CC3018CC14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1AFC55-4848-4950-B5FC-2A48E004BFE1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8C9273-7791-445C-9CB4-F875AFB1AF3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C666326-0D40-4C4A-B236-D2F9427F97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9024952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233D4-F549-4261-A3AC-CEBB76656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C9636B-66FD-492A-B8FC-974B849BDC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0113" y="2160588"/>
            <a:ext cx="4060825" cy="4314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DE64F7-AC1B-44C1-9268-468A8B7BBF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3338" y="2160588"/>
            <a:ext cx="4062412" cy="4314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5F14E6-8283-4432-B27A-451A7F055CE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A885DE-D4B7-44AD-8256-FD915EE0D411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217285-180B-48C0-8E9C-8ABFE21AA6E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AE55E53-ADD7-4E99-87B1-377AFB1511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025383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AFD9B-D8A9-4C47-B64F-4574668F7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88880E-D453-43CE-8D71-57568CDEC3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95A273-708B-4C4A-AE9A-DADADC8141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A3F467-96BE-49FA-B5B0-FDBA93A9C9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DA2E88-4625-4CD5-A27B-9775F92D00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2C83A5-2DEC-48BE-945B-5EBC90ADDB5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F875681-B290-42FA-BB91-0E14823546CE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572AB7-8F66-4B3B-A121-C7A909CAF6F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12FC82C-29A5-45D7-91C0-6CE942791A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03007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F8087-587D-42E4-965E-8B3D16022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E638C0-6FC5-40B9-8F9D-2A0C76C0F9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855DF9-0A07-4D10-95AE-629BC6E59C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259D1E-50F4-47AE-8014-C9BBF0FE1C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010422-37BF-49B0-8080-71FA08341D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D93426-A8A1-496F-A9C6-05415C21ACE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1F67F7-1098-45AE-8855-4CF070171B6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1C2398-FA4A-4D88-8126-BDC580C7EFF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2CFF4BB-1BAB-4B0D-9D3B-B418F7359A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616046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37B08-7B6E-404D-B135-933B054EC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B377A3-5C07-4F5E-B6DB-A1EEF6CDA57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557255-9BB6-4105-9000-CE4A90799CF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94BBEF-A6B5-4162-A0AB-E394A62D07F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035C366-E5AF-4F4C-8676-E049109D32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2659943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B0FBF2-CE70-4AE2-A3DB-3F09630B13F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DBFD03-F53A-478E-B85E-E9A40F23B5D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CB10B8-0273-402A-AEE4-E2B3CA5A299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F1B3FC2-0F1E-4979-A6AE-02ED778EF7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0116528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4EF4F-3348-4665-A282-83AC55D94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64E291-50B7-4550-A1CC-8D3D7556E8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3D41A5-FDD2-4885-A7AB-C6359DEFBE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4EDF89-BB5C-4E9B-A4F5-521B48A44BD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FA823-A7CB-4F8A-B5FC-4E1F3E1449D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A3ED35-9ACB-4C24-9C90-C554F899F57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95972CE-D8B9-4FE8-82DD-FE98D4C056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8613930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5332-9E98-4555-B8AE-43D8FB1BC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8645AF-6A4C-403C-A334-813A9011CD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9310EC-3A49-400F-B133-75A030A720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E58833-1DE8-4E5E-826F-09282893113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9B951B-0A78-4F4F-98AF-977408EBD868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1851B9-B8E7-455B-873B-EDCAE8DDACB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0D7AF82-ACDA-4CAC-844C-72030B1533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0370468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DF1B3-C8E9-45E1-B427-5C9246726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DF5918-9E1F-4B53-8506-BE43D4D232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9315E2-C194-4D84-A540-FA76E239013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702DA3-3C44-45DD-BE60-B1BEA60CE387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0C0C2-DCF2-4F4F-A2E4-AF3CDE3C324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DF1494A-ADB4-4571-B228-8FE4280294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2209813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E508EE-D79D-49D2-ADCD-7821C7FDE5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9775" y="717550"/>
            <a:ext cx="2085975" cy="57578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69172D-B3DB-41FF-A5D1-69CB16E654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28675" y="717550"/>
            <a:ext cx="6108700" cy="57578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37FC57-1B10-4E05-9DCA-26187221168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B09DCF-2783-4F75-8BDB-59C0C7E672F8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B3A996-DC17-487D-9CB6-1B96093AFD3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407919F-725F-4147-B788-7F6105E980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5862744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12819-724C-4685-90A7-F54DB5DB4A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E46FAA-431A-44C3-8915-EBD320D7ED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D3FB2D-65CC-41A6-B9A6-DF337AEC52E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1CC8AB-106B-4257-A27E-92677B86987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841C4F-A28F-4445-ACDF-39D8D61A0B7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20E5A51-96AF-4E8B-8860-A440574430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6214221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07CB6-51BD-4D64-83E2-B21DBD5CC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52030-0E05-4DA9-8F39-84FEEAAEE9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D1A477-4829-4672-BC4A-CF6F6B5CDDD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E08C61-8EBF-49D7-9667-46A2C8F28D67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CF359C-67C1-4582-ABA4-CD3DDF18ED5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5C254BC-E811-438F-8EE6-5CF87D76EF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9492014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0717F-84C5-4940-B4CF-D2AA80E90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B0FEBD-B956-439E-928F-CD5DD8E637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C21488-4628-4E1A-9120-1D7F0664BC0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68ECC2-5620-4958-A285-9F9AFED99BE1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5A1C31-3F05-4C21-A6E3-F04D6CA0CD9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2B57CDB-3A30-4495-A6F7-61CA501FB0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5448045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E51AE-FA62-4A6C-8B14-43C46E9FF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58FF3C-5105-4BCC-9551-5262E67D72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0113" y="2160588"/>
            <a:ext cx="4060825" cy="4314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D11545-4D5E-4D30-A647-AC9ABE055B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3338" y="2160588"/>
            <a:ext cx="4062412" cy="4314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39944A-E24C-4AF0-9A45-1FFBB6764A8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8CEE45-1C66-4E3C-9511-E10A54894BB7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36E8C3-281F-400D-8329-D07E55F1384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8EF09D5-33B1-4E5C-922F-2DE5A80C52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76618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03084-894A-4772-9692-D6E7250D3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99FA2D-CDAC-40ED-8603-41E35A104B9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92FAFB-27EC-47EC-A7EE-44F4C34BDB98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B22332-CDBA-4658-BAC4-3ECF51C7882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43D6AEA-7521-49D5-B82C-21620502A7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8549232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61B32-DDD9-479C-B197-5B5F4D1C4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427AA6-065C-4735-A4B0-064C84AFC3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038278-BC41-45A1-8856-9B7F969EE2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88DA06-E7DC-498C-8D8A-EAD7FA7565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2F68AA-039E-4B5B-B736-465E0E525D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BF458F-C2C2-42F6-91DC-C4EF0F259D3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41BD13-5450-4B4F-9FA2-942258433278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B5057E-0941-45D8-89AD-E6A5071BDDD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6C17534-367D-4628-AD2C-B438CFD863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8191861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A41B5-1D33-4448-9BEB-D71C97781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909A3F-CC3F-4581-B56D-45685BBCC14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4FD7C7-A9F9-4306-A656-730412BE736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5D350A-A565-40BA-9BE6-975CD033B7D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CB7E8FD-9AEB-4808-B442-F2DFD7E391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6091808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CAF9E3-6D56-4824-8785-73562F10B14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983C96-A6B9-48AF-9FB6-754123F16D0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2D6218-C508-4A95-8801-3B2FB4F307F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F7A3769-0B5F-471A-995E-900C8FCD55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2857502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35A5B-48F6-475E-8974-D5B357277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582DB8-BD9F-4BFB-9E8C-F3455F60BA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4B87CF-AB2B-4AC3-86D5-280513F7BC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D22692-81F9-448C-BDB3-680550AC058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862DDA-AA67-4B14-BAA6-AAF0914E3AD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9828F2-DB46-4D5C-A9E0-0C3A59D3EA2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776008E-E730-4FDD-A68C-F18D4F77C3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1190765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C39F5-2A52-49A4-B238-E49682E33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787D96-B2E9-462C-A87B-045F5616B1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5CD4AD-93A0-4A3C-B190-8A0B2130D5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C3E40E-FB3E-4D35-8D3F-02EA53323C1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F835C7-5ADD-44BE-8153-A593C091AAA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8702D5-FCFE-4085-A850-7FCCB62076A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4B3B266-BCAA-4115-B048-0A15ACF76D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7869345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85548-B310-4A57-B5ED-FEF0970C3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9AD8E2-A05F-4316-8E2D-6897217019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D16AB8-7E8A-464D-88B7-9BDDDB21223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EE9639-1C25-477C-B21F-1053101E2CFE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5529F2-15B1-4FE3-BC53-C66F1FC35D8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1F6A323-6E24-4419-8103-6DE7681F94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0645372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EC76D5-A9F9-48F1-A528-2B5C4735B6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9775" y="717550"/>
            <a:ext cx="2085975" cy="57578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E0F9E9-01FF-4178-8CD4-01BBDFC35C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28675" y="717550"/>
            <a:ext cx="6108700" cy="57578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62CD59-CEE3-494C-BF32-96439778EB0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1F4F30-3571-4F6D-9E81-2CF2691EB32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B0FDB4-705E-4C68-B35B-7AAAC49A7D1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A664321-248C-4A47-9F9D-C57D16CFF8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7663164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5D85A-494D-45F4-85CE-9CDCF588C9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B3A3AF-DB81-4B9D-93FA-B1FBCE95B6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81D711-F5BD-4B6B-8B26-8FB7466B371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7EEA3D-99B2-4449-AA76-314EE960669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60D55E-D5F1-4D49-BFED-3741E26738E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D0980AF-9AF7-4325-B1ED-0D5C5D53E8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0789257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683FD-BD05-4C09-8D2F-05282F2CB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7CF342-EED5-42E1-B0C2-99E3F2DE42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0EBAB6-0689-4B51-9E99-038B8F2D0C8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0274B7-79A0-4092-BE2B-1249235C0AC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ABC146-3DFE-4285-992F-0F7216B5FBE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DB4E943-F207-457F-A560-6625E83195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1448559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02267-FA3D-4632-BFA7-49939F197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A1447D-019E-46A0-B10E-8154B3C382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E970F-A6FE-4ED1-ACA5-31D7E3734C2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0A1CE1-DC39-4635-8428-C50A0847AF0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21A887-ECBD-4C41-8C26-FE954DAE462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BA6DAA5-0154-41E1-BCFA-95A290212B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95970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73FF1C-BBB2-4E3C-9299-72E7C69B0CE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0EEA9F-2B9C-4718-B2BC-E31CF99175DE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73B1F5-44FD-4026-888F-61DB3CBF26C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D3CF53F-8EF3-48B7-AA1E-F239DD5D64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737239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79D1A-537A-4088-A9DF-E720D818C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9F5117-CD86-40A7-8385-C7C06A808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2163" y="1979613"/>
            <a:ext cx="4060825" cy="39544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19A527-82D8-4C6D-B255-BC4630A053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05388" y="1979613"/>
            <a:ext cx="4062412" cy="39544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63BD4C-8527-4C62-B6DB-4CD3E965A93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706982-2661-45D4-A8D8-3E5F039D08F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78893B-95D2-4CA3-A9E1-33BC946610A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0B8A2E1-DDD1-49B1-A6E8-F947BE02A9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6667708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D6E40-2D2B-408A-84FF-17018199F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1A27C7-752C-453B-91CC-9688EC9CC3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CF1B1B-385F-4358-ABD4-62C6B3E764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7D7ECE-7FAE-4E2F-823D-D553151BC3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4D8A07-A54D-4648-A233-2FC1189A47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AF4A2F-9856-4B57-8E79-07706745700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F51A0C-F438-4227-8863-56855E9BF5B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A9F52C-A508-4E2A-BF65-D8ACAD1BCE5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8BCF261-4FB0-4AB4-8AC2-B5D1DB08A4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1362537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C9334-D74C-426E-8D10-0D864CE85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788E32-CB2A-4156-881C-0B85B3AF5B0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439BE0-F4DB-47FA-8E3F-6DE41E32757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E7E1CD-F9FA-46D6-A19E-4B1314C84EA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F260A04-6A19-442A-A611-357A7AF2C1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8248375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88151D-DAF9-4FA2-BCA1-7801188A840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D3D30E-95B4-4A46-BCA5-7F35857E3C4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2C7F6B-6172-422D-91DF-99532FAD324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8474FF0-B11E-41D8-99FB-6DA8C91C4E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7985018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FAE3E-FA3F-4C66-8AF0-602446EB9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DAE724-09C0-48F6-B510-AEB4702797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27233D-BCB6-4384-8D30-44398516ED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1BDA8B-C3C8-4204-AC23-BE7513A5C13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E030BA-050C-4589-BA55-83B7ECE0C45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D7F2BA-30F1-4B4F-8723-328452BA46D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86BEACA-F44E-44E8-98F4-E80488B4AD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521322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4F8CB-F539-402E-97AB-06C7B7149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A663A6-4904-4D3E-AB1C-01E907C311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0633C2-8895-481B-85F5-A97996AA46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7BE17C-6B31-4AF4-956F-5877DD271E1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2F3066-85BD-46FA-B6D1-3E66FD74A0C8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A48D7D-BCB3-4957-912E-84E02355A55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F264A14-D04C-4B80-B5A7-9468551E1D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2721142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490B1-C681-4F48-999C-7CC2A75DB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38FC04-CECD-4930-8B9A-3130982AC2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811D41-8865-406A-A2B7-F34651A4FF3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284198-B159-4FFD-ADFB-7B07BF1AB4F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13706F-6D7F-4FEE-9C0C-D2B9709F34B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D6D975B-9335-4A73-A905-4AF4275D27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9517707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03289B4-2359-484D-9460-ADF645A49A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142163" y="554038"/>
            <a:ext cx="2212975" cy="53800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CF29AE-1819-477B-8FA2-F0F15FF899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03238" y="554038"/>
            <a:ext cx="6486525" cy="53800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42DD2F-4336-4C5E-BB3C-D5455412F38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78D18C-BE03-41B4-8BCA-0BD47C2E4CC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E73DD6-C337-4731-BDCC-DF7462DB136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A52179C-83F1-4859-8472-BDDAF9208A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3561431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CE97B-5CE2-4F76-B7D8-F8312003EB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976E91-782D-4A4C-8074-7760B07748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AC4428-10BB-407E-83BD-09AAFC7012E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6DB934-E323-48EF-98E6-26B27C567021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79FD92-EEB9-40C7-8A8F-BB5C05AF7A2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A7CEEFC-9DC5-44CD-97A8-CC32D13B49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8671071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EB0F1-69D0-40AA-848E-1C97B393D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3D7ADD-1333-4A37-8F32-109F0182E8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B686C7-674A-492F-B642-83E5105091D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ACC3D9-FAF2-49ED-B998-E7700B43A93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49016B-715A-4210-AB4F-21F333F170E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09C9F95-6848-46EF-A09B-C14B0BC491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55463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2C1CB-C431-4D6E-9474-0B3D2402B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CCAB83-4B94-4FCD-ABFE-CC362E4DF8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362E6A-A5A4-4585-BA7D-A4F9EED28C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7ECD12-5F72-4706-86F9-7A778F06B2F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7A0044-B9A0-4EE9-8CDE-ECD55015BFF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274BB7-94AD-48CA-BE01-9997AADB09B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7462778-CAB0-49BD-BF13-6E0306B088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8520993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B7D33-FA5A-4273-9756-F7A4F16B3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CD089F-12A6-4CEE-9360-55205FFA2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518A98-B310-400B-957B-29C2863E7FC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75DA04-F8D8-4B07-81D9-F96D7E5F62A1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D1D1A3-DC56-4062-A573-32F8F038C03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DF74326-AD38-4A09-BEBC-3B4C73E399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6940891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3F569-02D2-429A-8DA3-F28F414F3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93EBBE-26F1-4B84-BEAA-79EDD5CBD0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6112" cy="4984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0FFABC-0FFF-49E9-B84D-AEF75AD562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1750" y="1768475"/>
            <a:ext cx="4457700" cy="4984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1741A3-560C-42A7-936F-3769DEECEC9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D6280F-D9F0-46C8-97E9-D8D87E5CDCD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79A212-D797-4561-89DD-D731229353C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0C0E31E-704D-4589-8E32-1601EFF567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1497654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C0B39-60C6-49CE-8369-0B048FFFE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4871B5-25BF-4191-9013-589FB7E186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14A44C-A628-4991-946B-D9D966E5B6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7EBF88-C84C-4094-93EA-EEAA774A22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529AE3-B7C0-45C8-BBC3-745845324E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B0DBA9-2D44-423B-A396-05B0DAE7187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72881A-2F62-4B8E-85A3-BD458555A65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20D40F-F999-46FA-B098-4EF1C6C9377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71AB90C-A837-442E-83C8-A306C87444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6550177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B2BF0-DA77-424C-BDA7-20BFAC6EA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5DCDD0-1F6F-47D9-866A-6DA947AEF9D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E986BF-BBF1-4A56-BF4B-069799EF7C3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3AB70E-BAC8-4687-8C0D-B40380206AB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30C4ABA-DC6A-4626-AC60-6492B762D5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7306855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AD2539-275A-4563-A850-4D371DE52D5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2C8228-C0D8-49EB-B889-B0D2DEB53F4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4E8CF2-A6FA-4FA3-8728-344DC5C1665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0F2BC46-3FEA-428D-A5F7-585B5DDFFE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7298934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653A4-D0C5-4C63-9473-339D405DC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423A87-07DD-44EB-BC3F-6551FF1ED2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47284F-C397-4171-AA34-ABE2F699DD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A19A2-8149-4AA8-88D6-8764AED7DBA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9BC4CA-B58A-4217-87A1-E631759BAA0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63F05D-8560-401B-947C-DEB6D9ACB7D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69EDB48-B76B-4F83-8A71-24D3040488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9119678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6198F-333E-40DE-8301-427B793C8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5B73FF-75DD-4E84-8059-6F08AECEC2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449D3E-C2C7-4642-B582-196AA44E3D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C86293-B5C8-4D9A-91E2-DE9FB8FA4F0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3DC4B5-03FE-4142-A9B0-3B475314A698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E8FF08-E6CD-4985-8FE9-BB25620137B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292E9C7-0DB2-41F6-A47F-0FB8D22419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7124753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F187E-AE48-4B52-BC8A-265135B91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D7B53C-106F-463A-A06D-3DD177C37E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99EDE7-66C0-4E27-A4C9-D8F19460051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1DE5D0-C7A4-43D2-B4F0-3B3C2D9C42D1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BF3BF-04A0-480C-8BDF-7FD070D29CF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206AD40-E55D-4F28-8655-F2869EF5DE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0888401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506B88-4F64-49C5-A57D-A6BEFE2637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04088" y="301625"/>
            <a:ext cx="2265362" cy="6451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862076-713D-455F-8F74-333EFC2D29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48450" cy="6451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6787ED-AF7B-416A-85A2-A360EFD76EF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9D6431-1D3A-453D-80A1-E4FEBF032A0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DDE47D-875C-4382-A381-9324FC2257A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A4C0376-F3A6-42C3-8200-D238806BAC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4927941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2AEC9-B4F2-4929-A84E-AD3CDDF564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B3EAA0-40AA-405A-A140-112F70B00F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09B9CC-9F41-4141-A04B-0237B5C19FF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24AFAC-F098-4529-ACCC-230BB7B146B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266780-5AE9-4535-AE5D-5C75FFE152A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B4DBC9D-1DB2-443F-AF59-4F82BF7F98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6169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36F37-3325-4E5D-A2F5-4FB10B37A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5E58E5-ABEF-4667-B467-D9243CBD68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F110BB-41E9-4491-BD93-DB439160F9D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029661-BB6C-422F-998B-21F1FDD0258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0D6F9C-3291-4341-80C4-DC2900109D7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B28386D-0FBE-4AE1-B72E-4BCBF485BD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72958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FA783-A5F6-457B-A8F5-02AE5748A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4F3DED-B719-4F8C-A01F-5EE75534B4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9869E2-EEEC-453E-B194-4860CC061F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E6E3DF-B155-4973-908D-5931BD8CFA4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F35859-1F63-49A5-B167-3390AC8AA4B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9FBBB5-B3CE-4CD3-B9FC-B3A2C374486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DF0826D-3F9F-4E48-90E1-E35392170C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4758248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0C0E4-9107-4324-AAFD-B96F9C68E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68F113-EF82-4E23-918C-958485BE04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035BC3-3FCD-4B3C-9ADE-0DB92D0ADB2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73A049-2598-4452-8E77-98F99AE5B2E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1A6B8-05FB-46B8-9C67-EF6BB31F30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C061095-DDF6-4145-821F-700CA270C9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0294024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252A6-29BF-4E7B-BD54-BA5419378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81B721-8F73-405A-A7B2-C57D5F5382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48F09B-4CC8-4288-92E7-3BE27B06AC1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82645-91FC-4CE8-A1E6-0883E74A367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263812-EC5E-4637-AADC-FC0C0355096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D87C496-6490-4CFE-AABB-3D44FE0409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5397893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61C2D-EE2B-4AA5-B033-CD176EE3C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F642DE-962F-4D7A-8B26-A46F9FE98A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0725" y="1912938"/>
            <a:ext cx="4259263" cy="4346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555448-A2ED-4A75-B286-7712311257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32388" y="1912938"/>
            <a:ext cx="4259262" cy="4346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FF33C3-55C9-4297-AB51-CD15E1B0A8D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22A5F6-A7B7-4890-9CB2-C2A5808F4E0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47A33-0317-48E3-A509-A65B805C451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DC730A6-58E7-4F2E-AE1E-2118111F69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0515615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E9B95-8E37-4111-89FA-B86A9240D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827B05-CD5F-4768-8147-FB9499CB74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3C488C-199B-474C-B7F2-92D8752107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F37ACB-D5DE-48F7-A322-E94FD7778D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A69CE6-1BD9-4010-AE4D-2EC0460CF3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5ADC51-A702-4CBB-8AFD-D8C19BF5D10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EF4BD01-ACF6-4B73-A6AB-BE17115F8BF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F94326-FA46-4DE0-930F-213D280C0F8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9FE591E-80DE-4AC8-8229-063E72474C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0757772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DC6E3-7E77-443D-A367-07010BE9A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EEC8D4-B494-40F2-952A-AEDBB4AFAB1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E0C636-20D2-4897-816D-D442D10B9E7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C5E12E-FD5A-494B-9D14-6B1A861326B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93B19FA-226F-48D7-8526-BAA322AA9A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3062710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83498D-80D0-4659-86BE-678AB80E9A4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1D663D-24DB-4B37-9FF2-E1C359D0CA5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58B37A-AD16-4D1C-910D-1A5FDB81C69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7E965E5-377D-46A4-9504-7619C07C78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8820079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60868-331B-4A8E-9388-C16498CBA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2ACB18-9417-411C-B9E7-1DED171915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F57E83-E4FC-43AD-911E-658E37F926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0F67C9-5956-4A2E-B9A5-E8D41F81E97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E103B2-FA4C-46C7-BC72-A583AAF32578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F4AC57-C7FF-4E8F-8001-DD380DBC83E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654D9BF-2345-4F36-854F-00D9447691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2910316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B3680-F177-4246-B0B8-9A5B56593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9172B2-FF78-4A54-AB71-6BC8CCFB25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8F7F76-2447-4AD6-8EC8-FED72F1FD3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FDB773-CD37-45FC-8B8D-65DC8CCFF56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B2DADD-B4EE-4717-BED7-0835718FE1A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11C888-EA5D-4C18-A7D0-A44C8CA4A19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223CEBD-86BD-4F34-84A4-E7E7EE3ED3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8466240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C5E3F-F89C-4395-8513-E4F541CE5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AEA189-FC30-4CC2-8EC9-F74E2BA9B3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79A8F4-3565-4089-8DAF-55DB83CA792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583443-CFB1-4DB8-8544-835F42B530F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815BBB-DD0E-4A1A-B3D0-DEC8EE7A1FF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6A9D417-94C0-4A6C-8A5D-4EC374C9D6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4555694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B29221-2879-40C3-BDC5-38AE92A02A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05675" y="539750"/>
            <a:ext cx="2265363" cy="5719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EB48A-699A-45B8-9D9B-FDC2582898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04825" y="539750"/>
            <a:ext cx="6648450" cy="5719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7AA7A2-9527-4176-9DDF-C0F4EB641D3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14ADD-1F46-4C43-B4A6-6B2D46F34E11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3304EF-F394-4C6F-8A8E-2A56AFAE43B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E545A1E-F3C1-4002-AFCE-53BE83281D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79552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91EA1-9AEC-4656-A000-D27187B8D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C20B20-41F8-48E6-AC3E-A19C0E3F89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A9A5B2-03BA-4559-8A59-AAFD426F35C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821139-ABBA-49CF-A3C2-01C1C2D57218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3A83E8-AFDD-48CE-AF45-1B81DC47C57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452CAD5-863F-47ED-8834-8589298954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2446198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90E99-DEBD-42E7-9559-0187D1542D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2EBB9A-E4B2-4909-810E-1A54D6A0EC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7D404D-7604-426E-9B7D-156A6BBEBFF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625170-C26F-4ACA-A119-D5088013CEC0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44ED97-E2E4-4429-B2B4-8C7390B58AA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3DE4D33-2F80-42D4-9328-90544C0EBA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0816633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C273F-5C30-4133-B2EB-C027601B2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3A3F57-1F76-4A02-9B66-326DE797AF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35D926-5040-4D85-A81B-94C370B407C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7A4456-E2D4-4D22-ACA9-A401053569B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4BB10D-344B-4EA7-B425-41844B08924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276BE86-2F79-4AA3-9806-424EE3FB1E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8870552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E1E0E-B340-4136-A944-8C3878B2B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BFE73A-62E5-4C07-84DA-7FEDDA534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1DCE17-D16E-41F4-86BA-E77FDAB1D9C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DCAB19-6986-4A81-BF77-E375970845A1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FA1C56-1A2D-4A97-B61C-80FC392CCB8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6FD9BD0-10F4-417A-8D5D-53D459EA20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2675185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7C0B6-619B-4EE3-8ECC-84B221745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B1B97B-332A-44BA-91B8-85CACBB2F7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6112" cy="4984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5E0F07-FB96-4CB9-9D2F-FFD47ADD32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1750" y="1768475"/>
            <a:ext cx="4457700" cy="4984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212605-32D3-4FA5-A919-70989EF73AB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B7F07D-7A54-4263-94B2-FA942DF0986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EC8B2C-1C95-4E11-899C-287C9F147CA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5A2448A-FA2B-4A2D-9999-3DB85002A8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6946080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CB057-3B42-4ED1-80A8-FA8488CB1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DD4CA8-B0DB-4259-BF67-FE3F97886A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B48342-B811-4857-A903-A8B9C24F6F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450513-48C7-4721-A90E-AC31C9C53C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A3EF92-EE2E-4AE1-8A23-91C8AFAD70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BED2C1-0862-4694-A320-C59160796C2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1A8232-4B1C-4A08-ABC7-282F97AE10E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3DF7CB-4D45-4A45-9D56-168177E072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D07BB99-5F24-41AD-8271-8FB7076C59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5068644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00B72-33F1-42B5-B088-4FB74E81F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85E887-7392-41BD-9925-94E8D02255F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73CF73-C67A-4B4E-84C6-053A67FB0E2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60F27A-83CE-4D94-B7CA-219A0C33DBB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914BE0F-6D42-45E0-B557-2885AD8BF9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0019413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1B8217-F024-4E49-8230-71730E5CDA1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4D8AD1-1EE6-4DE0-A514-BED384A77CD0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DFAF7C-871E-4FF8-8729-C09A31CA45C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DBE8186-DE68-4AA8-A32E-0BF3CA4F07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9877762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93F44-12FB-4541-AC95-7C2A1C991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C5BC08-3758-4D6C-8958-69E8CDF3CF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0D60CB-BF91-474A-892B-60A6C36B07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999B37-19EA-4D3A-B3C9-40490DF0CBB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1FC489-4140-4A3E-8B65-5B5A15A8FA4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0C7A95-2B1E-4C97-984C-59B14355185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534D187-2B5B-43B8-A6AF-47D667D1B8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0355777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E08D1-180B-4E4C-B5DC-DAE0D87F0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DC250D-2BC2-451C-BE07-90AF01D64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00F7CD-8DD5-4C80-8BF2-669ABB141A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48FCCB-8578-41F3-B405-853548F3D09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476D29-24C7-4B84-9480-3C8076A8C6C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7BBD67-30AF-4906-BE54-3E17108A1DB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1130A62-ECCD-44DC-9CE4-3D8CBF7D16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2066396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3D3DF-AA0D-4F6D-B89D-99F27438D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32D109-D7A2-4B05-8A64-9DE102F0ED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7ADC34-CDFD-4341-9FF1-52BE04BF67E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81843A-D9C4-45D6-8FC7-936746E6F79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C5A6C4-7DED-4493-8F4E-C40C1F9FB42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D041514-2505-43D5-9238-83469FD224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90898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EF7610F-9E91-45A1-93E1-567D1698E6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59650" y="684213"/>
            <a:ext cx="2211388" cy="50720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B1345E-DE83-4113-891B-5B905FDA86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20725" y="684213"/>
            <a:ext cx="6486525" cy="50720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DB2BD-DE14-4E4D-A36A-60300FEC4EF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7DEE89-A2BD-43C4-B602-2A3572EE7130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16B007-DE03-4128-9ADE-18BA956AB85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238B62F-8D29-4634-8096-A7117C3BC8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4477495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CE9DF2-C8AC-4B1C-B545-9EAE0958B8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04088" y="301625"/>
            <a:ext cx="2265362" cy="6451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7D0CC6-5A1D-4252-AD62-133239936D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48450" cy="6451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B5D545-631A-4D26-867B-BD10369E5E2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242DC8-D898-49E5-AB1F-A5AF7DCC7C0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09FBA7-C8E0-45DC-916F-FD7D50A2CD0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6B97BBE-A52C-4FB5-AE16-5084FA69C8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7186787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896C9-6FC3-4216-8483-4494C96B65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F1A7BA-98CD-4AD3-A3F8-52EE3750A6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E5945D-CC93-4659-9F99-D39CA6FBDDF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7FA43-A02F-449E-9237-4F882F1470A8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7538C0-E7C7-481D-B6C1-A4F6CBE59CC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BE8A28C-62D5-48CC-B2D3-10B4F05876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2836771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0B16D-C6E4-4B2A-966E-557B4FAE5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4ADCF9-81CC-43C5-98B0-E333A4EF85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22B5C6-93B0-4A91-8E75-7DA47AD2200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17BA7F-AB74-44B8-AC66-6880851310B8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B87ABD-D1A9-4974-B73B-6918EE5D3EF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1211FE0-6DD4-4943-914D-0E45FA3AEC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5101829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58106-7644-4CD5-A6E5-004C6DAAF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A6E6B7-AF9F-4020-A3EC-DB0F2C254B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EE66E4-F21A-4D03-99F5-B6A26F93154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C72035-15A2-4F1E-89D7-88E4BBB28F4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56EE61-29FD-4F47-AF8A-ECCBBF02DC6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CD8EBC6-D84F-4C00-A032-AA67C64DC6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6306997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F4F53-DA5C-42F2-A7C8-42CA7894A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1356F4-AFF5-435C-823F-A063AB03C7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0725" y="1979613"/>
            <a:ext cx="4151313" cy="3775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B3ADF3-3C2C-4B57-A451-35C4B91EB3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24438" y="1979613"/>
            <a:ext cx="4151312" cy="3775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57E2BD-38A9-4563-B67D-72FE7B31794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83A761-C39F-4023-96D9-4F032F8B7721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B684B3-FF3F-40BB-BE64-A3F9918E913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58E63CC-6636-4525-A8D7-4A31B197E7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6561770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19F2B-6EDB-4FF4-BC9D-BD8690EDA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D0BF47-99EA-4100-95AC-800508AA4F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9B1F74-194C-4E9D-A610-C4A7D0CE62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5D1F9C-6E29-4228-9AA5-25E173F398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38337E-3AFF-40D2-A7F5-807FD0D684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ADB102-57C8-46FE-9595-73C88BC1EE6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D0BE5B-5A97-4E9E-934E-8FAB7926930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12A293-E263-4000-A483-E14D2B9CBB3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2AE359D-249C-4BCE-8A3D-6D9F1CF1B5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0029120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43030-36BC-4242-BEC1-51CDFF3C7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8B5BE0-CC82-425E-92FF-6A67C49C711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B7AD05-310E-42DB-9C7F-B45F6C1EB2A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CA4381-B0FF-4B13-8807-F5D82E00B34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E4C9D6E-F0ED-44D0-BD1F-7F166146F3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6761466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4BCAA8-90EF-45D1-A868-CDC756610FA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81C7F8-F00D-446A-BDBF-07E82D5C5AB0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327784-A4B8-4A37-9FB6-CF9351D8190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BC7CC84-51A4-4FB2-8E99-AE0A59C8CA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9881430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1B87C-E493-4C5E-A68A-0A59293FB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8B6828-7E2A-425C-B8CA-D165967D66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26134E-9E0F-47D3-BED5-EB620C6620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872AAF-0753-49B7-ABCE-23B5E21B786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F727C6-4605-436C-A7FC-3427EAE7EDB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128F1D-62DB-45AB-8CEF-C00FE0221C4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C75706B-6EF7-492D-8D9D-C01A6669DD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3558825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0D3D0-8994-4B94-AC97-D2D26419F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3D0A01-38CF-4B52-B8F8-9E629FD9C7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79FE50-3510-4277-A8BC-FFD7114F1C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4CD276-2BC4-4CD3-9EFF-55E41BC4A92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9D8A30-7954-499B-9016-FE5E80B3337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F87FE8-9827-4289-B4C9-7B9EFE06B3E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1A5A81C-EA48-48B0-9E86-364F1365F0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72575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67661-BDA1-4F02-8753-C77B4567D7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2F1502-3D0C-4AB8-8B45-C52DA1FD3C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069124-E595-4ECC-892C-1588C638311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DDC7B5-D868-43A5-9FAD-F6416FB87820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CF1EB-B2C1-4847-BCD7-3815308C844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C2B4C8E-E7FF-40E7-B789-41FDBD81AD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2296505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8D11F-9C6F-4E85-9212-A5D39FD32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7ACE7E-C3D0-44A4-A0B9-36ADB41A3E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6ECA7F-A495-43FF-9C63-1277692A895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0597F6-0326-4B55-94F4-C67DD0A5D2B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03AEF-76EA-4F4D-B79F-F421FFE25E0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4246B03-2134-426E-9D1C-DC91A0839C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9792330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06B817-B013-4569-A058-E8224B464F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197725" y="539750"/>
            <a:ext cx="2159000" cy="52149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19F5CA-F21D-4619-AC74-BD40068154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20725" y="539750"/>
            <a:ext cx="6324600" cy="52149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70AA8A-6B0F-469E-8F86-4AF2FD7A5DD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FA4AE2-0BA6-477A-A8CB-03B1BB699E1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04ABF7-2EE6-46EA-AE36-985F5B80F0A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FF1741E-DAD7-4F57-A151-5EC2741852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9436784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94B3C-7930-4251-B1FD-186D533978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F9A70A-5AAA-48B5-93AD-CD9D4D8857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90621A-3B61-4C81-B1AA-E92126E5692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171B93-C38C-42B1-AD7F-6F95E03876C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FA004F-EAEE-4CAB-91DE-BAD086C584E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4991E74-8DA4-4931-962B-6062B6CD13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3895061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3F68E-F198-411A-9953-48A76720F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BB2E89-1186-4B23-91F3-D14ECE8B1E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7BDC74-28FD-4139-9C10-965C2B8DDE5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C1D3E7-3DD5-4F03-9B9B-0AE3AE84216E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B09E31-3D1D-419A-8C2A-70743C8CB1C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16C9353-4411-40C6-AB33-1F15CA8E4B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5496563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4AAB4-5DB7-4463-AF45-81A947CBE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1BC8A4-00B5-4B57-AF39-A4C11F4400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E38EE8-D197-4BA4-A3A9-38223E66A49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0540EF-2A62-4403-AFE1-D1A77B9B4427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843FF3-A185-4DAB-A4EF-37AA20AC10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2D75117-09AD-4F7F-ACE2-FC24CA8A9B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3798601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26A66-E8D3-4D2D-963D-41D028A32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126644-E571-4333-B5A4-D01340A94E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0113" y="1979613"/>
            <a:ext cx="4060825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F28960-DC4B-4849-A275-FBAC53C12D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3338" y="1979613"/>
            <a:ext cx="4062412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EE120F-766F-4BEF-AE00-BCA31D3B703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D3464D-6438-4642-AE8A-006627D12B40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52CC8-8D4D-4EF0-B201-83674E429C7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1A56DC8-DF97-4C99-AF5E-5B688A84AD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6753827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30A5A-8877-46E2-AF21-C8F55794A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C1A863-E502-4C35-92CC-ADBB9010BA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B7C009-336D-470B-AF4E-CC2AE88CD6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B9B2F2-A8A9-491A-AD4D-DFDF428F75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C37BC0-65E8-49D8-988F-6E98ACAD58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BBD106-0028-4ACD-AFCC-985C268A181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E48617-8CE7-4F9D-9431-313E09184F2E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A35B21-C5DE-4340-8805-B6ED7AB084E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D666ADD-4C1C-43B5-AA67-83312947CB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4686067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513D2-AB44-4C0B-B800-88EDC79C9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03F138-C785-416F-AA88-1D7B75481E1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A4D827-AA54-4248-9A24-65448C6AA49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849DC5-CCDB-4779-A878-FDCA6005FD9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9874A23-F91F-44AC-8251-216553E49E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3880082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A23140-3939-47B9-AC24-68AD0DF8888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14423B-5814-4875-BBAA-CBF8CC10DFE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A049E8-6884-4F25-AFC8-99D18E99B5A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2E05E0F-C06A-4480-8F28-58AA58C510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9041314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7EAE4-7750-409A-908F-DA064149F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946290-F0D8-43F6-9914-5630625756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1F5D46-26B9-409F-965C-003C7542B8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ACAAC3-5E08-4990-BF05-DE9BA6A042F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92ACC9-5243-4D44-9BA2-DF35D9C95C38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FBF85C-20FF-4BCB-BA5B-703FBC1929A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62875D3-35F3-4C79-9F98-0B4B5E0D55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73942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11C14-5500-4795-8FFF-EC9680A3F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7F3C77-2807-41CA-8CC1-A1F3EE5CDF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03980-C872-40FE-AE99-CBA3B18C1F2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6E595A-9171-49F8-9FF1-2653960C420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61F5F0-2C1B-4ED0-9421-EF12A727C35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2725DE2-6253-4288-8A6F-C621ABE067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8923389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C63CE-BEFB-4487-BA52-4F1D64F88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462FD0-AFE9-4EB8-BBCD-891DA97CBD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8C771F-B474-43BC-ADD9-D285A1B300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F6BEA7-6DDA-4D39-A02B-0BA9965F8EE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7AF3BE-6862-4FD5-A3E6-A15A695B216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C51D84-FE6D-435C-B53D-2020292C98B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1E729C5-C84C-48B1-B381-B4F3794A51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3994653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0DD68-44EB-4B01-B6F4-338F6E8D6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31577D-3C80-4D95-B3E0-20CE83EEE3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BFA86A-03C3-4947-87D0-E587ED63A81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9AF473-3495-46CC-A07E-82E8D49B7C1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DDF67E-950C-46BF-91BC-C32B14744BA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2962B5E-04F5-4D4E-9A1C-3F264F91BA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2161936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3BA7495-C427-483B-82C2-859E8E667A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107238" y="720725"/>
            <a:ext cx="2068512" cy="57546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A55DD4-7E65-4093-9383-88738D0C0E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00113" y="720725"/>
            <a:ext cx="6054725" cy="57546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DC4C8A-3A13-425F-9CB2-6C188A8419C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93E502-F26C-48E9-A3C5-25E3BEB60911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E75058-6127-49FB-984F-16B32D98614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9ED2202-61F6-4B28-B269-4EE1C05A64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4125078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15AD8-C19B-4F39-B2DF-1414933AE3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07C3BC-C62E-4C61-8847-A4B13E0755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54BCAE-0536-40C1-917A-26F0947AD81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1779C5-7CE3-42BD-BCF6-E9D5D3596AA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0B2C1F-3CE9-4E31-BFD4-D91497CC8B4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7F38121-3D33-4232-ACC4-CF635AE9BF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5119204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36BD2-AD0A-4B8C-9E21-CFDE468B4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382CDE-831C-4609-8251-972040DCAA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E23B51-5FCE-4AD1-AD21-ED262FC9702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76ACA9-2CDF-4A0F-B47F-1D8FCC3EDA68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1018CD-F27B-404D-AE44-96313686921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01BF99B-A0D4-46A6-ADAA-0D0CFA2EE3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91222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75DD0-1413-4F41-A28A-1037B318A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7165ED-35C1-47EE-B356-F3EA7AEB36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0BDF47-4316-4F3D-B377-EE4C454D577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8E2508-35E6-493B-A354-F25853F8478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A4CCF4-1656-4D6E-B07C-E087D7AD20A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7074AF6-ED37-4AAD-82A6-39EEDBA6EB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2369633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5EBFE-E9EB-4C7A-A368-7F409B4A9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F88A76-A371-432C-97A6-29C080F6CD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6112" cy="4984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3C879C-36E2-40B1-98AC-A6B4CEF5C2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1750" y="1768475"/>
            <a:ext cx="4457700" cy="4984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C262DF-231C-45B4-819F-A0222456048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58FE49-3F3E-420F-8EC6-2E62E6AD4A8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D57539-BB68-4736-BD4E-52DF3328485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F0E873D-FFD5-4340-A58E-9CFD382A20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8905731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92752-7AB1-4D78-9B56-1A5A4DC90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D80373-3810-4111-A309-A65C021507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5A3EB1-2F4D-40C1-8224-C84FB4C44E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F61EE3-6CDF-4258-9E96-92812CEA40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1115BE-D25C-42DA-8069-B68C04397A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999AF0-228B-405E-8B78-8F78EB7787E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78808F-C645-4EB4-A7C7-2FCDF5994EDE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A85880F-5FCE-44E7-9B8E-241B20114A7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149BC92-C73F-4181-AC74-C30D54DEB5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5592499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B3391-35AA-4619-A824-F31C85E41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4BF626-60E6-4D76-A7F4-12C9E52CAD1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F73160-C748-47DF-9172-6B4F1C3BB41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1A7A2E-E266-4C4C-A0EE-0F6987B88F2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966057A-F184-4635-8B51-82FBBDDD50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2014661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C486D9-6F1E-4036-A6F3-C8AB1D01F49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63D2F1-825B-4811-9723-F66D014E0DE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FBD04-2912-4E12-BD00-55F531098C6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A831322-264E-444B-ADA7-CE56999006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93381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CFE69-847C-4A92-979C-332250DE1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8AC81A-ACFB-4AD4-AFA5-F699BEEA6F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C7D746-B2B7-4038-B7CD-25063EC4BCC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67DD5E-B089-423B-A4D6-9F38513D435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208D4B-9702-4D4E-8771-BADE242B761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9F2CECB-2F50-47E6-87AA-668770E2D7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5584911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27639-EB9C-47C8-9A07-E1B665F4A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648F98-C12B-4C8F-9AB0-07AD01877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6591C0-7B23-461B-ACBA-7D15895D48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ED3683-5C52-45CC-A45B-592014053E8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6AD56B-0D80-45FA-A48E-5D71E014BDC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31F9AD-9DE8-4F21-8782-AAC4B9DC927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29FDD76-45BA-4015-8DDD-75FDB7B521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2590751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402CE-6CFF-4165-83BE-9A5A25CC8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FC5977-6682-4155-811D-88F58A54BD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035E9E-08D5-4137-A22D-962D3977B4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BDF148-404A-421F-B31E-3DEE4D1DE39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65D26F-A0B1-4DB4-8961-6EA3704D17C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CD52F5-403D-42D7-A7E9-986C65D27CF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F77A8E9-C8A4-4F80-AEA4-1252455B34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9885023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F45CC-AF8D-450B-9475-84B0BBC08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1BFACF-5BCB-415C-BAAF-0DE0DF8850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965BF0-B0AB-4623-ADD1-A25BFD319A0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1A4685-9327-4DF0-B50E-47F26CA96EF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0662DA-044D-4B56-B62C-37DDEB6B264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FA83044-CD81-4741-A096-A1CB55625C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2686704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39F22C8-3A2E-4FE7-88A0-1696C92ABC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04088" y="301625"/>
            <a:ext cx="2265362" cy="6451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9A226A-E14D-4F6B-8D3D-74EEFA91EF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48450" cy="6451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94AA56-E51B-4890-8C71-D218B9BF92C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FF55E7-024B-4E9A-A1A5-91CDB435817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53A7DD-0260-4355-97BE-2D55AA8AFC1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6C4C87E-93B4-4E2B-A31E-0D05B1D740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4178438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A9023-4864-407B-9B58-43C7FB015D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4DF5DC-9634-43FF-AF92-754AFB9DE2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2C0961-5C17-4CAF-BD96-FE37555ED6B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BFD2B5-2FFA-4340-98D1-FFB0B78E4BA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6A59EE-11C7-4C7D-B555-FEB050F5A40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AF3906A-7600-44FC-AB12-F7B0E7E58A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3380707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A673A-FFFE-4E4B-955E-B67921C08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08EAC9-CA90-4349-9DB6-17DBD3B613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831183-1BC7-4214-8CDD-E3928A00FAA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14C5D5-B100-4714-A093-3D9A1E37174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A9F9A8-E215-418F-AD6C-E96FB016A19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29A2374-B11E-4CA1-8DF6-8D61E7E0CF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2243684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ADC7C-1F77-47F6-9D24-B9771AD6E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98EFE5-F4D9-40AD-8143-E24965261B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EC677-D938-4F40-B2DA-BA7B0EA8CD4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E99A52-EE35-475A-A99F-093089AD8517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57B16F-F86A-4AFB-9D0B-6AE1882461D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FBB08D6-5F43-4758-9C00-3E992803B3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3549405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268F1-6196-4E72-BB7E-A1EA812E0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0CB75C-91F9-4EFE-B9AC-DA1D482A44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0113" y="1984375"/>
            <a:ext cx="4060825" cy="4165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764B5A-C75D-4FAA-B059-B5E05B803A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3338" y="1984375"/>
            <a:ext cx="4062412" cy="4165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75ECD6-3721-4B41-A6EC-9BBB0BD4546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20DD93-C93C-4C3B-9169-62351698D6A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F95342-2BEC-4F27-AED8-8F25D9B594D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1CC6E58-09DB-4F62-B516-2538A1213B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5917143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85772-CD54-4FB8-AF95-FB5DADE13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C90612-5C8B-4C59-BB47-659F3C45D5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CA8558-05FD-487A-AF76-C9C25CCD09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B6416D-FC62-4D6F-88AF-486B8D6430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D96D2B-640D-4B6D-8C0C-D1372D45CB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F7DA4A-BE00-4ACE-BBA2-62862052956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4C0614-B676-4DD1-9AE3-2166498080DE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13BE73-7721-4BF0-843D-5FA4C6508E4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0F7867B-5A01-497B-9C3A-5FE615DC60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9950966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20BF2-2432-48CF-B2A3-C5580800C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885C4E-D2BD-47E5-96A4-6FB20E0D228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AA9945-76EF-492F-810E-23DC815E7D4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EE1832-11E1-4615-9A7F-846A624EF46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A184FA0-2AAF-4528-BBFB-D8543D4DC6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30834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B65FE-CBD6-42B8-9229-386B41FC7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B2E41E-72EC-4487-97AA-EFBA915829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0725" y="1979613"/>
            <a:ext cx="4348163" cy="4135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141F83-88B4-4346-877A-29433DDADB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21288" y="1979613"/>
            <a:ext cx="4349750" cy="4135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B06748-7E91-450B-95C3-9498E63A73D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BFE818-C0A7-4F46-9115-286D1DAAE1CE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6212D3-CC98-4D08-8351-C5BC533E9D8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780429F-057B-423E-82FF-3F8D333D69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4917073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ACEE39-E1E3-4D92-A4B4-7951DF37CB5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7C1E02-CFA5-4BBA-9AFE-B1CD0DA2CC7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679761-2A82-4DC4-88AB-50C445B760A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7F2989F-B4CC-452A-9CD2-1274FEFF88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3525077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167F5-9FF8-41CD-980D-1B77A68D0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97D5F4-6AF2-493C-A25F-6118D96DE5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208F1C-3A53-4DFD-97F8-C6CBD8DAA5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EF2A94-35C0-49C3-8D59-55E688AFB8D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4A83CF-DEF8-46CA-9D18-DD6C20F8DE6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976F44-630E-4F1B-9C59-5CAA3CDEA91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F635926-DB09-4BC2-BFEC-3B6D37DDB0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9740367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0BEAE-5565-48A3-BAAF-D83A633E2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7DAB65-BB87-4849-8E8F-9883A9D7DF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4B6B29-3F0B-4831-8833-58866125FC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91A8E6-E2F6-4026-AF81-07421D524DC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C32198-6075-47F0-B0F7-138014008C3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0F37CD-41A1-4D05-9B5C-75C98656201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84BDF59-10BB-4DD0-8A0F-0ABC7B8EA9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0776575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AF6DF-4048-48EC-9F82-8F1962FCE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EDBB4E-A5CB-4A18-BFDF-ABA0CB3455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88859-40E0-4C04-AB77-1B6FB1A6E84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D6B1B7-B6D2-429A-8471-380F1B1519E7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F1DB88-4767-40FC-B14A-429AB929AD3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0097062-89E9-4409-9D6D-863DA856EA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4199101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7073ABD-E417-458A-A71B-783DBD979C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197725" y="554038"/>
            <a:ext cx="2159000" cy="55959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C8D278-F427-4A03-A396-F3DF70D69C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20725" y="554038"/>
            <a:ext cx="6324600" cy="55959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D5506C-D5A8-46F4-9043-399035AC7C6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150B05-D4DF-4407-80DF-FA2043F920E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BA890E-9962-42ED-B34D-623D2572AB0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9CF27BD-03DA-47CC-AC42-F0FC2F57E8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2758347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5F268-073E-4E4F-ACB8-6D64AA987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A42B30-50E0-4B4B-BE56-B5F2B0871D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F5F027-BC1F-489A-87A4-E22825BD447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341930-1889-4326-8CF3-CED7D18B1AA0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80A931-F2E7-42FE-89DE-53A44AE0979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CE87175-5299-4A9F-85EF-1F038FA502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7721531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42949-471C-4F58-A01D-0D20E2836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04337F-E718-4650-8D37-349856776F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6B6B05-686E-47EB-BB38-2B443FE394E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9D2306-DF08-4BE2-AC1D-3884761355C7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A2508-E1ED-4A7E-80DC-20824B9F65E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E2AD389-1637-4272-A10A-3AFECC1B5B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3689252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864F4-9320-49F1-937D-F50AF61CC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760147-6B64-45A6-A0B5-AB9CD71DFF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90F7EF-78E9-4EE6-8167-33A17399A78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50CD62-FA27-44D3-BD94-BBC679F073E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6D873-5DB6-43D7-BA78-B219739E220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606B9A8-99A6-4C8A-BB61-5F9F0C1797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7940528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D724B-00F0-49E7-8D03-5F63603D5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DEB7A9-BBB2-4A8E-8C77-B24E4573B6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7700" y="1912938"/>
            <a:ext cx="4259263" cy="4346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0A3149-F84F-4A07-8F6F-F0F8A50242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59363" y="1912938"/>
            <a:ext cx="4259262" cy="4346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8CDFA8-8E9C-4C3D-A0C9-98F02ED1C73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A84284-21D2-4E82-B4CC-C59F757BFC9E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B80AE8-9E61-4B77-BFC1-7E1E0E99D3C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B38195A-4046-4681-A741-EC32BD7809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1686562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57D28-7688-4D4A-88CD-8D95B3EB7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540626-E48F-49DA-A7F5-6611EFD9A2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0C6D22-5F6E-4BD1-8602-2B1E6343DA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70B635-F330-4797-9595-CFC67BB54A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0B6AD5-263E-4B48-A4C0-0902FC15A2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843658-F686-483E-9C74-870E69233C8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15026D-3F6E-4F2B-A490-9D1A4C380D00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6EDF60-568D-4E03-9C11-B8C49BC4AB7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2C2087E-D5BE-4D09-9325-EA4E3F06E0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13811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EE66A-1EEB-4A07-BE10-B7A5C504E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C2D32E-CC57-4ADD-BA27-8E99D131A8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AA3766-8670-4838-9EC8-9721BC7A8B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46B062-710E-431A-9BD5-6190F1A169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B28653-FF5E-4E91-B930-9AE1EE8F38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C5E67F-707A-4322-9F1C-F4C23B4156C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D0F41F-FACF-44B6-B574-BDE845CF26A1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3B4AC3-00D8-44AA-8B21-04C728FE49C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AD8F247-4C11-4163-B3B2-AACA915DF7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3674899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C77FF-3315-4853-B9CE-E28A8C1FA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3D6B13-AA4D-4ABE-A2AB-F050AC828E4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3FDE4C-EC84-44F5-9364-1B757FA2D09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27B27E-E394-4032-9DB4-25955BBF98D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3E006CA-F01A-45BA-BED7-E6D78C3B0B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3983057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CC41F2-38FE-4EF1-A050-38A0E38436E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3411E6-CEAB-408A-A86A-E090B96E878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54D5F8-3B1A-437C-BD78-410C652F7FF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6C8E8C6-E1A4-4B24-82FF-BEDC431DB3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83623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66042-3A35-4455-9317-DF3C9A390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3003C2-6A8E-4F14-A4E7-26F24C7906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523A8C-3B6E-49FE-9DB2-B69D23F296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7B26FA-1422-43D7-BB80-10D0779D8A4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0AF47E-C2EE-446B-A742-39E1096C9D4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7BEA1D-92FA-4399-8D46-B7F791EFAE2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756DCB6-6BD2-4DE2-B21E-166497FCA3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0268433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ACD86-0D03-4817-9330-82B3D8109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614692-1415-497C-9113-397809C99B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001A09-02A8-4B35-94BE-2F14418552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66FC08-615D-44DF-B6D9-8B4603B4398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28DEDA-2527-44AE-B11C-42C6F8884E70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71FB5D-189A-43BF-8268-BA49027488C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01800F0-A912-4579-8A39-1F3DC2AE81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9965379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38CA8-F161-49EF-B221-F0C5DD566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6F1D71-A68D-4778-920F-EE6657C680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3D49AD-00C7-4206-9AD8-9B8EDB75BE8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F91CA5-E9E2-4153-9A8F-4215D096858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49DA0E-0448-4716-A130-C5955C0E720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812FFFE-C907-4315-A26F-44FF042400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9331828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6C91CA-BC53-4F22-B107-3BB17A3C54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04088" y="481013"/>
            <a:ext cx="2265362" cy="57785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FF7F6F-CBD3-48BF-9418-1FFAC7FFCC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03238" y="481013"/>
            <a:ext cx="6648450" cy="57785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CDA2C8-E113-4D7B-A76C-E7018FA02CF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4385E5-27F5-42E3-8891-EC64763D1F7E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FABED9-E898-4C2C-B660-713184E8AC3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21965A3-97D0-4A48-87F6-0870272B1F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3656442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49A96-D447-403E-AAF9-F37BA17E03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9A54D4-4378-4C1D-9AB1-967624A12B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54A8F7-A534-451A-9F69-912DECC2F2A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5D5EF4-004A-4117-B11E-A63426C39AD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0353BF-C8C6-4DA2-BE10-889C2E19A37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BF3A1CE-81C7-4A93-8C10-D1CE91FB2F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9882779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8158C-A8CE-4804-99E5-84C1A4E23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27F9A5-408A-49ED-BB16-8F43C1E227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4F9DE-8322-483C-823E-42ACD08F344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23F797-6400-45D6-9E0C-554047DC2A9E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506EF0-FD38-464F-9157-5F8835077E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09FA35A-0F20-40E2-9508-7A1D3A2666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8865305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6EFEA-8D8B-487E-AD3D-8B1706352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139996-5F9B-4D3D-BC9E-676750E80F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200BD9-E607-4E31-BC06-8209ED576FB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546C91-9F84-4E07-9C83-78DA6B1217A7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7DFD91-8E40-46F2-A5E4-566B9E885C1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0A760A7-C615-41B7-AF38-6D8C3AC1BC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0229011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9555A-F30D-4BD9-BD3B-7B21B3BE3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7B7F02-F828-4CC3-A215-F3FA55E0D9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0475" y="2128838"/>
            <a:ext cx="4078288" cy="4165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81DD50-EA76-4F00-9044-D302B37704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91163" y="2128838"/>
            <a:ext cx="4079875" cy="4165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77D73D-6678-44AC-A207-26DB8595D99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C961C1-B2CA-41BE-9689-091E0F5FE8B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AC6C18-5358-4234-A2A3-26E98E39E77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CBCFFE6-A672-4FD2-8286-0E4C96A4F7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43088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E0F37-8622-4F05-968A-FEC7720DF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560298-8A56-4C74-A72D-E8C71CB7A75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D34ED2-0851-42E3-9640-1843DB10CE9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FE91BC-0796-47F6-AE1D-07BE1883321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7499467-A3F9-4565-AA4D-797DC835CB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7535461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3E5D3-3FC6-4CB2-B8FD-1C93371AA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683925-4B61-4195-8C51-CF07159F89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E565A8-2CA6-447E-87DC-D74B1B72F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E4D892-ECA7-43B6-9D83-4CFB9ADD05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9BF19E-76BC-4128-81F6-AEAEB00509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CF1684-2E15-4D55-A374-F6625E38183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DAC364-BB62-4A44-B06E-AA2EA93E089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13C04A-67DA-40A4-A566-937B134D386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D1ED727-3A14-49E4-89F9-B91679D6D6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6410491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2880A-9FB3-4ADB-9140-D0FBAFE41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39B38A-3EB4-4048-A7F3-96EBCF30D07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6F1FCF-3798-4AA4-A06C-4978C7C34B7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544483-C725-4D62-95A6-F90A433AD79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AF0F2-60B7-4C20-A194-25A96B6A7B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4070025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56A6DB-ED9E-4B4A-83AF-022034AC4C5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742629-F04E-4E8F-8599-41544798AAD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42C528-64A3-4B0D-AA27-6C976313BE7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963883E-78FC-44F4-AC47-820B036545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5244776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1397D-DD1F-486E-B9E5-FD0262860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A0A414-0970-4D29-99BE-01229E8E92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43EC4B-103B-4FC2-B877-C234A2B651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FD76C6-5F8D-4EC5-8E30-10653FD9E1E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DC9447-83AB-40B3-AA17-094E3F7BB26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637DD4-D627-41E6-B4D1-FF52670C0C9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C8523BB-3320-427A-BD8D-33A30EA38F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3495330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5999C-7DAB-44BD-93FA-A3EFA848E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CCBCBE-C5B6-44D8-A493-188FFCFB48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3A1DBF-D473-4BFD-B726-D8DECE34F8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5656E1-AB9E-40CC-A71C-829789C381B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E736F7-4E29-4C9D-A706-522CE3FE518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44AAE3-9943-40C8-A6B2-3AC76CF81A9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FDEA0EB-C0CD-4A70-BF31-F4B9F32553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8365668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C25ED-C4FB-4BDE-BE7A-6DE602FEA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ED679C-0622-4A2F-B44F-11BED8ABEC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A5B948-C499-4558-9619-D058F6C5EDA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48BE2A-BB9F-48C5-A883-3D97D6B98EA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DBC12A-1353-4B5B-A6F3-6C4BD5AC90B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F14B8AA-2927-49D4-B22D-903D5506D1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7122281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010EC0-4459-45B4-A00D-E43432294D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475538" y="661988"/>
            <a:ext cx="2166937" cy="56324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31AC0C-FAED-4E9C-A0DA-943C75CC89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71550" y="661988"/>
            <a:ext cx="6351588" cy="5632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F01116-BCA4-4FCC-9A3D-F6D971F1339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4BD781-C9AC-4E07-8D67-6A5E8DF47B2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5D3C1A-05D5-4D0A-9306-57250CE65C6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2E5B943-3DFC-48C7-992A-8CD468909F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9040808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75B64-83BF-48AB-A3B3-7CC7C2ECCF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F785DC-8293-42B1-B941-5167374185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743A8-9E53-4F12-8D4A-B7B36CDDBEA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CDF781-1C50-44A7-80FF-92E85AA029B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E9AF23-CFCD-416F-9CA2-BA9348B4DD8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C940DD1-FE88-4538-A454-5B40F0077F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463373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378E2-3530-47F4-B1CE-E6B765E0C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8BA767-4115-4B21-ABFE-9358256F31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9F2720-1F20-4320-BA7F-C576E0E9410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98B61E-2D87-43EA-882E-DE79E7D2F0F8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6DE0DB-5876-40B6-B3F5-1C427315642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F06E64B-9EF0-4E10-B39E-715DCDBC99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9260850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AB8B2-6FC3-4D29-9A48-B3AC66E1E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99FBD0-A9CA-4642-BBCC-1B1CC8EF99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0F6384-C955-41AE-A9EF-2C83F9816CB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A2ACC7-426C-4677-A8C2-7BBCB1406C5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F26D2F-A611-4AF2-B099-972AD5E767F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C10257E-12A9-4BB8-A158-B45660A255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32213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536CF7-3718-4478-B76D-D0B966C4D96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35259D-B54B-4D4C-A238-B1576B7919B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30CDDC-C5C4-4276-B82F-D7490D32CA4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5607270-1F55-44B0-BC25-2D0DCC7796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0959714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6AE2A-291B-4D63-B701-A27D757D4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80AF64-11DE-46EB-A842-A73D21E8FA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9750" y="1768475"/>
            <a:ext cx="4330700" cy="50657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AD6751-8996-4C1F-85EF-C7847705D2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22850" y="1768475"/>
            <a:ext cx="4332288" cy="50657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00D870-ADE5-416B-B80C-FF9D4984364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91F76E-CE07-492C-B308-DE572E1875CE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252FA2-B228-4F02-90E8-D2499D8829E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DAE6999-312C-4750-A83C-B72C8F0C2E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8032739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C5DE5-FC41-4463-943E-F6EAAB9E1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35E73F-E554-45D2-B03D-DC85270FB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32FDE8-3CC1-4098-8D57-4CF79D8B0C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C48311-482C-4353-9652-8C8EF0A5F2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12C496-2A86-4FB8-90FC-F9703D4BB0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50900A-CBA5-462C-B379-D987D145003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DAC37A-2BD2-4E89-BC3B-976BD02E75A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497605-8F9F-4CE3-B3EE-61A157D2790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4E11202-FE22-4101-80D0-C8E08816AD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1166225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C5287-06D7-4791-B35C-7B2814C7C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44C1E7-BB3A-44CC-8434-103CEDD8D06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D00345-FF88-4DAA-A3D5-FAD57A7D782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25CBF2-4B48-4435-A21A-9263FC18C08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64A486B-FF5A-418B-81AA-5B9DCD7555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2312161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5CAB68-D3A1-42B0-AB23-62A44739903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EAB394-6643-4917-A87A-44E3C666A71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7045B2-C227-4E9A-A40C-C075DE68204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874568D-E369-4E83-914E-9A0B9A8DD3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239754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70247-3691-4002-9288-0DAB8C398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0F8E1C-AEB3-4B23-AA55-C8592999D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45F72C-DFC0-45B3-9B77-D4747D4E22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BDBBDA-7788-4BBE-BC92-82ECBAAD943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1A88B8-50CA-4E53-A1A1-8FA05CD9543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21A1A8-7DEA-4920-9197-C33E9A7D212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9502474-2374-40D7-B537-1F1CA0E228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2520225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BFA32-F06F-4598-BD41-D5949EC4C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5AB879-FC9E-4C9D-AC55-AC38E53FDC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E963DD-0D48-476F-87D2-A04DD8C1CB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D6FB28-81E8-4C34-B747-297B42CEA0E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93F8B8-2DAF-4E12-B00F-D2F4577379E0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B40546-56C2-4A30-8E86-2811A393D97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AB31C37-A9DB-4058-96ED-485289C5D7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7482935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5EE7F-FB36-44D7-A61D-FB36D3D73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7D3489-38ED-4FAA-B7AD-85E18B90E7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2FFB9F-AB96-42B1-9746-002687E30EB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FDE0C9-B7A3-4F95-90EF-81835008042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B80FDF-64CE-4D5B-B2DE-097BC34CAFA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45B2305-AB0C-4FF1-9F1D-3EF33E3341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0924546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D2E25B-5EB6-4BDB-941F-E62F760CB7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151688" y="539750"/>
            <a:ext cx="2203450" cy="62944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BF1BF0-2BFC-46C4-90F2-5A54736E85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39750" y="539750"/>
            <a:ext cx="6459538" cy="62944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51ABFA-3D84-4ABC-BEB0-EB295EC665C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F89ABF-AE8C-43B9-BC4F-56761A4ED85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73FB41-5B9D-43E4-B619-DD4CBE4C02E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B8B6E9B-F70F-4B4E-8044-0E2712DA37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9410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EE45E-56E1-4CD1-BF2B-92E70FBAC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6EAE08-326B-4E5C-9966-E80D8B2F53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22E4E-72EB-4A57-97EC-21F77C305DE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7624BB-DDD1-4D84-A965-C72CDF4CECC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F188F7-E0C9-424F-A312-F4407A99B08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CF595E7-8559-409D-947B-620503C94A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11932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E5FA4-44D3-4680-AB53-B84B4C62C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01DA7F-F4EA-43A8-87C4-87710378E1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E813BF-29D9-4A05-8ECA-07ED2CE6C5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445BD5-DE6B-451E-AFA5-D936BD81BF2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9A9633-489E-4238-B6A5-136B6D22EF3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7C1D0E-4E2C-4E01-90AA-E0A13B153D1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7C31B1F-97F6-4554-A00B-330A601D4A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9707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C5262-E778-4E8F-836E-EE7D14BD0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3C79C8-0DEC-4846-BE22-5A28187955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A3A107-E69C-4F41-90C2-0C4F25DCDF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8ACAD7-2695-42E1-A53F-92E7D8B52FA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03A53E-1BBA-4A41-8E15-430EAA7B541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E7FF67-A7BC-4349-BA5B-8B1C0CC74F9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945B02A-1F20-4FCF-89D8-1BA92764B4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75844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4E014-D159-48A0-9FBA-DFD18F7AC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8E56B4-2911-4D0A-BA85-BC19EEA415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7B7AAB-65D2-44A0-8D94-E66E94CE7A1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49A01-ED0A-4CDF-9988-EFB77E84265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E457D4-2080-4DF3-8115-8505877CDF1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AA733F3-5CEA-4FB9-A8B2-7D354C9C53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24601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CF60A0D-59A7-4BF7-95F2-06388F8276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04088" y="301625"/>
            <a:ext cx="2266950" cy="58134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FC931A-A4BA-491B-8A37-6AC995C6F1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48450" cy="58134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EB107C-3704-4EA1-88F1-F9DA9C2DA04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C0F4B8-BF5E-46D3-BA67-98B6093AC30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FB594C-D6E2-4E06-A2B5-72A5BDF9585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E5EE373-47DF-4C5C-A84F-C75B70F2ED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33764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378F9-33FA-41A4-B4CC-5C7C50B268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808CB6-9975-49AC-A870-567B93FEA8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31E60A-D4E6-44D2-AA88-FEE274A44D3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816043-5394-4F4A-A21D-5C0AE6C4BEA0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1D1CC6-51AD-484E-B8A4-7AEEA75D120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90145DE-A063-439B-8F0B-25289B6DCD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1744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48949-2ECA-444B-8D68-E8D03B7E9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F9A3E7-28E1-4ACE-A4DA-2345D53A15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6401DD-3087-446F-B6D3-0B776AC49B8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7A7386-B8FC-46B0-BF0B-23DD163898B7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8A56B3-CEBA-4884-82F5-D21B1F5CA89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AC40743-47C0-4151-B5BF-8ABC4F918E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31666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B0D2E-0F3E-402F-993A-7CEE2558F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E6819-3975-465C-83B5-17052ED04C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48D20F-4DE0-4623-AB4A-FAB93CE7255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EAEAD4-C7C5-4107-AF4E-EFC8DE41CE1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291CE5-B10B-41E5-8F7C-4B8F9D84414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AD34AAE-EDCD-4E14-BA69-4F416852F0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78316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A1188-8E10-4EA4-B4B9-D791F993A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C2AFB8-9579-45E6-8D5C-39015AD08D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3238" y="2165350"/>
            <a:ext cx="4456112" cy="42735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9617C6-F3E8-4776-8253-04D4993045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1750" y="2165350"/>
            <a:ext cx="4457700" cy="42735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ED0AF1-E2DE-4438-A034-85CF4EEADA9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950379-BA4F-4D2D-8F14-F30715542EDE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B1C884-81E8-43A4-BC24-923281C0F0C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F556554-4C6B-4EC0-9FB5-3D998A4B97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35742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542AA-577F-403B-9158-5986CF811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752448-60F8-4423-8D5A-8B5D4B388E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9E5F8D-97E2-4646-B6E3-DA43F83D8D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FBEA49-1135-4782-A9A2-BE4D923069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8BE008-22A3-41C7-87E5-CDF1A39553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6D87BD-0D9E-45DF-81C2-71D87819F46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AF623C-96AA-4BE6-A181-F6B69993F6D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8C6770-9FCA-4A36-9DDC-3060D2A344C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2CFD2F0-9A09-483B-B416-F10C6EF57D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64654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3AC39-C86C-4B1A-9656-759507C35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0F5891-F551-4374-B423-4EAC087D984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EB5D98-5A20-4205-88B1-45C4B48B589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283171-05F8-4145-AA95-B44BA03BE0D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62E4D3F-A81E-4E8A-B01F-25E6AE9455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0243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93EDD-DF15-4A5A-8B84-90D15F353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DD83D1-71C3-45BE-A8ED-89E3FEC6F9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6112" cy="4984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201E07-A608-493F-8BBC-6C8A5D420D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1750" y="1768475"/>
            <a:ext cx="4457700" cy="4984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A86A20-2E39-471E-86FD-FAEFF64A786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6D5642-A9D9-410C-85FA-401D13ACEF0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E92494-8EEF-452E-8C0A-9DFCE843B25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4DFD6E1-1CF8-4AE8-8F15-35A68EC90D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26536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BC6E91-1D4D-4184-A7FA-BA119640EC1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978F58-B189-4142-9302-4984558DC677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0EB0F8-DBD5-4D68-ACB6-B9ADCCCDB34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A129446-D17E-4BE0-BF0D-3DD9EDE11C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16397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4E9BC-D5A5-479F-9B00-0250436E6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82FA4F-5CFD-4D2F-A460-B12E140921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F91965-6378-487E-B784-DB90DA32F8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DF0530-95EB-4FC8-AE3C-80755CB534D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0F8669-A5C8-4199-B828-590AA7B5BF1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40B386-9B46-4D2B-AE93-821070DBA2A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9D55346-A20E-4761-A1D3-F55DC4DD0C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78084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BDB06-C6AE-41C5-88D6-298EC8605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0BD578-7728-4D46-A871-70846EF289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50B96C-0760-4B3E-AC0A-7BFDAD5D8D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71E9F7-40E5-4F17-8340-DA518062C81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4D373E-534C-4EFC-B049-2F6CBCBEAC21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E59E9A-DB52-498A-BFBA-961DFE65FE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660C44B-B12A-4A0D-B476-2613480B77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15379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E7AB7-670A-49BE-8039-B76EA00BD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6AF30E-A998-41DA-9DBD-5BF5889B04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B48321-82D5-4583-831A-02084A48E7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5EE17C-9786-4FFE-899B-FC0834D51161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E34FE9-F490-4F4F-9B64-A2394CEE20B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938797B-3C7A-4D05-BE98-17898BB0D6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047281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06069CB-7845-493D-9466-6264355AB9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04088" y="301625"/>
            <a:ext cx="2265362" cy="61372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BABAF8-D773-4711-AA51-ED6E77C9BA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48450" cy="6137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96C4CD-8049-4DC0-9055-3B07D455701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8D2298-6E6E-4F04-9646-E1A344A9C507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845799-7760-4BDB-9BCF-38C285370B7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483ED06-594B-449F-9F79-35EB073FA2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818970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F11ED-32B6-41C6-A20D-97F71F9A4B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987E7D-0657-4461-898F-6235C26A96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DAA4B1-C1FA-4846-BD02-F680D83B11C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F2D2F9-383B-4B88-869C-45F656516D7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723A84-0285-4F2A-8E0E-9154FB8ABA3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0291831-4C55-4BCD-9A4F-70BE757F84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248076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866BC-5E71-4AA3-8F47-317BCA9C8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EA28B8-35DB-4198-87CA-483D94CFAB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102563-4385-4E19-9F93-9A2B253EFF1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9F389F-96B3-4239-B45B-3EC09CB05AB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021D87-D209-4587-BE9A-64C69F88D95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F172636-38D2-4BDC-B681-7BA7D8C4DD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927710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96B10-1C25-4802-97A7-2B2FF554B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3F0FF0-C7A1-4AAE-8ACE-8786A81FD6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66212A-C0CB-4CE8-9308-E377CA208E0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9AE28B-A849-4FF4-A1C1-8542B0F196F8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53A6E6-5A81-4D0C-BFDD-3846B6205A2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CFE5597-E44D-4FD2-AA0E-74B31EC58C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527873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B0532-DD42-4455-80FB-EA893EE2F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783B75-37BD-4070-9E61-A79A256CF0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3238" y="2160588"/>
            <a:ext cx="4456112" cy="4594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D3CF57-A736-468D-8193-9579867A0B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1750" y="2160588"/>
            <a:ext cx="4457700" cy="4594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D8A6E7-2E23-477D-9B8F-8A0FCEA6626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5B15BA-0A6B-462C-A26A-C68BCAE996D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240A82-A434-417A-B64D-06286BC5125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7236529-51B2-444D-BDAC-86E85468B2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79976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C841D-2298-4DF8-94F4-F07504E60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AD6106-1B63-41CF-B2EB-AFC81E66E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7831AD-2C38-42C4-8FFB-96E754701B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141E9D-1A6F-4E48-BD7B-89430217F7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E5AC0D-FD43-4707-B10C-6E6D759A7A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B9D081-D64E-4C6E-ACBE-C6000FF6F87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89D30BF-3894-4B35-BD2C-97F879FA9CA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FBCC73-F7F3-423E-A09D-A5A5C7EB6EF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7CC1B2D-C036-40FC-9C1B-8E5B14450A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6169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BF8FD-0636-4133-ABEE-CF8EA335A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94FA57-D7E1-476F-89E8-98824F8D85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07A7E1-8B84-48C6-A53B-8DEF803C71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5F7434-D021-4C00-8134-500EFDDE40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73A579-155A-4210-8E6F-1A76CECAAD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520A297-6F54-4085-AB99-88EE90596E3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A8E9FE-9D16-4C26-A178-66A49506D5C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4F026B-BE86-4A76-AB4D-313685916BA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3A82307-5DA0-4EBF-B66F-E1BCCE659B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667511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6F1CD-B542-47A6-AA95-D1B8C1F93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F3D216-E7AD-4ADE-807E-A103D971059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63078E-0DB4-4EC7-ABE6-70C3BD155AF7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DD82DF-6548-4A3F-8681-6A1DB6F1C7E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38DFCBA-D4E1-4064-88F8-77A084DCE7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659236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52FDA5-42AB-4BE7-912F-49E5D13CBEA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C4E3F4-11E9-4807-A03C-83FA57A960F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ECF625-8134-4D51-989D-F3A51DA5E28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C34FF3E-69B7-4A24-AC21-07A84BE29D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779221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3D454-D679-4C15-AE46-5606B0715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4AA7CB-714B-498C-B5A4-AC351F87CF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0D9140-F3F2-4B67-B365-8D60114B42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96C485-2EFE-4CB4-BA67-FFDC3947757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72740D-9758-4994-98D4-37B9AD58B510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4A6444-5C96-405B-8378-48644D840AF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C470BB1-EC34-4772-ADB2-257027EDD1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849204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D3CB0-F220-4EC3-95C5-C0077CA62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34BC0B-7714-452C-A70B-13BA708DA8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203C52-E735-4E8F-A15A-2228C29300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D9CD09-442F-4B7D-BD96-63ABFAB219A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CD078F-CA75-40A2-8F1F-4C6D6BC19551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D4EC58-7686-4C01-8F5A-317178FDD5C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731CA2D-9FFE-492F-8588-E0A74B4294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633501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A7A86-AE23-437D-B8F6-529ED5084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A0EE34-4D16-4C4A-8304-62C330403F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20C373-19B8-48E3-BE1A-11F620476D4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B13BD7-8046-4D44-9523-5DC19A10793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BEBA00-445D-4137-A52A-5249D944120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921F2AB-1B1C-47D1-A379-7B1CC59EFD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816112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F5273D-BB8A-4805-8C20-7DC4B205E8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04088" y="301625"/>
            <a:ext cx="2265362" cy="64531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8C35FF-408D-4F06-A670-7ADB37AD64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48450" cy="64531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CA4985-AB15-41DF-A710-C2D53E3D229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4F5ECC-CB0C-47EC-A91F-2132244D320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A60AB-19FE-4DAE-B674-392ED12B33C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9FFE4B-F1E1-4F5D-A285-DEFC7E9A33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761657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B6FF2-BF43-47C5-B8E4-092ECE5C3C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3FF839-04F3-4179-9B93-1B46D1CDF9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F3C9D5-87C2-4D32-8E58-6BD6FDE0508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B51FC1-D207-4934-880C-15CA7FF84191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56F29F-56E4-4AAE-A1B4-53EEA789A5A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7DED9BE-6EAC-4E20-AA63-17E752EB19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289619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6D93C-C1C9-4EA8-8E3E-59AF50C76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430DB0-5191-4A79-A98F-BAF48E62E0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2C0C4-095E-44B7-A125-606EC15D01C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384B2F-7FFF-4F0B-8E42-F73C021EB10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14B393-7686-484F-B538-90AB226A346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2B239FD-6184-4973-B695-1A850FD0F4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167408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754A4-2A75-4B87-B3AC-90529359C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E0DCBB-98BA-43B0-928D-E37839677F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52E41F-6CA0-48DD-84F3-B9834B96C90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630951-CCBA-4B2C-8EB7-C34E55D7910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4E874E-7E18-45A0-A560-2E8E17FA7F2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58D3556-1D26-4120-B49E-BA8B5D8294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126436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E2B3C-2C0D-462D-8EC0-57E418A15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6C8FF3-0CC5-4242-95CB-3B20BC9DC0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6112" cy="4984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B0FC5D-2AF5-4627-B6F7-C0E0A1BBA2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1750" y="1768475"/>
            <a:ext cx="4457700" cy="4984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5B85A4-0778-4458-AD56-C2ED2664328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C15780-B076-4014-B3A1-0000170FB99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75346D-29CC-45E1-A129-4873863A0D0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6CF6735-2C04-4B14-B940-1E9645B028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8607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8D1A6-447F-44F9-9B25-7D1DB491A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76567-6D5C-4EEA-9334-8ECD20A17EF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2D1A60-A757-4AE3-A8C3-0FF26588E281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2D6936-B125-4CC6-9CF7-1B1DD709635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9DF4D0C-0DFD-4C4A-9855-4CFBD2BBF3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682827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C205F-8133-47D0-9207-742E475BB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823AE-EC5E-4C1D-8C64-60DA397B29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7018EF-6445-43F8-990E-38C5BEEC0E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3C01CB-02C1-4908-9895-0EE11BF63D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E82089-3393-4C2C-A090-9C0A867D87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BE419A4-A2AA-4FBB-9893-21389D38F2F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0B1DCC-5493-401D-8E39-53F688342CF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737368-EDA6-48AA-99F6-3EF111AD218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BCB97B8-05F8-47FE-AE12-7346BA6E8C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554322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4D84A-569B-4E76-8E6D-5EDE584E8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B43149-0B66-41E1-A955-5307B005D7F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A17DE4-4248-4705-8B21-479D1E28274E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C55A2C-DD92-4EC3-A81E-28A58F0688C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D96FC36-A9F7-41B1-9893-21F6D72E33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66811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F54CB3-51CF-4BA1-B67D-11DA3B7DC6C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34D31A-0AC7-4CC6-A6CE-4A48C78583F8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2E8091-0252-4ECA-A413-83A932C6F9B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2F25998-F4AF-4755-BF07-79744B2F7E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311396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1CAF0-49B6-43D6-8180-3A6D89736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6550F5-8B2D-4FDF-A2EE-45CB5647E2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E727EB-D559-4AA8-A07E-93C3428939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0A094C-2E0D-47A1-BDD6-CF1C403A302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3DBB1A-100F-41A3-BA96-759C0DF21A9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2C5BDF-F4AE-4BF8-AA47-7679E305A99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C753684-5288-4F39-9DC0-F64B800B76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356784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8886E-EF0C-47F2-9AD1-65FFFB428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72D79A-2A18-4F28-907E-833CE7FEE0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C4CA29-900A-4A99-811B-4F2264061F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13C773-BDF2-41E3-8E2C-90B0325F9BC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7A8923-A837-4D0C-8616-06EB6DC44A8E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2B17A3-55C3-4134-B8D3-DEB30416514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6FC4866-AD7A-4324-9BDA-673DD602B8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427522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E3F2D-53C1-445C-A66B-F567009A9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F7DD3D-5A63-4327-BF11-68E2320A5C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AA9C23-E2F2-48DD-A4BA-104B6453D94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609707-6780-4EE3-96CB-57974C44829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5839CE-2614-426A-8DE9-CA8187D116E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1FF6499-2E96-4D93-B8C3-1BF12569EC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887867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E0D1267-EF20-4F8F-84BC-0D656C1812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04088" y="301625"/>
            <a:ext cx="2265362" cy="6451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505672-3F90-4C6B-8328-6E153B8FAA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48450" cy="6451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79E99D-A2A1-4007-AEF4-6018A7ED200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45A6C8-1076-4F59-964C-987269A86BB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9897B9-615A-4FB4-BF75-7E90E35A67D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E87563B-4DBE-4C59-ABF6-51F84FBCC6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155702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16320-9280-4ED0-9B74-F077CAFD26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BB4C45-48D7-47DE-B807-19579F95D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74AD9B-6CDA-47B4-A2EF-F0BE802CF1E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FEAAA-F199-4440-8159-94185521EED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ECCBD5-C533-4E32-ACE9-A87C8AF4027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9266924-5C70-408D-821F-12291D5270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765990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5C8BB-156C-421A-9EE2-E531766F5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E11F58-A73B-461C-AACB-E08AF414BB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FBA9BE-C54B-4B6B-8F62-573B4D3C1A7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214BD5-424A-46BF-9121-6CF60548D43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2FB670-46EA-4611-BEBE-F4D1392BCE0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2DEFB1A-668D-4646-9E9B-143B3F162E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974151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E0294-24FB-430A-9516-998EE7140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D6BD49-C12A-4720-BEC1-FD58169076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2C0B48-A4BF-4045-BD1C-4031B39C3AD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B774A7-A54C-47E5-BBE4-599170B34E3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4C20D7-B16F-4BB4-BD2F-C73A97AD446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26B6681-0214-4E1A-99CD-632C0C0D69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4791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D6CB55-FFD5-4BAF-898A-F670977FF42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C6A835-BB0F-4215-95FB-EB04C75B4238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4A7B44-C915-4A41-B57D-61DDE1D58CE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D0DA5D1-0924-4F30-9BEA-203972B215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363054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313A6-B4A5-4D1E-BB37-160789616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7D8D61-7FC4-4859-9954-D11A59A55B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611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D19FE1-C023-40D0-8038-DCD59D7586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1750" y="1768475"/>
            <a:ext cx="44577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2554A3-4785-4092-90D5-59A5A89CD57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03CEAA-D430-4930-A232-DA83C510385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6DB4B2-4355-46B0-89E7-2367749322D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EACA804-497E-4C84-AE77-EA5FE0F937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981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441C9-BE16-44E4-AD6B-455D259CA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ED2A7A-D4B6-4127-84CE-1C26993DCA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0038FB-078F-4798-A668-876EEFFBD3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7A8EC7-FA48-4D22-BDA5-98233126E8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914960-F864-42B7-8B3C-E4986CD11B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8F4EECF-CA79-45FD-956B-97E377021C0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BA8329-DD97-4EE5-8227-3A7022910DA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37B7A0-2AAB-4023-8EBA-5E3797B0B5A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FB2B820-73EB-4279-BD86-275A059F57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837957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58CA9-725A-4396-876B-A30458870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FF7DA4-A392-46F7-9684-7F621ED0369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401AF6-A99C-462D-AD2B-A08225D7356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739C3F-6BD2-446A-AEA7-34F4572BAEF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71EFBC6-B955-4B89-8465-04C7A8F29B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434007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5D85C6-1BDE-46AD-A845-9C1120A9687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ABBF20-207B-46F6-969D-3582B12127DE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C2FF59-5C2B-4BCA-9B39-2AAB0B5F768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FBE1D09-FB84-45E7-9710-89BA7BC040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495928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983AB-CC4A-4DDC-9EDA-BB788008C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EF44FE-47A7-43A2-B418-1D8212DCD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0F56D1-DEEB-47CD-9A43-CBFFCD5F0C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E1AC68-50EF-41F1-941D-A2696AE234E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980007-5370-47E4-AEC3-19BD833CCCD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F4CF87-C088-4BAD-A475-0808304912B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454A524-EA18-45BA-A54E-8BDDADE69F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586751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A3AA4-540C-4FD0-9249-E9C99FC4F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13D63F-2F86-432D-83A6-E3D28E6ED9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28B73C-F70C-4137-98B7-9A290BAF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448FC4-ADA1-4FCA-9CF5-5342B50F5DC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6A900A-2F63-4699-9359-376490B40BD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594991-3D6F-4256-9DE6-9C492C2990D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4025148-8CFC-423A-82EA-AA9ACF7BFE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611997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C0106-68B9-4729-8B46-44C71D2E0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B6B6C9-36FE-4088-8D25-3BD7B9C527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319452-CB4F-433E-984E-8F651AADB2D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6543AF-9B4C-4B2A-8CAF-33D7D16E6D10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2C26B1-247E-4AA0-AACB-6F4E9D57EE9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C5CE490-F101-49F5-93D1-8B28FE67A0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255802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B5E83F-233D-45E9-BB64-E8939FF809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04088" y="336550"/>
            <a:ext cx="2265362" cy="5957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9C7867-95B5-4F4C-AD70-3D9449DECF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03238" y="336550"/>
            <a:ext cx="6648450" cy="5957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BC1C8F-F009-4038-954E-9BF7DEE5575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6A0CFD-0F78-4B0B-8343-EAEFF9CE6C2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4BC14-2F2C-49A7-B8E9-F36E609B51A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2985CDA-9BF4-4E24-BB32-8C7098DB31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978066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5C9DA-5F89-46D4-882E-C2933BEB81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E64903-3E4D-4F9F-A53D-8CC9779109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E79254-F4AB-4EB6-A484-BF5E0BE7977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A0859C-D160-45B3-BE19-0A0EE04CECC7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6692B3-7BE1-4246-A38F-B317420B4B0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04C0DF6-34F0-436B-AEA6-6341902F02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561774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73954-439D-4415-88A8-1BF491734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1D311D-D23B-47EC-BACE-B9936638E9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DBB63F-00CD-4FE9-9943-9A696D43D02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DCF38B-8B5D-4C58-9DAC-3F77DFC95E98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303039-9ACB-4C0E-9AF8-BBF4A181863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114BFCD-E1B8-4299-846C-CED2FB02A4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7276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5AF44-D5F6-4CC9-A466-90EB7483B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50B772-BC94-4838-9FC2-66FA6105E8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4CCB2C-96F4-47E6-AA19-AFCB5D2123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6FD4B5-FFB5-4D97-9870-60205A11E8B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ADF679-A961-4AAB-8B01-3B63E2620CC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B2F65F-D21D-4C76-A8D2-79F6EDF7EEF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45D5153-E57E-423E-A108-7E18024788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064535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851AB-08D3-427E-9502-D2686AFB0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9353CF-84BC-4DFA-9F5D-2017C6103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066962-588B-4D3E-8B99-0CE92484C81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896D83-DC9E-4C62-ACE7-B43945651BA0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403562-ACBB-4347-A59E-790C1EA9E03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B3F1418-C8DB-406C-8058-1D85BB54B2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03445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0D508-DC8A-4063-9143-1B7B03490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DFE3AF-A7CB-4CD4-A5D4-C4307227A8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6112" cy="4984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9D745A-05E9-47D9-B520-F48C6F7DD3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1750" y="1768475"/>
            <a:ext cx="4457700" cy="4984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56CC93-F022-49E7-8EC3-C170AE406D4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E96216-D00D-4700-A23C-80F59AFDF7D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210B11-7D8E-48C4-969F-B94CCC83F9A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87F543A-1193-4096-90D7-1496099A41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982995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B56D5-711A-4E85-BCB4-2B02F7007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23E84C-47A6-40C9-9712-B6E7424985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FF435D-B38D-45A1-85BA-EC88C78FF3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6B56A3-69FD-4035-B081-0DA6099311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E7F0E2-3E29-42F0-969D-0A5E018AB2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DCDC23-984B-47F5-92A8-742CF0CEA36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ED56D6-DDA3-4A7D-AE6B-C16ED3D3818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ED756E-32AA-44CB-98A3-8851F943597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CD9E7AF-0B35-413E-A069-D065A6447A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948399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A77CA-B085-49B2-A23B-5268815DB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3871F3-A78D-4B1C-9A38-6B125E905D0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09BF9D-BA2E-44A8-9001-CE469B3BA3F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E90F82-3417-4C0A-AE4C-C24A99F9EC9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67FD974-C219-4E60-B81C-13420171C4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377586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9D77EE-7DE2-42E9-8628-45FFE6B0E9F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D9BBE9-7E12-4626-B59B-01B6A8DB400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359A0D-2C4D-4DC8-8402-408C4A9DCAC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7D9A943-AB2A-47E7-BDD1-75533F651E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695782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5E1E5-F057-4D7B-88AB-6D5C339F0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C91859-8F7C-4CD0-80A7-3F3573143A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26B20E-9C2B-4D2F-81E8-334CAF0B65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625831-F0DA-4F93-A748-95E2A327B60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E2737C-B3FE-48EF-ABE2-C3D2A709B9B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52FF81-3A9C-4299-BA72-846188D24A4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6C0F375-631D-4DBE-9453-DCBF9A3076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164771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B1770-BEB3-4487-8FA6-456B766E6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101F33-25EC-4A74-B44E-27380A979D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2B3E83-FBF1-4431-A175-6106B584DA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66A4AF-AD87-4AD0-BE31-FC3F8AF7EF7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C7D2F6-9C61-4852-AAE9-844EE95417D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DA97A8-011C-4071-B70F-72A4EC35E6A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B7771EB-7BB1-4554-AFA8-2950758D53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6423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507DE-6150-447F-884F-C2DB0285B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B84D94-E19E-4A27-A60D-EB5925B502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8D008D-BA02-4293-98CE-A805DBBBDA6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FF329D-0111-43EE-A7EC-E5EF15FE5AB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62270D-B5D6-448B-9BEB-E5D121354C9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FB9F8E1-0450-4154-8871-DDA88BFACE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64797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3C55D7-C1CC-4C14-B717-A2C55E618C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04088" y="301625"/>
            <a:ext cx="2265362" cy="6451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2FDA75-236F-4CF3-A4B2-6087C1365D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48450" cy="6451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9852A1-B54C-49AD-BDDC-8D342AFC034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AFC0C6-0007-4501-BD39-BC957092A50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FFC9AE-C8EE-436F-9E9E-C48EA804D44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90F4D08-74F5-4B34-8864-AB72CFEF58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613518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E9B38-07F4-4B49-828A-9A78500A70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9BF576-E807-4E5F-887B-80AB3C52C2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7525A5-877D-41A1-91B2-FBA8DF341DD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4D8BB8-1347-4589-8E58-5FBF92CBABE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CD79B3-ADAB-4CC7-AFA7-F86BC26DCFC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BF5E1BA-44DA-4557-9C91-2461B25B01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7504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BDC41-18B4-4AA7-AED0-280D3BD6D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D67331-393B-480A-9D9E-58CEC8C376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B06A5B-0E47-452E-9DA3-AD27B96EFC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A84BE7-F500-4D27-9A97-89B1B21732B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4DF57D-E234-44A2-9CC8-F7EC6064AE07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286485-99EB-47C6-94F8-1BEC57ADC20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927CE01-6BE8-48E1-A33D-F7FDB3D6E8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239581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69580-F4BB-47B6-8DB8-EBE599014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A834AC-69A3-40BE-9F78-E09D7308C2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9C5762-64C4-472D-B86B-448738B1CE7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34BE56-29BA-438E-8967-5C8CBCFB5C4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697DC5-0721-458A-ABDD-CF8775F9272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6313D65-51DD-470C-9627-AF98A8B363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748477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8849C-099D-4668-8A7E-3A825AC5C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FB0F7C-84E7-4FB9-A088-0BAECC653E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AAF5F-7D1F-4C00-AA4C-7E13BEDB9E8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F6C1CD-4B87-4BEB-8C51-7782C3808DD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FE336A-A092-47C4-A059-5C9C9124134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BC33A64-D574-4147-ABC8-6705D35DBD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332261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776BE-FB5B-4BF1-8EB9-CAAF08289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A0AA76-74E2-48E4-93C5-13ECD62C93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3238" y="792163"/>
            <a:ext cx="4456112" cy="4135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84CEB8-E9BA-4D5D-B54E-3E1E5E71D8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1750" y="792163"/>
            <a:ext cx="4457700" cy="4135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B4862D-6D23-450A-8EC5-18E2E8D5C22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08A193-1E13-43ED-8AE5-926FBE715E4E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6C036A-287D-4823-B53A-1C3D3141BEE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7EA9D29-A435-4865-8CBE-9970E9C8B6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498736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12409-915A-4069-8B21-DBE0FAD8B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CBD930-3ABF-4984-9AE8-D2D742F53A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061F12-CBB6-4C7B-9894-5D13696E6E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CA0D4B-12FC-447D-9081-73D9A31ABA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58DEB8-CFF5-4FA4-A41C-6376379E48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8B29E3-FADF-4F2A-9E5D-9565AAB8E60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8548663-D830-4E03-990B-AFD26BD7C9B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252EFF-25CD-4816-9539-91A0162934B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E6B81CF-D01E-40BD-AA39-649404CF17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87849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3CEC7-5556-49E2-805B-4A93E0D47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DC6679-775B-45CC-ACA5-5F224BE4580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F19B9F-89F0-4CBB-A57D-326601C382BE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7B9AEA-E1A4-4952-9B80-ADC281FB965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930F62C-612F-40E5-9EB4-369A056242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236176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0CEFDB-5444-486C-B5C9-B8FA6506EBC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78259E-F458-468F-A43B-D58FEEBEA2B0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DC0A9B-D793-4483-ADAF-DA12C900913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97F8FDD-0E75-4DA0-B977-C29FDD7C5B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770346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917B1-821E-41E4-B19A-F9BA26C0F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A1A717-5DA7-401D-9445-0678BE39E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C45B9B-AEA7-447B-9756-AB9A26A006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4974C0-74B7-4CAF-974E-5CEF229634F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3E6D39-9C73-45F4-AC67-78110E25D630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293605-C17A-44CC-AE2F-0117910C04B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910E220-7597-403A-8C5B-8C9965BFA9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793261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76CAF-6007-46F0-8AFB-88F8E175C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8E0889-BA94-4BE1-9E7D-D909C6B45C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FCFBDD-5223-48D0-8EA0-E75FC96DD8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CAC2EC-7C6C-498F-BC0F-5E3CE7EBE67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6E74B3-68AB-4C17-AB0A-CF765F0DA52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3652FE-A8B3-4601-9390-707C598FB15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500E6ED-4354-4FF7-ADC4-E58C7B0CC8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547160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B1EBD-11A1-4BE0-9E95-A6D7C3168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691F5D-9112-40B1-9FC5-34CABB72CC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3F44C7-154B-4A21-ACB3-7579370F69C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1F89EA-BAC8-4815-8DB8-096D81719057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FF67BE-4C39-4617-A920-6D5C6926CE4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21F558E-A628-4F94-9F47-B7C8F56502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985301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5FBCE-678D-466D-95B0-C72596990F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04088" y="792163"/>
            <a:ext cx="2265362" cy="66913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E6FB0C-B00D-4E4C-8C3A-6CE70B45E8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03238" y="792163"/>
            <a:ext cx="6648450" cy="66913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D2F752-C711-404D-9F69-D8966ADE74A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F26B78-F9B3-494E-965B-1F970299FA3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76075C-D4D7-4753-A3F6-EF6E9A2D41B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6CBFCC9-FD55-44D1-B924-708BB66CA2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3848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image" Target="../media/image13.png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13" Type="http://schemas.openxmlformats.org/officeDocument/2006/relationships/image" Target="../media/image15.png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13" Type="http://schemas.openxmlformats.org/officeDocument/2006/relationships/image" Target="../media/image16.png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13" Type="http://schemas.openxmlformats.org/officeDocument/2006/relationships/image" Target="../media/image17.png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13" Type="http://schemas.openxmlformats.org/officeDocument/2006/relationships/image" Target="../media/image18.png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13" Type="http://schemas.openxmlformats.org/officeDocument/2006/relationships/image" Target="../media/image19.png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5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13" Type="http://schemas.openxmlformats.org/officeDocument/2006/relationships/image" Target="../media/image20.png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66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69.xml"/><Relationship Id="rId10" Type="http://schemas.openxmlformats.org/officeDocument/2006/relationships/slideLayout" Target="../slideLayouts/slideLayout274.xml"/><Relationship Id="rId4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73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3.xml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278.xml"/><Relationship Id="rId7" Type="http://schemas.openxmlformats.org/officeDocument/2006/relationships/slideLayout" Target="../slideLayouts/slideLayout282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77.xml"/><Relationship Id="rId1" Type="http://schemas.openxmlformats.org/officeDocument/2006/relationships/slideLayout" Target="../slideLayouts/slideLayout276.xml"/><Relationship Id="rId6" Type="http://schemas.openxmlformats.org/officeDocument/2006/relationships/slideLayout" Target="../slideLayouts/slideLayout281.xml"/><Relationship Id="rId11" Type="http://schemas.openxmlformats.org/officeDocument/2006/relationships/slideLayout" Target="../slideLayouts/slideLayout286.xml"/><Relationship Id="rId5" Type="http://schemas.openxmlformats.org/officeDocument/2006/relationships/slideLayout" Target="../slideLayouts/slideLayout280.xml"/><Relationship Id="rId10" Type="http://schemas.openxmlformats.org/officeDocument/2006/relationships/slideLayout" Target="../slideLayouts/slideLayout285.xml"/><Relationship Id="rId4" Type="http://schemas.openxmlformats.org/officeDocument/2006/relationships/slideLayout" Target="../slideLayouts/slideLayout279.xml"/><Relationship Id="rId9" Type="http://schemas.openxmlformats.org/officeDocument/2006/relationships/slideLayout" Target="../slideLayouts/slideLayout284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4.xml"/><Relationship Id="rId13" Type="http://schemas.openxmlformats.org/officeDocument/2006/relationships/image" Target="../media/image21.png"/><Relationship Id="rId3" Type="http://schemas.openxmlformats.org/officeDocument/2006/relationships/slideLayout" Target="../slideLayouts/slideLayout289.xml"/><Relationship Id="rId7" Type="http://schemas.openxmlformats.org/officeDocument/2006/relationships/slideLayout" Target="../slideLayouts/slideLayout293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88.xml"/><Relationship Id="rId1" Type="http://schemas.openxmlformats.org/officeDocument/2006/relationships/slideLayout" Target="../slideLayouts/slideLayout287.xml"/><Relationship Id="rId6" Type="http://schemas.openxmlformats.org/officeDocument/2006/relationships/slideLayout" Target="../slideLayouts/slideLayout292.xml"/><Relationship Id="rId11" Type="http://schemas.openxmlformats.org/officeDocument/2006/relationships/slideLayout" Target="../slideLayouts/slideLayout297.xml"/><Relationship Id="rId5" Type="http://schemas.openxmlformats.org/officeDocument/2006/relationships/slideLayout" Target="../slideLayouts/slideLayout291.xml"/><Relationship Id="rId10" Type="http://schemas.openxmlformats.org/officeDocument/2006/relationships/slideLayout" Target="../slideLayouts/slideLayout296.xml"/><Relationship Id="rId4" Type="http://schemas.openxmlformats.org/officeDocument/2006/relationships/slideLayout" Target="../slideLayouts/slideLayout290.xml"/><Relationship Id="rId9" Type="http://schemas.openxmlformats.org/officeDocument/2006/relationships/slideLayout" Target="../slideLayouts/slideLayout29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>
            <a:extLst>
              <a:ext uri="{FF2B5EF4-FFF2-40B4-BE49-F238E27FC236}">
                <a16:creationId xmlns:a16="http://schemas.microsoft.com/office/drawing/2014/main" id="{1522924F-7E74-4A8E-AA4A-FE4E29B387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6212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EE75970B-8E22-4648-9AC1-2647D022AF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6212" cy="498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4"/>
            <a:r>
              <a:rPr lang="en-GB" altLang="en-US"/>
              <a:t>Ninth Outline Level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16CB54B-55A5-4D79-87FA-B88F08A62F78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315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D221C88-1075-46F9-857C-C3B51FA32780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0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92F44CF-41AC-4ECC-9154-3C297D51DA0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315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3AF61948-3055-4632-94B1-BB49FC71C10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marL="1143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marL="1600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marL="20574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57200" rtl="0" fontAlgn="base" hangingPunct="0">
        <a:lnSpc>
          <a:spcPct val="93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>
            <a:extLst>
              <a:ext uri="{FF2B5EF4-FFF2-40B4-BE49-F238E27FC236}">
                <a16:creationId xmlns:a16="http://schemas.microsoft.com/office/drawing/2014/main" id="{959516C2-1176-4CE4-8496-4645617783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28675" y="717550"/>
            <a:ext cx="8347075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10242" name="Rectangle 2">
            <a:extLst>
              <a:ext uri="{FF2B5EF4-FFF2-40B4-BE49-F238E27FC236}">
                <a16:creationId xmlns:a16="http://schemas.microsoft.com/office/drawing/2014/main" id="{E7E7153C-2129-4897-8288-2854A00962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2160588"/>
            <a:ext cx="8275637" cy="431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4"/>
            <a:r>
              <a:rPr lang="en-GB" altLang="en-US"/>
              <a:t>Ninth Outline Level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8A3BE594-E84C-447A-8DBA-ADBEA7671659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315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10244" name="Rectangle 4">
            <a:extLst>
              <a:ext uri="{FF2B5EF4-FFF2-40B4-BE49-F238E27FC236}">
                <a16:creationId xmlns:a16="http://schemas.microsoft.com/office/drawing/2014/main" id="{4902C7AC-C07D-42AB-8F74-83BC496636E1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0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10245" name="Rectangle 5">
            <a:extLst>
              <a:ext uri="{FF2B5EF4-FFF2-40B4-BE49-F238E27FC236}">
                <a16:creationId xmlns:a16="http://schemas.microsoft.com/office/drawing/2014/main" id="{6CB1AC22-CA9C-4611-8133-8B5D8D7C157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315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fld id="{0EA44A4D-1CAF-4307-AE54-4C08833F7DD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xStyles>
    <p:titleStyle>
      <a:lvl1pPr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000000"/>
          </a:solidFill>
          <a:latin typeface="Arial" panose="020B0604020202020204" pitchFamily="34" charset="0"/>
          <a:cs typeface="Arial Unicode MS" charset="0"/>
        </a:defRPr>
      </a:lvl2pPr>
      <a:lvl3pPr marL="1143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000000"/>
          </a:solidFill>
          <a:latin typeface="Arial" panose="020B0604020202020204" pitchFamily="34" charset="0"/>
          <a:cs typeface="Arial Unicode MS" charset="0"/>
        </a:defRPr>
      </a:lvl3pPr>
      <a:lvl4pPr marL="1600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000000"/>
          </a:solidFill>
          <a:latin typeface="Arial" panose="020B0604020202020204" pitchFamily="34" charset="0"/>
          <a:cs typeface="Arial Unicode MS" charset="0"/>
        </a:defRPr>
      </a:lvl4pPr>
      <a:lvl5pPr marL="20574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000000"/>
          </a:solidFill>
          <a:latin typeface="Arial" panose="020B0604020202020204" pitchFamily="34" charset="0"/>
          <a:cs typeface="Arial Unicode MS" charset="0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000000"/>
          </a:solidFill>
          <a:latin typeface="Arial" panose="020B0604020202020204" pitchFamily="34" charset="0"/>
          <a:cs typeface="Arial Unicode MS" charset="0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000000"/>
          </a:solidFill>
          <a:latin typeface="Arial" panose="020B0604020202020204" pitchFamily="34" charset="0"/>
          <a:cs typeface="Arial Unicode MS" charset="0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000000"/>
          </a:solidFill>
          <a:latin typeface="Arial" panose="020B0604020202020204" pitchFamily="34" charset="0"/>
          <a:cs typeface="Arial Unicode MS" charset="0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000000"/>
          </a:solidFill>
          <a:latin typeface="Arial" panose="020B0604020202020204" pitchFamily="34" charset="0"/>
          <a:cs typeface="Arial Unicode MS" charset="0"/>
        </a:defRPr>
      </a:lvl9pPr>
    </p:titleStyle>
    <p:bodyStyle>
      <a:lvl1pPr marL="342900" indent="-342900" algn="l" defTabSz="457200" rtl="0" fontAlgn="base" hangingPunct="0">
        <a:lnSpc>
          <a:spcPct val="93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>
            <a:extLst>
              <a:ext uri="{FF2B5EF4-FFF2-40B4-BE49-F238E27FC236}">
                <a16:creationId xmlns:a16="http://schemas.microsoft.com/office/drawing/2014/main" id="{4A4F5453-152C-4AC8-9DDE-984F4F9B0E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6212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11266" name="Rectangle 2">
            <a:extLst>
              <a:ext uri="{FF2B5EF4-FFF2-40B4-BE49-F238E27FC236}">
                <a16:creationId xmlns:a16="http://schemas.microsoft.com/office/drawing/2014/main" id="{A8D9BC3A-6914-40C1-9211-E8B632CA88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2057400"/>
            <a:ext cx="9066212" cy="434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016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4"/>
            <a:r>
              <a:rPr lang="en-GB" altLang="en-US"/>
              <a:t>Ninth Outline Level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9A2941FF-C880-4843-88F4-F3E849222451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503238" y="6994525"/>
            <a:ext cx="234315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FFFFFF"/>
                </a:solidFill>
                <a:latin typeface="+mn-lt"/>
                <a:cs typeface="Lucida Sans Unicode" panose="020B0602030504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11268" name="Rectangle 4">
            <a:extLst>
              <a:ext uri="{FF2B5EF4-FFF2-40B4-BE49-F238E27FC236}">
                <a16:creationId xmlns:a16="http://schemas.microsoft.com/office/drawing/2014/main" id="{F518F646-9608-43D5-B126-9587C11BDE8F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994525"/>
            <a:ext cx="3190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FFFFFF"/>
                </a:solidFill>
                <a:latin typeface="+mn-lt"/>
                <a:cs typeface="Lucida Sans Unicode" panose="020B0602030504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11269" name="Rectangle 5">
            <a:extLst>
              <a:ext uri="{FF2B5EF4-FFF2-40B4-BE49-F238E27FC236}">
                <a16:creationId xmlns:a16="http://schemas.microsoft.com/office/drawing/2014/main" id="{394F2597-2ECC-4DCA-B223-7BDEA2BB5FC5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994525"/>
            <a:ext cx="234315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FFFFFF"/>
                </a:solidFill>
                <a:latin typeface="+mn-lt"/>
                <a:cs typeface="Lucida Sans Unicode" panose="020B0602030504020204" pitchFamily="34" charset="0"/>
              </a:defRPr>
            </a:lvl1pPr>
          </a:lstStyle>
          <a:p>
            <a:fld id="{E05AAE35-C1D9-479E-B21D-CD0BCF07972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xStyles>
    <p:titleStyle>
      <a:lvl1pPr algn="ctr" defTabSz="457200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 i="1" kern="1200">
          <a:solidFill>
            <a:srgbClr val="FFFFFF"/>
          </a:solidFill>
          <a:latin typeface="+mj-lt"/>
          <a:ea typeface="+mj-ea"/>
          <a:cs typeface="+mj-cs"/>
        </a:defRPr>
      </a:lvl1pPr>
      <a:lvl2pPr marL="742950" indent="-285750" algn="ctr" defTabSz="457200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 i="1">
          <a:solidFill>
            <a:srgbClr val="FFFFFF"/>
          </a:solidFill>
          <a:latin typeface="Times New Roman" panose="02020603050405020304" pitchFamily="18" charset="0"/>
          <a:cs typeface="Arial Unicode MS" charset="0"/>
        </a:defRPr>
      </a:lvl2pPr>
      <a:lvl3pPr marL="1143000" indent="-228600" algn="ctr" defTabSz="457200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 i="1">
          <a:solidFill>
            <a:srgbClr val="FFFFFF"/>
          </a:solidFill>
          <a:latin typeface="Times New Roman" panose="02020603050405020304" pitchFamily="18" charset="0"/>
          <a:cs typeface="Arial Unicode MS" charset="0"/>
        </a:defRPr>
      </a:lvl3pPr>
      <a:lvl4pPr marL="1600200" indent="-228600" algn="ctr" defTabSz="457200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 i="1">
          <a:solidFill>
            <a:srgbClr val="FFFFFF"/>
          </a:solidFill>
          <a:latin typeface="Times New Roman" panose="02020603050405020304" pitchFamily="18" charset="0"/>
          <a:cs typeface="Arial Unicode MS" charset="0"/>
        </a:defRPr>
      </a:lvl4pPr>
      <a:lvl5pPr marL="2057400" indent="-228600" algn="ctr" defTabSz="457200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 i="1">
          <a:solidFill>
            <a:srgbClr val="FFFFFF"/>
          </a:solidFill>
          <a:latin typeface="Times New Roman" panose="02020603050405020304" pitchFamily="18" charset="0"/>
          <a:cs typeface="Arial Unicode MS" charset="0"/>
        </a:defRPr>
      </a:lvl5pPr>
      <a:lvl6pPr marL="2514600" indent="-228600" algn="ctr" defTabSz="457200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 i="1">
          <a:solidFill>
            <a:srgbClr val="FFFFFF"/>
          </a:solidFill>
          <a:latin typeface="Times New Roman" panose="02020603050405020304" pitchFamily="18" charset="0"/>
          <a:cs typeface="Arial Unicode MS" charset="0"/>
        </a:defRPr>
      </a:lvl6pPr>
      <a:lvl7pPr marL="2971800" indent="-228600" algn="ctr" defTabSz="457200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 i="1">
          <a:solidFill>
            <a:srgbClr val="FFFFFF"/>
          </a:solidFill>
          <a:latin typeface="Times New Roman" panose="02020603050405020304" pitchFamily="18" charset="0"/>
          <a:cs typeface="Arial Unicode MS" charset="0"/>
        </a:defRPr>
      </a:lvl7pPr>
      <a:lvl8pPr marL="3429000" indent="-228600" algn="ctr" defTabSz="457200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 i="1">
          <a:solidFill>
            <a:srgbClr val="FFFFFF"/>
          </a:solidFill>
          <a:latin typeface="Times New Roman" panose="02020603050405020304" pitchFamily="18" charset="0"/>
          <a:cs typeface="Arial Unicode MS" charset="0"/>
        </a:defRPr>
      </a:lvl8pPr>
      <a:lvl9pPr marL="3886200" indent="-228600" algn="ctr" defTabSz="457200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 i="1">
          <a:solidFill>
            <a:srgbClr val="FFFFFF"/>
          </a:solidFill>
          <a:latin typeface="Times New Roman" panose="02020603050405020304" pitchFamily="18" charset="0"/>
          <a:cs typeface="Arial Unicode MS" charset="0"/>
        </a:defRPr>
      </a:lvl9pPr>
    </p:titleStyle>
    <p:bodyStyle>
      <a:lvl1pPr marL="342900" indent="-342900" algn="l" defTabSz="457200" rtl="0" fontAlgn="base" hangingPunct="0">
        <a:lnSpc>
          <a:spcPct val="95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fontAlgn="base" hangingPunct="0">
        <a:lnSpc>
          <a:spcPct val="95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57200" rtl="0" fontAlgn="base" hangingPunct="0">
        <a:lnSpc>
          <a:spcPct val="95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57200" rtl="0" fontAlgn="base" hangingPunct="0">
        <a:lnSpc>
          <a:spcPct val="95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57200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>
            <a:extLst>
              <a:ext uri="{FF2B5EF4-FFF2-40B4-BE49-F238E27FC236}">
                <a16:creationId xmlns:a16="http://schemas.microsoft.com/office/drawing/2014/main" id="{DCE09224-5AF4-4577-BA39-BB4C9621F2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71550" y="661988"/>
            <a:ext cx="8670925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301A2837-ACD6-43EF-B26B-D52E24BE49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60475" y="2128838"/>
            <a:ext cx="8310563" cy="416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4"/>
            <a:r>
              <a:rPr lang="en-GB" altLang="en-US"/>
              <a:t>Ninth Outline Level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FC39E3F7-1251-4B73-B2D1-572D7FF07460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971550" y="6743700"/>
            <a:ext cx="234315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FFFF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12292" name="Rectangle 4">
            <a:extLst>
              <a:ext uri="{FF2B5EF4-FFF2-40B4-BE49-F238E27FC236}">
                <a16:creationId xmlns:a16="http://schemas.microsoft.com/office/drawing/2014/main" id="{D9CEAD9A-1614-4BCC-8954-2A5A2CA1DA05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698875" y="6743700"/>
            <a:ext cx="3190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FFFF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12293" name="Rectangle 5">
            <a:extLst>
              <a:ext uri="{FF2B5EF4-FFF2-40B4-BE49-F238E27FC236}">
                <a16:creationId xmlns:a16="http://schemas.microsoft.com/office/drawing/2014/main" id="{CB431E8A-7387-47E2-8165-2082E880B075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7335838" y="6743700"/>
            <a:ext cx="234315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FFFF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fld id="{3F42F46E-8D3C-41E7-BFF3-E1AF7260A05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xStyles>
    <p:titleStyle>
      <a:lvl1pPr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kern="1200">
          <a:solidFill>
            <a:srgbClr val="FFFFFF"/>
          </a:solidFill>
          <a:latin typeface="+mj-lt"/>
          <a:ea typeface="+mj-ea"/>
          <a:cs typeface="+mj-cs"/>
        </a:defRPr>
      </a:lvl1pPr>
      <a:lvl2pPr marL="742950" indent="-28575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FFFFFF"/>
          </a:solidFill>
          <a:latin typeface="Arial" panose="020B0604020202020204" pitchFamily="34" charset="0"/>
          <a:cs typeface="Arial Unicode MS" charset="0"/>
        </a:defRPr>
      </a:lvl2pPr>
      <a:lvl3pPr marL="1143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FFFFFF"/>
          </a:solidFill>
          <a:latin typeface="Arial" panose="020B0604020202020204" pitchFamily="34" charset="0"/>
          <a:cs typeface="Arial Unicode MS" charset="0"/>
        </a:defRPr>
      </a:lvl3pPr>
      <a:lvl4pPr marL="1600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FFFFFF"/>
          </a:solidFill>
          <a:latin typeface="Arial" panose="020B0604020202020204" pitchFamily="34" charset="0"/>
          <a:cs typeface="Arial Unicode MS" charset="0"/>
        </a:defRPr>
      </a:lvl4pPr>
      <a:lvl5pPr marL="20574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FFFFFF"/>
          </a:solidFill>
          <a:latin typeface="Arial" panose="020B0604020202020204" pitchFamily="34" charset="0"/>
          <a:cs typeface="Arial Unicode MS" charset="0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FFFFFF"/>
          </a:solidFill>
          <a:latin typeface="Arial" panose="020B0604020202020204" pitchFamily="34" charset="0"/>
          <a:cs typeface="Arial Unicode MS" charset="0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FFFFFF"/>
          </a:solidFill>
          <a:latin typeface="Arial" panose="020B0604020202020204" pitchFamily="34" charset="0"/>
          <a:cs typeface="Arial Unicode MS" charset="0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FFFFFF"/>
          </a:solidFill>
          <a:latin typeface="Arial" panose="020B0604020202020204" pitchFamily="34" charset="0"/>
          <a:cs typeface="Arial Unicode MS" charset="0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FFFFFF"/>
          </a:solidFill>
          <a:latin typeface="Arial" panose="020B0604020202020204" pitchFamily="34" charset="0"/>
          <a:cs typeface="Arial Unicode MS" charset="0"/>
        </a:defRPr>
      </a:lvl9pPr>
    </p:titleStyle>
    <p:bodyStyle>
      <a:lvl1pPr marL="342900" indent="-342900" algn="l" defTabSz="457200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57200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57200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>
            <a:extLst>
              <a:ext uri="{FF2B5EF4-FFF2-40B4-BE49-F238E27FC236}">
                <a16:creationId xmlns:a16="http://schemas.microsoft.com/office/drawing/2014/main" id="{CFF02161-5647-4F5B-91EB-C59CB030EE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60363" y="373063"/>
            <a:ext cx="9355137" cy="95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13314" name="Rectangle 2">
            <a:extLst>
              <a:ext uri="{FF2B5EF4-FFF2-40B4-BE49-F238E27FC236}">
                <a16:creationId xmlns:a16="http://schemas.microsoft.com/office/drawing/2014/main" id="{B5BF9BCF-0925-4874-ACE8-1EEE5D734A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2519363"/>
            <a:ext cx="9031288" cy="423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4"/>
            <a:r>
              <a:rPr lang="en-GB" altLang="en-US"/>
              <a:t>Ninth Outline Level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697E8761-1E78-403A-B299-CF51F2EA13FA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503238" y="7031038"/>
            <a:ext cx="2343150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8BF028C7-19FD-4BD8-977A-B3291928F8D2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448050" y="7031038"/>
            <a:ext cx="3190875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13317" name="Rectangle 5">
            <a:extLst>
              <a:ext uri="{FF2B5EF4-FFF2-40B4-BE49-F238E27FC236}">
                <a16:creationId xmlns:a16="http://schemas.microsoft.com/office/drawing/2014/main" id="{1A34BCEA-4637-402D-BBBD-518313080F9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7031038"/>
            <a:ext cx="2343150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fld id="{F77FCB49-6079-4A6B-893A-56CA2525C97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txStyles>
    <p:titleStyle>
      <a:lvl1pPr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000000"/>
          </a:solidFill>
          <a:latin typeface="Arial" panose="020B0604020202020204" pitchFamily="34" charset="0"/>
          <a:cs typeface="Arial Unicode MS" charset="0"/>
        </a:defRPr>
      </a:lvl2pPr>
      <a:lvl3pPr marL="1143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000000"/>
          </a:solidFill>
          <a:latin typeface="Arial" panose="020B0604020202020204" pitchFamily="34" charset="0"/>
          <a:cs typeface="Arial Unicode MS" charset="0"/>
        </a:defRPr>
      </a:lvl3pPr>
      <a:lvl4pPr marL="1600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000000"/>
          </a:solidFill>
          <a:latin typeface="Arial" panose="020B0604020202020204" pitchFamily="34" charset="0"/>
          <a:cs typeface="Arial Unicode MS" charset="0"/>
        </a:defRPr>
      </a:lvl4pPr>
      <a:lvl5pPr marL="20574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000000"/>
          </a:solidFill>
          <a:latin typeface="Arial" panose="020B0604020202020204" pitchFamily="34" charset="0"/>
          <a:cs typeface="Arial Unicode MS" charset="0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000000"/>
          </a:solidFill>
          <a:latin typeface="Arial" panose="020B0604020202020204" pitchFamily="34" charset="0"/>
          <a:cs typeface="Arial Unicode MS" charset="0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000000"/>
          </a:solidFill>
          <a:latin typeface="Arial" panose="020B0604020202020204" pitchFamily="34" charset="0"/>
          <a:cs typeface="Arial Unicode MS" charset="0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000000"/>
          </a:solidFill>
          <a:latin typeface="Arial" panose="020B0604020202020204" pitchFamily="34" charset="0"/>
          <a:cs typeface="Arial Unicode MS" charset="0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000000"/>
          </a:solidFill>
          <a:latin typeface="Arial" panose="020B0604020202020204" pitchFamily="34" charset="0"/>
          <a:cs typeface="Arial Unicode MS" charset="0"/>
        </a:defRPr>
      </a:lvl9pPr>
    </p:titleStyle>
    <p:bodyStyle>
      <a:lvl1pPr marL="342900" indent="-342900" algn="l" defTabSz="457200" rtl="0" fontAlgn="base" hangingPunct="0">
        <a:lnSpc>
          <a:spcPct val="93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>
            <a:extLst>
              <a:ext uri="{FF2B5EF4-FFF2-40B4-BE49-F238E27FC236}">
                <a16:creationId xmlns:a16="http://schemas.microsoft.com/office/drawing/2014/main" id="{69294785-68AA-4790-94B5-FC50FE2195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6212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4DBF7A2B-9B5B-42C5-AEF4-FE8C8CA857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2057400"/>
            <a:ext cx="9066212" cy="434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016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4"/>
            <a:r>
              <a:rPr lang="en-GB" altLang="en-US"/>
              <a:t>Ninth Outline Level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814671F6-347A-4A60-B229-01ADF20676B4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503238" y="6994525"/>
            <a:ext cx="234315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FFFFFF"/>
                </a:solidFill>
                <a:latin typeface="+mn-lt"/>
                <a:cs typeface="Lucida Sans Unicode" panose="020B0602030504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4F87B606-683B-43DA-9D82-33E6FC8B50AC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994525"/>
            <a:ext cx="3190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FFFFFF"/>
                </a:solidFill>
                <a:latin typeface="+mn-lt"/>
                <a:cs typeface="Lucida Sans Unicode" panose="020B0602030504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14341" name="Rectangle 5">
            <a:extLst>
              <a:ext uri="{FF2B5EF4-FFF2-40B4-BE49-F238E27FC236}">
                <a16:creationId xmlns:a16="http://schemas.microsoft.com/office/drawing/2014/main" id="{6AA8CC14-072E-4037-8C0D-4FBA3BA6BDA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994525"/>
            <a:ext cx="234315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FFFFFF"/>
                </a:solidFill>
                <a:latin typeface="+mn-lt"/>
                <a:cs typeface="Lucida Sans Unicode" panose="020B0602030504020204" pitchFamily="34" charset="0"/>
              </a:defRPr>
            </a:lvl1pPr>
          </a:lstStyle>
          <a:p>
            <a:fld id="{27341C87-6B2F-4AF7-A52B-CB1C74E0EBE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p:txStyles>
    <p:titleStyle>
      <a:lvl1pPr algn="ctr" defTabSz="457200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 i="1" kern="1200">
          <a:solidFill>
            <a:srgbClr val="FFFFFF"/>
          </a:solidFill>
          <a:latin typeface="+mj-lt"/>
          <a:ea typeface="+mj-ea"/>
          <a:cs typeface="+mj-cs"/>
        </a:defRPr>
      </a:lvl1pPr>
      <a:lvl2pPr marL="742950" indent="-285750" algn="ctr" defTabSz="457200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 i="1">
          <a:solidFill>
            <a:srgbClr val="FFFFFF"/>
          </a:solidFill>
          <a:latin typeface="Times New Roman" panose="02020603050405020304" pitchFamily="18" charset="0"/>
          <a:cs typeface="Arial Unicode MS" charset="0"/>
        </a:defRPr>
      </a:lvl2pPr>
      <a:lvl3pPr marL="1143000" indent="-228600" algn="ctr" defTabSz="457200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 i="1">
          <a:solidFill>
            <a:srgbClr val="FFFFFF"/>
          </a:solidFill>
          <a:latin typeface="Times New Roman" panose="02020603050405020304" pitchFamily="18" charset="0"/>
          <a:cs typeface="Arial Unicode MS" charset="0"/>
        </a:defRPr>
      </a:lvl3pPr>
      <a:lvl4pPr marL="1600200" indent="-228600" algn="ctr" defTabSz="457200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 i="1">
          <a:solidFill>
            <a:srgbClr val="FFFFFF"/>
          </a:solidFill>
          <a:latin typeface="Times New Roman" panose="02020603050405020304" pitchFamily="18" charset="0"/>
          <a:cs typeface="Arial Unicode MS" charset="0"/>
        </a:defRPr>
      </a:lvl4pPr>
      <a:lvl5pPr marL="2057400" indent="-228600" algn="ctr" defTabSz="457200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 i="1">
          <a:solidFill>
            <a:srgbClr val="FFFFFF"/>
          </a:solidFill>
          <a:latin typeface="Times New Roman" panose="02020603050405020304" pitchFamily="18" charset="0"/>
          <a:cs typeface="Arial Unicode MS" charset="0"/>
        </a:defRPr>
      </a:lvl5pPr>
      <a:lvl6pPr marL="2514600" indent="-228600" algn="ctr" defTabSz="457200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 i="1">
          <a:solidFill>
            <a:srgbClr val="FFFFFF"/>
          </a:solidFill>
          <a:latin typeface="Times New Roman" panose="02020603050405020304" pitchFamily="18" charset="0"/>
          <a:cs typeface="Arial Unicode MS" charset="0"/>
        </a:defRPr>
      </a:lvl6pPr>
      <a:lvl7pPr marL="2971800" indent="-228600" algn="ctr" defTabSz="457200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 i="1">
          <a:solidFill>
            <a:srgbClr val="FFFFFF"/>
          </a:solidFill>
          <a:latin typeface="Times New Roman" panose="02020603050405020304" pitchFamily="18" charset="0"/>
          <a:cs typeface="Arial Unicode MS" charset="0"/>
        </a:defRPr>
      </a:lvl7pPr>
      <a:lvl8pPr marL="3429000" indent="-228600" algn="ctr" defTabSz="457200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 i="1">
          <a:solidFill>
            <a:srgbClr val="FFFFFF"/>
          </a:solidFill>
          <a:latin typeface="Times New Roman" panose="02020603050405020304" pitchFamily="18" charset="0"/>
          <a:cs typeface="Arial Unicode MS" charset="0"/>
        </a:defRPr>
      </a:lvl8pPr>
      <a:lvl9pPr marL="3886200" indent="-228600" algn="ctr" defTabSz="457200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 i="1">
          <a:solidFill>
            <a:srgbClr val="FFFFFF"/>
          </a:solidFill>
          <a:latin typeface="Times New Roman" panose="02020603050405020304" pitchFamily="18" charset="0"/>
          <a:cs typeface="Arial Unicode MS" charset="0"/>
        </a:defRPr>
      </a:lvl9pPr>
    </p:titleStyle>
    <p:bodyStyle>
      <a:lvl1pPr marL="342900" indent="-342900" algn="l" defTabSz="457200" rtl="0" fontAlgn="base" hangingPunct="0">
        <a:lnSpc>
          <a:spcPct val="95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fontAlgn="base" hangingPunct="0">
        <a:lnSpc>
          <a:spcPct val="95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57200" rtl="0" fontAlgn="base" hangingPunct="0">
        <a:lnSpc>
          <a:spcPct val="95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57200" rtl="0" fontAlgn="base" hangingPunct="0">
        <a:lnSpc>
          <a:spcPct val="95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57200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>
            <a:extLst>
              <a:ext uri="{FF2B5EF4-FFF2-40B4-BE49-F238E27FC236}">
                <a16:creationId xmlns:a16="http://schemas.microsoft.com/office/drawing/2014/main" id="{57E773E0-AAAF-4D5A-B3E5-EA4F073DFC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28675" y="717550"/>
            <a:ext cx="8347075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0985B945-4695-4615-A368-B21323101E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2160588"/>
            <a:ext cx="8275637" cy="431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4"/>
            <a:r>
              <a:rPr lang="en-GB" altLang="en-US"/>
              <a:t>Ninth Outline Level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517657AD-FD52-427B-9D70-F9BD047BABE3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315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57293334-5381-4B22-BBE9-FCD58FBEB0B8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0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15365" name="Rectangle 5">
            <a:extLst>
              <a:ext uri="{FF2B5EF4-FFF2-40B4-BE49-F238E27FC236}">
                <a16:creationId xmlns:a16="http://schemas.microsoft.com/office/drawing/2014/main" id="{C618C0E4-F9AF-4C74-92A0-B70B2FF24AE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315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fld id="{5E0F91E1-B118-419E-993F-52317680C98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000000"/>
          </a:solidFill>
          <a:latin typeface="Arial" panose="020B0604020202020204" pitchFamily="34" charset="0"/>
          <a:cs typeface="Arial Unicode MS" charset="0"/>
        </a:defRPr>
      </a:lvl2pPr>
      <a:lvl3pPr marL="1143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000000"/>
          </a:solidFill>
          <a:latin typeface="Arial" panose="020B0604020202020204" pitchFamily="34" charset="0"/>
          <a:cs typeface="Arial Unicode MS" charset="0"/>
        </a:defRPr>
      </a:lvl3pPr>
      <a:lvl4pPr marL="1600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000000"/>
          </a:solidFill>
          <a:latin typeface="Arial" panose="020B0604020202020204" pitchFamily="34" charset="0"/>
          <a:cs typeface="Arial Unicode MS" charset="0"/>
        </a:defRPr>
      </a:lvl4pPr>
      <a:lvl5pPr marL="20574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000000"/>
          </a:solidFill>
          <a:latin typeface="Arial" panose="020B0604020202020204" pitchFamily="34" charset="0"/>
          <a:cs typeface="Arial Unicode MS" charset="0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000000"/>
          </a:solidFill>
          <a:latin typeface="Arial" panose="020B0604020202020204" pitchFamily="34" charset="0"/>
          <a:cs typeface="Arial Unicode MS" charset="0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000000"/>
          </a:solidFill>
          <a:latin typeface="Arial" panose="020B0604020202020204" pitchFamily="34" charset="0"/>
          <a:cs typeface="Arial Unicode MS" charset="0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000000"/>
          </a:solidFill>
          <a:latin typeface="Arial" panose="020B0604020202020204" pitchFamily="34" charset="0"/>
          <a:cs typeface="Arial Unicode MS" charset="0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000000"/>
          </a:solidFill>
          <a:latin typeface="Arial" panose="020B0604020202020204" pitchFamily="34" charset="0"/>
          <a:cs typeface="Arial Unicode MS" charset="0"/>
        </a:defRPr>
      </a:lvl9pPr>
    </p:titleStyle>
    <p:bodyStyle>
      <a:lvl1pPr marL="342900" indent="-342900" algn="l" defTabSz="457200" rtl="0" fontAlgn="base" hangingPunct="0">
        <a:lnSpc>
          <a:spcPct val="93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>
            <a:extLst>
              <a:ext uri="{FF2B5EF4-FFF2-40B4-BE49-F238E27FC236}">
                <a16:creationId xmlns:a16="http://schemas.microsoft.com/office/drawing/2014/main" id="{19BFBEDB-3E8E-48A2-984F-1E4B25E51E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28675" y="717550"/>
            <a:ext cx="8347075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BEFA3013-9EB9-43A9-9514-DDABBCF26E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2160588"/>
            <a:ext cx="8275637" cy="431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4"/>
            <a:r>
              <a:rPr lang="en-GB" altLang="en-US"/>
              <a:t>Ninth Outline Level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C9FCB24B-470B-4D98-ABA2-A01FF892D0CB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315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16388" name="Rectangle 4">
            <a:extLst>
              <a:ext uri="{FF2B5EF4-FFF2-40B4-BE49-F238E27FC236}">
                <a16:creationId xmlns:a16="http://schemas.microsoft.com/office/drawing/2014/main" id="{0791D659-AB1D-47CB-9497-6F1806C26E0B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0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16389" name="Rectangle 5">
            <a:extLst>
              <a:ext uri="{FF2B5EF4-FFF2-40B4-BE49-F238E27FC236}">
                <a16:creationId xmlns:a16="http://schemas.microsoft.com/office/drawing/2014/main" id="{3EFCC32E-8621-4EBF-A68A-12B2A664C88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315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fld id="{186CC28B-1F8E-48E1-8C8D-C40000B87D3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</p:sldLayoutIdLst>
  <p:txStyles>
    <p:titleStyle>
      <a:lvl1pPr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000000"/>
          </a:solidFill>
          <a:latin typeface="Arial" panose="020B0604020202020204" pitchFamily="34" charset="0"/>
          <a:cs typeface="Arial Unicode MS" charset="0"/>
        </a:defRPr>
      </a:lvl2pPr>
      <a:lvl3pPr marL="1143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000000"/>
          </a:solidFill>
          <a:latin typeface="Arial" panose="020B0604020202020204" pitchFamily="34" charset="0"/>
          <a:cs typeface="Arial Unicode MS" charset="0"/>
        </a:defRPr>
      </a:lvl3pPr>
      <a:lvl4pPr marL="1600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000000"/>
          </a:solidFill>
          <a:latin typeface="Arial" panose="020B0604020202020204" pitchFamily="34" charset="0"/>
          <a:cs typeface="Arial Unicode MS" charset="0"/>
        </a:defRPr>
      </a:lvl4pPr>
      <a:lvl5pPr marL="20574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000000"/>
          </a:solidFill>
          <a:latin typeface="Arial" panose="020B0604020202020204" pitchFamily="34" charset="0"/>
          <a:cs typeface="Arial Unicode MS" charset="0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000000"/>
          </a:solidFill>
          <a:latin typeface="Arial" panose="020B0604020202020204" pitchFamily="34" charset="0"/>
          <a:cs typeface="Arial Unicode MS" charset="0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000000"/>
          </a:solidFill>
          <a:latin typeface="Arial" panose="020B0604020202020204" pitchFamily="34" charset="0"/>
          <a:cs typeface="Arial Unicode MS" charset="0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000000"/>
          </a:solidFill>
          <a:latin typeface="Arial" panose="020B0604020202020204" pitchFamily="34" charset="0"/>
          <a:cs typeface="Arial Unicode MS" charset="0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000000"/>
          </a:solidFill>
          <a:latin typeface="Arial" panose="020B0604020202020204" pitchFamily="34" charset="0"/>
          <a:cs typeface="Arial Unicode MS" charset="0"/>
        </a:defRPr>
      </a:lvl9pPr>
    </p:titleStyle>
    <p:bodyStyle>
      <a:lvl1pPr marL="342900" indent="-342900" algn="l" defTabSz="457200" rtl="0" fontAlgn="base" hangingPunct="0">
        <a:lnSpc>
          <a:spcPct val="93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>
            <a:extLst>
              <a:ext uri="{FF2B5EF4-FFF2-40B4-BE49-F238E27FC236}">
                <a16:creationId xmlns:a16="http://schemas.microsoft.com/office/drawing/2014/main" id="{8E718D11-F7FD-4B8F-B67A-A22A023459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554038"/>
            <a:ext cx="8851900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D9A0A2ED-34BD-4A76-B7E5-F1E6875674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92163" y="1979613"/>
            <a:ext cx="8275637" cy="395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4"/>
            <a:r>
              <a:rPr lang="en-GB" altLang="en-US"/>
              <a:t>Ninth Outline Level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4D6F99BD-DF62-4F55-826C-7CA2AB7E73C2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539750" y="6419850"/>
            <a:ext cx="234315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17412" name="Rectangle 4">
            <a:extLst>
              <a:ext uri="{FF2B5EF4-FFF2-40B4-BE49-F238E27FC236}">
                <a16:creationId xmlns:a16="http://schemas.microsoft.com/office/drawing/2014/main" id="{5F720459-0772-463E-97B2-4B84C5B885DB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419850"/>
            <a:ext cx="3190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17413" name="Rectangle 5">
            <a:extLst>
              <a:ext uri="{FF2B5EF4-FFF2-40B4-BE49-F238E27FC236}">
                <a16:creationId xmlns:a16="http://schemas.microsoft.com/office/drawing/2014/main" id="{6E2FED18-1991-4C63-9034-115E8732B8C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7083425" y="6419850"/>
            <a:ext cx="234315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fld id="{3EB63682-1172-4F1C-91C6-50F1B54EC00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</p:sldLayoutIdLst>
  <p:txStyles>
    <p:titleStyle>
      <a:lvl1pPr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000000"/>
          </a:solidFill>
          <a:latin typeface="Arial" panose="020B0604020202020204" pitchFamily="34" charset="0"/>
          <a:cs typeface="Arial Unicode MS" charset="0"/>
        </a:defRPr>
      </a:lvl2pPr>
      <a:lvl3pPr marL="1143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000000"/>
          </a:solidFill>
          <a:latin typeface="Arial" panose="020B0604020202020204" pitchFamily="34" charset="0"/>
          <a:cs typeface="Arial Unicode MS" charset="0"/>
        </a:defRPr>
      </a:lvl3pPr>
      <a:lvl4pPr marL="1600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000000"/>
          </a:solidFill>
          <a:latin typeface="Arial" panose="020B0604020202020204" pitchFamily="34" charset="0"/>
          <a:cs typeface="Arial Unicode MS" charset="0"/>
        </a:defRPr>
      </a:lvl4pPr>
      <a:lvl5pPr marL="20574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000000"/>
          </a:solidFill>
          <a:latin typeface="Arial" panose="020B0604020202020204" pitchFamily="34" charset="0"/>
          <a:cs typeface="Arial Unicode MS" charset="0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000000"/>
          </a:solidFill>
          <a:latin typeface="Arial" panose="020B0604020202020204" pitchFamily="34" charset="0"/>
          <a:cs typeface="Arial Unicode MS" charset="0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000000"/>
          </a:solidFill>
          <a:latin typeface="Arial" panose="020B0604020202020204" pitchFamily="34" charset="0"/>
          <a:cs typeface="Arial Unicode MS" charset="0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000000"/>
          </a:solidFill>
          <a:latin typeface="Arial" panose="020B0604020202020204" pitchFamily="34" charset="0"/>
          <a:cs typeface="Arial Unicode MS" charset="0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000000"/>
          </a:solidFill>
          <a:latin typeface="Arial" panose="020B0604020202020204" pitchFamily="34" charset="0"/>
          <a:cs typeface="Arial Unicode MS" charset="0"/>
        </a:defRPr>
      </a:lvl9pPr>
    </p:titleStyle>
    <p:bodyStyle>
      <a:lvl1pPr marL="342900" indent="-342900" algn="l" defTabSz="457200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80"/>
          </a:solidFill>
          <a:latin typeface="+mn-lt"/>
          <a:ea typeface="+mn-ea"/>
          <a:cs typeface="+mn-cs"/>
        </a:defRPr>
      </a:lvl1pPr>
      <a:lvl2pPr marL="742950" indent="-285750" algn="l" defTabSz="457200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80"/>
          </a:solidFill>
          <a:latin typeface="+mn-lt"/>
          <a:ea typeface="+mn-ea"/>
          <a:cs typeface="+mn-cs"/>
        </a:defRPr>
      </a:lvl2pPr>
      <a:lvl3pPr marL="1143000" indent="-228600" algn="l" defTabSz="457200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80"/>
          </a:solidFill>
          <a:latin typeface="+mn-lt"/>
          <a:ea typeface="+mn-ea"/>
          <a:cs typeface="+mn-cs"/>
        </a:defRPr>
      </a:lvl3pPr>
      <a:lvl4pPr marL="1600200" indent="-228600" algn="l" defTabSz="457200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80"/>
          </a:solidFill>
          <a:latin typeface="+mn-lt"/>
          <a:ea typeface="+mn-ea"/>
          <a:cs typeface="+mn-cs"/>
        </a:defRPr>
      </a:lvl4pPr>
      <a:lvl5pPr marL="20574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8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>
            <a:extLst>
              <a:ext uri="{FF2B5EF4-FFF2-40B4-BE49-F238E27FC236}">
                <a16:creationId xmlns:a16="http://schemas.microsoft.com/office/drawing/2014/main" id="{977DAE09-0771-4E76-AA0B-94018E74BC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6212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A6F80E12-6A6F-4A75-B9EA-934D553C7F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6212" cy="498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016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4"/>
            <a:r>
              <a:rPr lang="en-GB" altLang="en-US"/>
              <a:t>Ninth Outline Level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59177D61-DAF6-4B40-A91E-941681DBD25E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576263" y="6886575"/>
            <a:ext cx="234315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FFFFFF"/>
                </a:solidFill>
                <a:latin typeface="+mn-lt"/>
                <a:cs typeface="Lucida Sans Unicode" panose="020B0602030504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18436" name="Rectangle 4">
            <a:extLst>
              <a:ext uri="{FF2B5EF4-FFF2-40B4-BE49-F238E27FC236}">
                <a16:creationId xmlns:a16="http://schemas.microsoft.com/office/drawing/2014/main" id="{FBBDC5F9-7C51-4907-BCD7-F60D93B9A2FE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0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FFFFFF"/>
                </a:solidFill>
                <a:latin typeface="+mn-lt"/>
                <a:cs typeface="Lucida Sans Unicode" panose="020B0602030504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18437" name="Rectangle 5">
            <a:extLst>
              <a:ext uri="{FF2B5EF4-FFF2-40B4-BE49-F238E27FC236}">
                <a16:creationId xmlns:a16="http://schemas.microsoft.com/office/drawing/2014/main" id="{FD446358-35FF-4B3F-A959-B3F062FB20F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315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FFFFFF"/>
                </a:solidFill>
                <a:latin typeface="+mn-lt"/>
                <a:cs typeface="Lucida Sans Unicode" panose="020B0602030504020204" pitchFamily="34" charset="0"/>
              </a:defRPr>
            </a:lvl1pPr>
          </a:lstStyle>
          <a:p>
            <a:fld id="{E12ED151-5845-4F25-B54A-8A4CD40AF55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</p:sldLayoutIdLst>
  <p:txStyles>
    <p:titleStyle>
      <a:lvl1pPr algn="ctr" defTabSz="457200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 kern="1200">
          <a:solidFill>
            <a:srgbClr val="FFFFFF"/>
          </a:solidFill>
          <a:latin typeface="+mj-lt"/>
          <a:ea typeface="+mj-ea"/>
          <a:cs typeface="+mj-cs"/>
        </a:defRPr>
      </a:lvl1pPr>
      <a:lvl2pPr marL="742950" indent="-285750" algn="ctr" defTabSz="457200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FFFFFF"/>
          </a:solidFill>
          <a:latin typeface="Times New Roman" panose="02020603050405020304" pitchFamily="18" charset="0"/>
          <a:cs typeface="Arial Unicode MS" charset="0"/>
        </a:defRPr>
      </a:lvl2pPr>
      <a:lvl3pPr marL="1143000" indent="-228600" algn="ctr" defTabSz="457200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FFFFFF"/>
          </a:solidFill>
          <a:latin typeface="Times New Roman" panose="02020603050405020304" pitchFamily="18" charset="0"/>
          <a:cs typeface="Arial Unicode MS" charset="0"/>
        </a:defRPr>
      </a:lvl3pPr>
      <a:lvl4pPr marL="1600200" indent="-228600" algn="ctr" defTabSz="457200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FFFFFF"/>
          </a:solidFill>
          <a:latin typeface="Times New Roman" panose="02020603050405020304" pitchFamily="18" charset="0"/>
          <a:cs typeface="Arial Unicode MS" charset="0"/>
        </a:defRPr>
      </a:lvl4pPr>
      <a:lvl5pPr marL="2057400" indent="-228600" algn="ctr" defTabSz="457200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FFFFFF"/>
          </a:solidFill>
          <a:latin typeface="Times New Roman" panose="02020603050405020304" pitchFamily="18" charset="0"/>
          <a:cs typeface="Arial Unicode MS" charset="0"/>
        </a:defRPr>
      </a:lvl5pPr>
      <a:lvl6pPr marL="2514600" indent="-228600" algn="ctr" defTabSz="457200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FFFFFF"/>
          </a:solidFill>
          <a:latin typeface="Times New Roman" panose="02020603050405020304" pitchFamily="18" charset="0"/>
          <a:cs typeface="Arial Unicode MS" charset="0"/>
        </a:defRPr>
      </a:lvl6pPr>
      <a:lvl7pPr marL="2971800" indent="-228600" algn="ctr" defTabSz="457200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FFFFFF"/>
          </a:solidFill>
          <a:latin typeface="Times New Roman" panose="02020603050405020304" pitchFamily="18" charset="0"/>
          <a:cs typeface="Arial Unicode MS" charset="0"/>
        </a:defRPr>
      </a:lvl7pPr>
      <a:lvl8pPr marL="3429000" indent="-228600" algn="ctr" defTabSz="457200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FFFFFF"/>
          </a:solidFill>
          <a:latin typeface="Times New Roman" panose="02020603050405020304" pitchFamily="18" charset="0"/>
          <a:cs typeface="Arial Unicode MS" charset="0"/>
        </a:defRPr>
      </a:lvl8pPr>
      <a:lvl9pPr marL="3886200" indent="-228600" algn="ctr" defTabSz="457200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FFFFFF"/>
          </a:solidFill>
          <a:latin typeface="Times New Roman" panose="02020603050405020304" pitchFamily="18" charset="0"/>
          <a:cs typeface="Arial Unicode MS" charset="0"/>
        </a:defRPr>
      </a:lvl9pPr>
    </p:titleStyle>
    <p:bodyStyle>
      <a:lvl1pPr marL="342900" indent="-342900" algn="l" defTabSz="457200" rtl="0" fontAlgn="base" hangingPunct="0">
        <a:lnSpc>
          <a:spcPct val="95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fontAlgn="base" hangingPunct="0">
        <a:lnSpc>
          <a:spcPct val="95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57200" rtl="0" fontAlgn="base" hangingPunct="0">
        <a:lnSpc>
          <a:spcPct val="95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57200" rtl="0" fontAlgn="base" hangingPunct="0">
        <a:lnSpc>
          <a:spcPct val="95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57200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>
            <a:extLst>
              <a:ext uri="{FF2B5EF4-FFF2-40B4-BE49-F238E27FC236}">
                <a16:creationId xmlns:a16="http://schemas.microsoft.com/office/drawing/2014/main" id="{2C691817-30BB-432D-9577-965662D4B7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04825" y="539750"/>
            <a:ext cx="9066213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7EEF4445-A93B-4DE0-990B-17272A0051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20725" y="1912938"/>
            <a:ext cx="8670925" cy="434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4"/>
            <a:r>
              <a:rPr lang="en-GB" altLang="en-US"/>
              <a:t>Ninth Outline Level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C1493CE1-AD62-4BC7-A18B-161EF5CF006E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576263" y="6527800"/>
            <a:ext cx="234315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FFFF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19460" name="Rectangle 4">
            <a:extLst>
              <a:ext uri="{FF2B5EF4-FFF2-40B4-BE49-F238E27FC236}">
                <a16:creationId xmlns:a16="http://schemas.microsoft.com/office/drawing/2014/main" id="{201BD795-205B-4FA2-991B-B61BFF958742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527800"/>
            <a:ext cx="3190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FFFF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19461" name="Rectangle 5">
            <a:extLst>
              <a:ext uri="{FF2B5EF4-FFF2-40B4-BE49-F238E27FC236}">
                <a16:creationId xmlns:a16="http://schemas.microsoft.com/office/drawing/2014/main" id="{C94B7178-13E1-4653-AEFA-9B5C4C732AC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7154863" y="6527800"/>
            <a:ext cx="234315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FFFF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fld id="{DDAA4150-7143-4FC5-9D84-5C0C1376120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</p:sldLayoutIdLst>
  <p:txStyles>
    <p:titleStyle>
      <a:lvl1pPr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000000"/>
          </a:solidFill>
          <a:latin typeface="Arial" panose="020B0604020202020204" pitchFamily="34" charset="0"/>
          <a:cs typeface="Arial Unicode MS" charset="0"/>
        </a:defRPr>
      </a:lvl2pPr>
      <a:lvl3pPr marL="1143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000000"/>
          </a:solidFill>
          <a:latin typeface="Arial" panose="020B0604020202020204" pitchFamily="34" charset="0"/>
          <a:cs typeface="Arial Unicode MS" charset="0"/>
        </a:defRPr>
      </a:lvl3pPr>
      <a:lvl4pPr marL="1600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000000"/>
          </a:solidFill>
          <a:latin typeface="Arial" panose="020B0604020202020204" pitchFamily="34" charset="0"/>
          <a:cs typeface="Arial Unicode MS" charset="0"/>
        </a:defRPr>
      </a:lvl4pPr>
      <a:lvl5pPr marL="20574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000000"/>
          </a:solidFill>
          <a:latin typeface="Arial" panose="020B0604020202020204" pitchFamily="34" charset="0"/>
          <a:cs typeface="Arial Unicode MS" charset="0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000000"/>
          </a:solidFill>
          <a:latin typeface="Arial" panose="020B0604020202020204" pitchFamily="34" charset="0"/>
          <a:cs typeface="Arial Unicode MS" charset="0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000000"/>
          </a:solidFill>
          <a:latin typeface="Arial" panose="020B0604020202020204" pitchFamily="34" charset="0"/>
          <a:cs typeface="Arial Unicode MS" charset="0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000000"/>
          </a:solidFill>
          <a:latin typeface="Arial" panose="020B0604020202020204" pitchFamily="34" charset="0"/>
          <a:cs typeface="Arial Unicode MS" charset="0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000000"/>
          </a:solidFill>
          <a:latin typeface="Arial" panose="020B0604020202020204" pitchFamily="34" charset="0"/>
          <a:cs typeface="Arial Unicode MS" charset="0"/>
        </a:defRPr>
      </a:lvl9pPr>
    </p:titleStyle>
    <p:bodyStyle>
      <a:lvl1pPr marL="342900" indent="-342900" algn="l" defTabSz="457200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>
            <a:extLst>
              <a:ext uri="{FF2B5EF4-FFF2-40B4-BE49-F238E27FC236}">
                <a16:creationId xmlns:a16="http://schemas.microsoft.com/office/drawing/2014/main" id="{10FA71AD-ADAA-46FD-A2C5-1010D63E12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20725" y="684213"/>
            <a:ext cx="8455025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2050" name="Rectangle 2">
            <a:extLst>
              <a:ext uri="{FF2B5EF4-FFF2-40B4-BE49-F238E27FC236}">
                <a16:creationId xmlns:a16="http://schemas.microsoft.com/office/drawing/2014/main" id="{FD981E10-E159-4580-9633-1BF5E58CFB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20725" y="1949450"/>
            <a:ext cx="8850313" cy="380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4"/>
            <a:r>
              <a:rPr lang="en-GB" altLang="en-US"/>
              <a:t>Ninth Outline Level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609AC5A4-9489-4819-80B1-2E9D575FD4B8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539750" y="6318250"/>
            <a:ext cx="234315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B5CEF738-F911-44B8-935B-EBCF8A7518F0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267075" y="6346825"/>
            <a:ext cx="3190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D894A2FA-5851-42B6-9F78-D50F67B44DD5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831013" y="6346825"/>
            <a:ext cx="234315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fld id="{627DCC17-6E62-46A9-A58E-87807743070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000000"/>
          </a:solidFill>
          <a:latin typeface="Arial" panose="020B0604020202020204" pitchFamily="34" charset="0"/>
          <a:cs typeface="Arial Unicode MS" charset="0"/>
        </a:defRPr>
      </a:lvl2pPr>
      <a:lvl3pPr marL="1143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000000"/>
          </a:solidFill>
          <a:latin typeface="Arial" panose="020B0604020202020204" pitchFamily="34" charset="0"/>
          <a:cs typeface="Arial Unicode MS" charset="0"/>
        </a:defRPr>
      </a:lvl3pPr>
      <a:lvl4pPr marL="1600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000000"/>
          </a:solidFill>
          <a:latin typeface="Arial" panose="020B0604020202020204" pitchFamily="34" charset="0"/>
          <a:cs typeface="Arial Unicode MS" charset="0"/>
        </a:defRPr>
      </a:lvl4pPr>
      <a:lvl5pPr marL="20574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000000"/>
          </a:solidFill>
          <a:latin typeface="Arial" panose="020B0604020202020204" pitchFamily="34" charset="0"/>
          <a:cs typeface="Arial Unicode MS" charset="0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000000"/>
          </a:solidFill>
          <a:latin typeface="Arial" panose="020B0604020202020204" pitchFamily="34" charset="0"/>
          <a:cs typeface="Arial Unicode MS" charset="0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000000"/>
          </a:solidFill>
          <a:latin typeface="Arial" panose="020B0604020202020204" pitchFamily="34" charset="0"/>
          <a:cs typeface="Arial Unicode MS" charset="0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000000"/>
          </a:solidFill>
          <a:latin typeface="Arial" panose="020B0604020202020204" pitchFamily="34" charset="0"/>
          <a:cs typeface="Arial Unicode MS" charset="0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000000"/>
          </a:solidFill>
          <a:latin typeface="Arial" panose="020B0604020202020204" pitchFamily="34" charset="0"/>
          <a:cs typeface="Arial Unicode MS" charset="0"/>
        </a:defRPr>
      </a:lvl9pPr>
    </p:titleStyle>
    <p:bodyStyle>
      <a:lvl1pPr marL="342900" indent="-342900" algn="l" defTabSz="457200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>
            <a:extLst>
              <a:ext uri="{FF2B5EF4-FFF2-40B4-BE49-F238E27FC236}">
                <a16:creationId xmlns:a16="http://schemas.microsoft.com/office/drawing/2014/main" id="{DC24AE46-6716-49DD-A63D-2B21F94708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6212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3ADEAD55-F524-4E9F-A7C1-CABE481F8E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6212" cy="498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4"/>
            <a:r>
              <a:rPr lang="en-GB" altLang="en-US"/>
              <a:t>Ninth Outline Level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12588038-7E63-4E11-9B27-AAAB8B07AA3E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315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20484" name="Rectangle 4">
            <a:extLst>
              <a:ext uri="{FF2B5EF4-FFF2-40B4-BE49-F238E27FC236}">
                <a16:creationId xmlns:a16="http://schemas.microsoft.com/office/drawing/2014/main" id="{119F9312-173A-4207-87D9-253C86FF7743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0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20485" name="Rectangle 5">
            <a:extLst>
              <a:ext uri="{FF2B5EF4-FFF2-40B4-BE49-F238E27FC236}">
                <a16:creationId xmlns:a16="http://schemas.microsoft.com/office/drawing/2014/main" id="{22C547E9-853D-4575-8FCF-F86DFF7078FE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315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fld id="{5702F44C-1787-455B-B92E-E4389E205BC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</p:sldLayoutIdLst>
  <p:txStyles>
    <p:titleStyle>
      <a:lvl1pPr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 kern="1200">
          <a:solidFill>
            <a:srgbClr val="000080"/>
          </a:solidFill>
          <a:latin typeface="+mj-lt"/>
          <a:ea typeface="+mj-ea"/>
          <a:cs typeface="+mj-cs"/>
        </a:defRPr>
      </a:lvl1pPr>
      <a:lvl2pPr marL="742950" indent="-28575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000080"/>
          </a:solidFill>
          <a:latin typeface="Arial" panose="020B0604020202020204" pitchFamily="34" charset="0"/>
          <a:cs typeface="Arial Unicode MS" charset="0"/>
        </a:defRPr>
      </a:lvl2pPr>
      <a:lvl3pPr marL="1143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000080"/>
          </a:solidFill>
          <a:latin typeface="Arial" panose="020B0604020202020204" pitchFamily="34" charset="0"/>
          <a:cs typeface="Arial Unicode MS" charset="0"/>
        </a:defRPr>
      </a:lvl3pPr>
      <a:lvl4pPr marL="1600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000080"/>
          </a:solidFill>
          <a:latin typeface="Arial" panose="020B0604020202020204" pitchFamily="34" charset="0"/>
          <a:cs typeface="Arial Unicode MS" charset="0"/>
        </a:defRPr>
      </a:lvl4pPr>
      <a:lvl5pPr marL="20574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000080"/>
          </a:solidFill>
          <a:latin typeface="Arial" panose="020B0604020202020204" pitchFamily="34" charset="0"/>
          <a:cs typeface="Arial Unicode MS" charset="0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000080"/>
          </a:solidFill>
          <a:latin typeface="Arial" panose="020B0604020202020204" pitchFamily="34" charset="0"/>
          <a:cs typeface="Arial Unicode MS" charset="0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000080"/>
          </a:solidFill>
          <a:latin typeface="Arial" panose="020B0604020202020204" pitchFamily="34" charset="0"/>
          <a:cs typeface="Arial Unicode MS" charset="0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000080"/>
          </a:solidFill>
          <a:latin typeface="Arial" panose="020B0604020202020204" pitchFamily="34" charset="0"/>
          <a:cs typeface="Arial Unicode MS" charset="0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000080"/>
          </a:solidFill>
          <a:latin typeface="Arial" panose="020B0604020202020204" pitchFamily="34" charset="0"/>
          <a:cs typeface="Arial Unicode MS" charset="0"/>
        </a:defRPr>
      </a:lvl9pPr>
    </p:titleStyle>
    <p:bodyStyle>
      <a:lvl1pPr marL="342900" indent="-342900" algn="l" defTabSz="457200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>
            <a:extLst>
              <a:ext uri="{FF2B5EF4-FFF2-40B4-BE49-F238E27FC236}">
                <a16:creationId xmlns:a16="http://schemas.microsoft.com/office/drawing/2014/main" id="{3378627C-FD04-417C-9F1B-59D9A51279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20725" y="539750"/>
            <a:ext cx="8636000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8681CA5A-B468-4D57-B6B4-3AC292353D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20725" y="1979613"/>
            <a:ext cx="8455025" cy="377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4"/>
            <a:r>
              <a:rPr lang="en-GB" altLang="en-US"/>
              <a:t>Ninth Outline Level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D8F9692-EE8A-433B-B0D9-B0BD264D6772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676275" y="6300788"/>
            <a:ext cx="2343150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21508" name="Rectangle 4">
            <a:extLst>
              <a:ext uri="{FF2B5EF4-FFF2-40B4-BE49-F238E27FC236}">
                <a16:creationId xmlns:a16="http://schemas.microsoft.com/office/drawing/2014/main" id="{E38C87C8-0AB6-44D4-973A-DAA5C1CD0DC7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419475" y="6318250"/>
            <a:ext cx="321786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21509" name="Rectangle 5">
            <a:extLst>
              <a:ext uri="{FF2B5EF4-FFF2-40B4-BE49-F238E27FC236}">
                <a16:creationId xmlns:a16="http://schemas.microsoft.com/office/drawing/2014/main" id="{821F28F6-A30E-40A2-A396-40525CC7F7A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7011988" y="6318250"/>
            <a:ext cx="234315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fld id="{6A6F52E9-4293-424E-A569-4A4FC4FC50B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</p:sldLayoutIdLst>
  <p:txStyles>
    <p:titleStyle>
      <a:lvl1pPr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kern="1200">
          <a:solidFill>
            <a:srgbClr val="800000"/>
          </a:solidFill>
          <a:latin typeface="+mj-lt"/>
          <a:ea typeface="+mj-ea"/>
          <a:cs typeface="+mj-cs"/>
        </a:defRPr>
      </a:lvl1pPr>
      <a:lvl2pPr marL="742950" indent="-28575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800000"/>
          </a:solidFill>
          <a:latin typeface="Arial" panose="020B0604020202020204" pitchFamily="34" charset="0"/>
          <a:cs typeface="Arial Unicode MS" charset="0"/>
        </a:defRPr>
      </a:lvl2pPr>
      <a:lvl3pPr marL="1143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800000"/>
          </a:solidFill>
          <a:latin typeface="Arial" panose="020B0604020202020204" pitchFamily="34" charset="0"/>
          <a:cs typeface="Arial Unicode MS" charset="0"/>
        </a:defRPr>
      </a:lvl3pPr>
      <a:lvl4pPr marL="1600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800000"/>
          </a:solidFill>
          <a:latin typeface="Arial" panose="020B0604020202020204" pitchFamily="34" charset="0"/>
          <a:cs typeface="Arial Unicode MS" charset="0"/>
        </a:defRPr>
      </a:lvl4pPr>
      <a:lvl5pPr marL="20574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800000"/>
          </a:solidFill>
          <a:latin typeface="Arial" panose="020B0604020202020204" pitchFamily="34" charset="0"/>
          <a:cs typeface="Arial Unicode MS" charset="0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800000"/>
          </a:solidFill>
          <a:latin typeface="Arial" panose="020B0604020202020204" pitchFamily="34" charset="0"/>
          <a:cs typeface="Arial Unicode MS" charset="0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800000"/>
          </a:solidFill>
          <a:latin typeface="Arial" panose="020B0604020202020204" pitchFamily="34" charset="0"/>
          <a:cs typeface="Arial Unicode MS" charset="0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800000"/>
          </a:solidFill>
          <a:latin typeface="Arial" panose="020B0604020202020204" pitchFamily="34" charset="0"/>
          <a:cs typeface="Arial Unicode MS" charset="0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800000"/>
          </a:solidFill>
          <a:latin typeface="Arial" panose="020B0604020202020204" pitchFamily="34" charset="0"/>
          <a:cs typeface="Arial Unicode MS" charset="0"/>
        </a:defRPr>
      </a:lvl9pPr>
    </p:titleStyle>
    <p:bodyStyle>
      <a:lvl1pPr marL="342900" indent="-342900" algn="l" defTabSz="457200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6B6B"/>
          </a:solidFill>
          <a:latin typeface="+mn-lt"/>
          <a:ea typeface="+mn-ea"/>
          <a:cs typeface="+mn-cs"/>
        </a:defRPr>
      </a:lvl1pPr>
      <a:lvl2pPr marL="742950" indent="-285750" algn="l" defTabSz="457200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6B6B"/>
          </a:solidFill>
          <a:latin typeface="+mn-lt"/>
          <a:ea typeface="+mn-ea"/>
          <a:cs typeface="+mn-cs"/>
        </a:defRPr>
      </a:lvl2pPr>
      <a:lvl3pPr marL="1143000" indent="-228600" algn="l" defTabSz="457200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6B6B"/>
          </a:solidFill>
          <a:latin typeface="+mn-lt"/>
          <a:ea typeface="+mn-ea"/>
          <a:cs typeface="+mn-cs"/>
        </a:defRPr>
      </a:lvl3pPr>
      <a:lvl4pPr marL="1600200" indent="-228600" algn="l" defTabSz="457200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6B6B"/>
          </a:solidFill>
          <a:latin typeface="+mn-lt"/>
          <a:ea typeface="+mn-ea"/>
          <a:cs typeface="+mn-cs"/>
        </a:defRPr>
      </a:lvl4pPr>
      <a:lvl5pPr marL="20574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6B6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>
            <a:extLst>
              <a:ext uri="{FF2B5EF4-FFF2-40B4-BE49-F238E27FC236}">
                <a16:creationId xmlns:a16="http://schemas.microsoft.com/office/drawing/2014/main" id="{1BECF8CF-D621-4100-9160-2DF5CF30F9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00113" y="720725"/>
            <a:ext cx="8275637" cy="1074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6A9D2402-3A66-4FDD-83A0-F76FDAA22F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1979613"/>
            <a:ext cx="8275637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4"/>
            <a:r>
              <a:rPr lang="en-GB" altLang="en-US"/>
              <a:t>Ninth Outline Level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05AEEBCB-B018-405F-B9CD-31493087EFA4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315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22532" name="Rectangle 4">
            <a:extLst>
              <a:ext uri="{FF2B5EF4-FFF2-40B4-BE49-F238E27FC236}">
                <a16:creationId xmlns:a16="http://schemas.microsoft.com/office/drawing/2014/main" id="{54776061-D065-4C9A-90F2-DD44C266BBBF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0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22533" name="Rectangle 5">
            <a:extLst>
              <a:ext uri="{FF2B5EF4-FFF2-40B4-BE49-F238E27FC236}">
                <a16:creationId xmlns:a16="http://schemas.microsoft.com/office/drawing/2014/main" id="{4DF9ED06-2D99-432A-A3BD-02474D2DA93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315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fld id="{189ACD27-0EE3-4B0D-8E04-6902364FA17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  <p:sldLayoutId id="2147483916" r:id="rId11"/>
  </p:sldLayoutIdLst>
  <p:txStyles>
    <p:titleStyle>
      <a:lvl1pPr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000000"/>
          </a:solidFill>
          <a:latin typeface="Arial" panose="020B0604020202020204" pitchFamily="34" charset="0"/>
          <a:cs typeface="Arial Unicode MS" charset="0"/>
        </a:defRPr>
      </a:lvl2pPr>
      <a:lvl3pPr marL="1143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000000"/>
          </a:solidFill>
          <a:latin typeface="Arial" panose="020B0604020202020204" pitchFamily="34" charset="0"/>
          <a:cs typeface="Arial Unicode MS" charset="0"/>
        </a:defRPr>
      </a:lvl3pPr>
      <a:lvl4pPr marL="1600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000000"/>
          </a:solidFill>
          <a:latin typeface="Arial" panose="020B0604020202020204" pitchFamily="34" charset="0"/>
          <a:cs typeface="Arial Unicode MS" charset="0"/>
        </a:defRPr>
      </a:lvl4pPr>
      <a:lvl5pPr marL="20574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000000"/>
          </a:solidFill>
          <a:latin typeface="Arial" panose="020B0604020202020204" pitchFamily="34" charset="0"/>
          <a:cs typeface="Arial Unicode MS" charset="0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000000"/>
          </a:solidFill>
          <a:latin typeface="Arial" panose="020B0604020202020204" pitchFamily="34" charset="0"/>
          <a:cs typeface="Arial Unicode MS" charset="0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000000"/>
          </a:solidFill>
          <a:latin typeface="Arial" panose="020B0604020202020204" pitchFamily="34" charset="0"/>
          <a:cs typeface="Arial Unicode MS" charset="0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000000"/>
          </a:solidFill>
          <a:latin typeface="Arial" panose="020B0604020202020204" pitchFamily="34" charset="0"/>
          <a:cs typeface="Arial Unicode MS" charset="0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000000"/>
          </a:solidFill>
          <a:latin typeface="Arial" panose="020B0604020202020204" pitchFamily="34" charset="0"/>
          <a:cs typeface="Arial Unicode MS" charset="0"/>
        </a:defRPr>
      </a:lvl9pPr>
    </p:titleStyle>
    <p:bodyStyle>
      <a:lvl1pPr marL="342900" indent="-342900" algn="l" defTabSz="457200" rtl="0" fontAlgn="base" hangingPunct="0">
        <a:lnSpc>
          <a:spcPct val="93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>
            <a:extLst>
              <a:ext uri="{FF2B5EF4-FFF2-40B4-BE49-F238E27FC236}">
                <a16:creationId xmlns:a16="http://schemas.microsoft.com/office/drawing/2014/main" id="{1B64D9EE-108E-4BF3-BC61-517F3C67ED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6212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576F54D5-7F2C-4F1A-81DC-0381D07E3D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6212" cy="498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016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4"/>
            <a:r>
              <a:rPr lang="en-GB" altLang="en-US"/>
              <a:t>Ninth Outline Level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203CE8B1-22BD-42D2-8E5E-6268380F72F2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315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FFFFFF"/>
                </a:solidFill>
                <a:latin typeface="+mn-lt"/>
                <a:cs typeface="Lucida Sans Unicode" panose="020B0602030504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23556" name="Rectangle 4">
            <a:extLst>
              <a:ext uri="{FF2B5EF4-FFF2-40B4-BE49-F238E27FC236}">
                <a16:creationId xmlns:a16="http://schemas.microsoft.com/office/drawing/2014/main" id="{96F134C1-1B2E-4E90-B4FC-545B9006295B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0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FFFFFF"/>
                </a:solidFill>
                <a:latin typeface="+mn-lt"/>
                <a:cs typeface="Lucida Sans Unicode" panose="020B0602030504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23557" name="Rectangle 5">
            <a:extLst>
              <a:ext uri="{FF2B5EF4-FFF2-40B4-BE49-F238E27FC236}">
                <a16:creationId xmlns:a16="http://schemas.microsoft.com/office/drawing/2014/main" id="{679064FF-1AAA-4316-841C-11159A5B56B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315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FFFFFF"/>
                </a:solidFill>
                <a:latin typeface="+mn-lt"/>
                <a:cs typeface="Lucida Sans Unicode" panose="020B0602030504020204" pitchFamily="34" charset="0"/>
              </a:defRPr>
            </a:lvl1pPr>
          </a:lstStyle>
          <a:p>
            <a:fld id="{F055D324-5F73-4A86-8BA7-F7112605A80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</p:sldLayoutIdLst>
  <p:txStyles>
    <p:titleStyle>
      <a:lvl1pPr algn="ctr" defTabSz="457200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 i="1" kern="1200">
          <a:solidFill>
            <a:srgbClr val="FFFFFF"/>
          </a:solidFill>
          <a:latin typeface="+mj-lt"/>
          <a:ea typeface="+mj-ea"/>
          <a:cs typeface="+mj-cs"/>
        </a:defRPr>
      </a:lvl1pPr>
      <a:lvl2pPr marL="742950" indent="-285750" algn="ctr" defTabSz="457200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 i="1">
          <a:solidFill>
            <a:srgbClr val="FFFFFF"/>
          </a:solidFill>
          <a:latin typeface="Times New Roman" panose="02020603050405020304" pitchFamily="18" charset="0"/>
          <a:cs typeface="Arial Unicode MS" charset="0"/>
        </a:defRPr>
      </a:lvl2pPr>
      <a:lvl3pPr marL="1143000" indent="-228600" algn="ctr" defTabSz="457200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 i="1">
          <a:solidFill>
            <a:srgbClr val="FFFFFF"/>
          </a:solidFill>
          <a:latin typeface="Times New Roman" panose="02020603050405020304" pitchFamily="18" charset="0"/>
          <a:cs typeface="Arial Unicode MS" charset="0"/>
        </a:defRPr>
      </a:lvl3pPr>
      <a:lvl4pPr marL="1600200" indent="-228600" algn="ctr" defTabSz="457200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 i="1">
          <a:solidFill>
            <a:srgbClr val="FFFFFF"/>
          </a:solidFill>
          <a:latin typeface="Times New Roman" panose="02020603050405020304" pitchFamily="18" charset="0"/>
          <a:cs typeface="Arial Unicode MS" charset="0"/>
        </a:defRPr>
      </a:lvl4pPr>
      <a:lvl5pPr marL="2057400" indent="-228600" algn="ctr" defTabSz="457200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 i="1">
          <a:solidFill>
            <a:srgbClr val="FFFFFF"/>
          </a:solidFill>
          <a:latin typeface="Times New Roman" panose="02020603050405020304" pitchFamily="18" charset="0"/>
          <a:cs typeface="Arial Unicode MS" charset="0"/>
        </a:defRPr>
      </a:lvl5pPr>
      <a:lvl6pPr marL="2514600" indent="-228600" algn="ctr" defTabSz="457200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 i="1">
          <a:solidFill>
            <a:srgbClr val="FFFFFF"/>
          </a:solidFill>
          <a:latin typeface="Times New Roman" panose="02020603050405020304" pitchFamily="18" charset="0"/>
          <a:cs typeface="Arial Unicode MS" charset="0"/>
        </a:defRPr>
      </a:lvl6pPr>
      <a:lvl7pPr marL="2971800" indent="-228600" algn="ctr" defTabSz="457200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 i="1">
          <a:solidFill>
            <a:srgbClr val="FFFFFF"/>
          </a:solidFill>
          <a:latin typeface="Times New Roman" panose="02020603050405020304" pitchFamily="18" charset="0"/>
          <a:cs typeface="Arial Unicode MS" charset="0"/>
        </a:defRPr>
      </a:lvl7pPr>
      <a:lvl8pPr marL="3429000" indent="-228600" algn="ctr" defTabSz="457200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 i="1">
          <a:solidFill>
            <a:srgbClr val="FFFFFF"/>
          </a:solidFill>
          <a:latin typeface="Times New Roman" panose="02020603050405020304" pitchFamily="18" charset="0"/>
          <a:cs typeface="Arial Unicode MS" charset="0"/>
        </a:defRPr>
      </a:lvl8pPr>
      <a:lvl9pPr marL="3886200" indent="-228600" algn="ctr" defTabSz="457200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 i="1">
          <a:solidFill>
            <a:srgbClr val="FFFFFF"/>
          </a:solidFill>
          <a:latin typeface="Times New Roman" panose="02020603050405020304" pitchFamily="18" charset="0"/>
          <a:cs typeface="Arial Unicode MS" charset="0"/>
        </a:defRPr>
      </a:lvl9pPr>
    </p:titleStyle>
    <p:bodyStyle>
      <a:lvl1pPr marL="342900" indent="-342900" algn="l" defTabSz="457200" rtl="0" fontAlgn="base" hangingPunct="0">
        <a:lnSpc>
          <a:spcPct val="95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fontAlgn="base" hangingPunct="0">
        <a:lnSpc>
          <a:spcPct val="95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57200" rtl="0" fontAlgn="base" hangingPunct="0">
        <a:lnSpc>
          <a:spcPct val="95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57200" rtl="0" fontAlgn="base" hangingPunct="0">
        <a:lnSpc>
          <a:spcPct val="95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57200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>
            <a:extLst>
              <a:ext uri="{FF2B5EF4-FFF2-40B4-BE49-F238E27FC236}">
                <a16:creationId xmlns:a16="http://schemas.microsoft.com/office/drawing/2014/main" id="{71C400F3-DF6C-45A2-91F1-4E39DA180C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20725" y="554038"/>
            <a:ext cx="8636000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03837B47-498F-4A73-B1D8-30C539C0BB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1984375"/>
            <a:ext cx="8275637" cy="416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4"/>
            <a:r>
              <a:rPr lang="en-GB" altLang="en-US"/>
              <a:t>Ninth Outline Level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8930FD36-CB9B-4E0C-9F33-14029E0262A8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612775" y="6454775"/>
            <a:ext cx="234315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24580" name="Rectangle 4">
            <a:extLst>
              <a:ext uri="{FF2B5EF4-FFF2-40B4-BE49-F238E27FC236}">
                <a16:creationId xmlns:a16="http://schemas.microsoft.com/office/drawing/2014/main" id="{675AC7D6-B632-43C8-ADF9-2F77887FC76B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454775"/>
            <a:ext cx="3190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24581" name="Rectangle 5">
            <a:extLst>
              <a:ext uri="{FF2B5EF4-FFF2-40B4-BE49-F238E27FC236}">
                <a16:creationId xmlns:a16="http://schemas.microsoft.com/office/drawing/2014/main" id="{C8B3E1F2-A5F3-4D30-BD69-D8666BD82CEE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7083425" y="6454775"/>
            <a:ext cx="234315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fld id="{ED987016-4969-4431-9E5A-6D4B5F4B93A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934" r:id="rId7"/>
    <p:sldLayoutId id="2147483935" r:id="rId8"/>
    <p:sldLayoutId id="2147483936" r:id="rId9"/>
    <p:sldLayoutId id="2147483937" r:id="rId10"/>
    <p:sldLayoutId id="2147483938" r:id="rId11"/>
  </p:sldLayoutIdLst>
  <p:txStyles>
    <p:titleStyle>
      <a:lvl1pPr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kern="1200">
          <a:solidFill>
            <a:srgbClr val="280099"/>
          </a:solidFill>
          <a:latin typeface="+mj-lt"/>
          <a:ea typeface="+mj-ea"/>
          <a:cs typeface="+mj-cs"/>
        </a:defRPr>
      </a:lvl1pPr>
      <a:lvl2pPr marL="742950" indent="-28575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280099"/>
          </a:solidFill>
          <a:latin typeface="Arial" panose="020B0604020202020204" pitchFamily="34" charset="0"/>
          <a:cs typeface="Arial Unicode MS" charset="0"/>
        </a:defRPr>
      </a:lvl2pPr>
      <a:lvl3pPr marL="1143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280099"/>
          </a:solidFill>
          <a:latin typeface="Arial" panose="020B0604020202020204" pitchFamily="34" charset="0"/>
          <a:cs typeface="Arial Unicode MS" charset="0"/>
        </a:defRPr>
      </a:lvl3pPr>
      <a:lvl4pPr marL="1600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280099"/>
          </a:solidFill>
          <a:latin typeface="Arial" panose="020B0604020202020204" pitchFamily="34" charset="0"/>
          <a:cs typeface="Arial Unicode MS" charset="0"/>
        </a:defRPr>
      </a:lvl4pPr>
      <a:lvl5pPr marL="20574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280099"/>
          </a:solidFill>
          <a:latin typeface="Arial" panose="020B0604020202020204" pitchFamily="34" charset="0"/>
          <a:cs typeface="Arial Unicode MS" charset="0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280099"/>
          </a:solidFill>
          <a:latin typeface="Arial" panose="020B0604020202020204" pitchFamily="34" charset="0"/>
          <a:cs typeface="Arial Unicode MS" charset="0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280099"/>
          </a:solidFill>
          <a:latin typeface="Arial" panose="020B0604020202020204" pitchFamily="34" charset="0"/>
          <a:cs typeface="Arial Unicode MS" charset="0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280099"/>
          </a:solidFill>
          <a:latin typeface="Arial" panose="020B0604020202020204" pitchFamily="34" charset="0"/>
          <a:cs typeface="Arial Unicode MS" charset="0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280099"/>
          </a:solidFill>
          <a:latin typeface="Arial" panose="020B0604020202020204" pitchFamily="34" charset="0"/>
          <a:cs typeface="Arial Unicode MS" charset="0"/>
        </a:defRPr>
      </a:lvl9pPr>
    </p:titleStyle>
    <p:bodyStyle>
      <a:lvl1pPr marL="342900" indent="-342900" algn="l" defTabSz="457200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>
            <a:extLst>
              <a:ext uri="{FF2B5EF4-FFF2-40B4-BE49-F238E27FC236}">
                <a16:creationId xmlns:a16="http://schemas.microsoft.com/office/drawing/2014/main" id="{D6C0518E-6BF1-433A-A14A-5D472F3222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481013"/>
            <a:ext cx="9066212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0811A55D-9F10-4D35-88BA-A5D7CE9707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47700" y="1912938"/>
            <a:ext cx="8670925" cy="434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016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4"/>
            <a:r>
              <a:rPr lang="en-GB" altLang="en-US"/>
              <a:t>Ninth Outline Level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D2836489-1BED-40BE-ACB3-9B22E1D343EB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503238" y="6527800"/>
            <a:ext cx="234315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+mn-lt"/>
                <a:cs typeface="Lucida Sans Unicode" panose="020B0602030504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25604" name="Rectangle 4">
            <a:extLst>
              <a:ext uri="{FF2B5EF4-FFF2-40B4-BE49-F238E27FC236}">
                <a16:creationId xmlns:a16="http://schemas.microsoft.com/office/drawing/2014/main" id="{64B5A03B-5E80-41F9-B36D-3DA0987445DA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411538" y="6527800"/>
            <a:ext cx="3190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+mn-lt"/>
                <a:cs typeface="Lucida Sans Unicode" panose="020B0602030504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25605" name="Rectangle 5">
            <a:extLst>
              <a:ext uri="{FF2B5EF4-FFF2-40B4-BE49-F238E27FC236}">
                <a16:creationId xmlns:a16="http://schemas.microsoft.com/office/drawing/2014/main" id="{FBAC7C5A-7E69-491C-8E7B-F561796A040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7154863" y="6527800"/>
            <a:ext cx="234315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+mn-lt"/>
                <a:cs typeface="Lucida Sans Unicode" panose="020B0602030504020204" pitchFamily="34" charset="0"/>
              </a:defRPr>
            </a:lvl1pPr>
          </a:lstStyle>
          <a:p>
            <a:fld id="{41B77267-7C7B-4DFA-8EE8-AC8C91FDAE1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1" r:id="rId3"/>
    <p:sldLayoutId id="2147483942" r:id="rId4"/>
    <p:sldLayoutId id="2147483943" r:id="rId5"/>
    <p:sldLayoutId id="2147483944" r:id="rId6"/>
    <p:sldLayoutId id="2147483945" r:id="rId7"/>
    <p:sldLayoutId id="2147483946" r:id="rId8"/>
    <p:sldLayoutId id="2147483947" r:id="rId9"/>
    <p:sldLayoutId id="2147483948" r:id="rId10"/>
    <p:sldLayoutId id="2147483949" r:id="rId11"/>
  </p:sldLayoutIdLst>
  <p:txStyles>
    <p:titleStyle>
      <a:lvl1pPr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000000"/>
          </a:solidFill>
          <a:latin typeface="Arial" panose="020B0604020202020204" pitchFamily="34" charset="0"/>
          <a:cs typeface="Arial Unicode MS" charset="0"/>
        </a:defRPr>
      </a:lvl2pPr>
      <a:lvl3pPr marL="1143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000000"/>
          </a:solidFill>
          <a:latin typeface="Arial" panose="020B0604020202020204" pitchFamily="34" charset="0"/>
          <a:cs typeface="Arial Unicode MS" charset="0"/>
        </a:defRPr>
      </a:lvl3pPr>
      <a:lvl4pPr marL="1600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000000"/>
          </a:solidFill>
          <a:latin typeface="Arial" panose="020B0604020202020204" pitchFamily="34" charset="0"/>
          <a:cs typeface="Arial Unicode MS" charset="0"/>
        </a:defRPr>
      </a:lvl4pPr>
      <a:lvl5pPr marL="20574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000000"/>
          </a:solidFill>
          <a:latin typeface="Arial" panose="020B0604020202020204" pitchFamily="34" charset="0"/>
          <a:cs typeface="Arial Unicode MS" charset="0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000000"/>
          </a:solidFill>
          <a:latin typeface="Arial" panose="020B0604020202020204" pitchFamily="34" charset="0"/>
          <a:cs typeface="Arial Unicode MS" charset="0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000000"/>
          </a:solidFill>
          <a:latin typeface="Arial" panose="020B0604020202020204" pitchFamily="34" charset="0"/>
          <a:cs typeface="Arial Unicode MS" charset="0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000000"/>
          </a:solidFill>
          <a:latin typeface="Arial" panose="020B0604020202020204" pitchFamily="34" charset="0"/>
          <a:cs typeface="Arial Unicode MS" charset="0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000000"/>
          </a:solidFill>
          <a:latin typeface="Arial" panose="020B0604020202020204" pitchFamily="34" charset="0"/>
          <a:cs typeface="Arial Unicode MS" charset="0"/>
        </a:defRPr>
      </a:lvl9pPr>
    </p:titleStyle>
    <p:bodyStyle>
      <a:lvl1pPr marL="342900" indent="-342900" algn="l" defTabSz="457200" rtl="0" fontAlgn="base" hangingPunct="0">
        <a:lnSpc>
          <a:spcPct val="95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fontAlgn="base" hangingPunct="0">
        <a:lnSpc>
          <a:spcPct val="95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fontAlgn="base" hangingPunct="0">
        <a:lnSpc>
          <a:spcPct val="95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fontAlgn="base" hangingPunct="0">
        <a:lnSpc>
          <a:spcPct val="95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>
            <a:extLst>
              <a:ext uri="{FF2B5EF4-FFF2-40B4-BE49-F238E27FC236}">
                <a16:creationId xmlns:a16="http://schemas.microsoft.com/office/drawing/2014/main" id="{848D89D7-CE0E-48AD-86EF-443BADD6A1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71550" y="661988"/>
            <a:ext cx="8670925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C0B23040-E7DE-4266-A02C-DACD89D587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60475" y="2128838"/>
            <a:ext cx="8310563" cy="416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4"/>
            <a:r>
              <a:rPr lang="en-GB" altLang="en-US"/>
              <a:t>Ninth Outline Level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B01A714E-ACC9-4941-BC6B-D371F88BDCC9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971550" y="6743700"/>
            <a:ext cx="234315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FFFF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26628" name="Rectangle 4">
            <a:extLst>
              <a:ext uri="{FF2B5EF4-FFF2-40B4-BE49-F238E27FC236}">
                <a16:creationId xmlns:a16="http://schemas.microsoft.com/office/drawing/2014/main" id="{C28C6209-3BDB-48C9-820C-5EF86148D8A1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698875" y="6743700"/>
            <a:ext cx="3190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FFFF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26629" name="Rectangle 5">
            <a:extLst>
              <a:ext uri="{FF2B5EF4-FFF2-40B4-BE49-F238E27FC236}">
                <a16:creationId xmlns:a16="http://schemas.microsoft.com/office/drawing/2014/main" id="{D038D7F6-2DB8-42F0-9EC9-D2FE9EDDDE4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7335838" y="6743700"/>
            <a:ext cx="234315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FFFF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fld id="{0111AD63-83F8-484E-A2AB-6E9B42C0653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51" r:id="rId2"/>
    <p:sldLayoutId id="2147483952" r:id="rId3"/>
    <p:sldLayoutId id="2147483953" r:id="rId4"/>
    <p:sldLayoutId id="2147483954" r:id="rId5"/>
    <p:sldLayoutId id="2147483955" r:id="rId6"/>
    <p:sldLayoutId id="2147483956" r:id="rId7"/>
    <p:sldLayoutId id="2147483957" r:id="rId8"/>
    <p:sldLayoutId id="2147483958" r:id="rId9"/>
    <p:sldLayoutId id="2147483959" r:id="rId10"/>
    <p:sldLayoutId id="2147483960" r:id="rId11"/>
  </p:sldLayoutIdLst>
  <p:txStyles>
    <p:titleStyle>
      <a:lvl1pPr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kern="1200">
          <a:solidFill>
            <a:srgbClr val="FFFFFF"/>
          </a:solidFill>
          <a:latin typeface="+mj-lt"/>
          <a:ea typeface="+mj-ea"/>
          <a:cs typeface="+mj-cs"/>
        </a:defRPr>
      </a:lvl1pPr>
      <a:lvl2pPr marL="742950" indent="-28575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FFFFFF"/>
          </a:solidFill>
          <a:latin typeface="Arial" panose="020B0604020202020204" pitchFamily="34" charset="0"/>
          <a:cs typeface="Arial Unicode MS" charset="0"/>
        </a:defRPr>
      </a:lvl2pPr>
      <a:lvl3pPr marL="1143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FFFFFF"/>
          </a:solidFill>
          <a:latin typeface="Arial" panose="020B0604020202020204" pitchFamily="34" charset="0"/>
          <a:cs typeface="Arial Unicode MS" charset="0"/>
        </a:defRPr>
      </a:lvl3pPr>
      <a:lvl4pPr marL="1600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FFFFFF"/>
          </a:solidFill>
          <a:latin typeface="Arial" panose="020B0604020202020204" pitchFamily="34" charset="0"/>
          <a:cs typeface="Arial Unicode MS" charset="0"/>
        </a:defRPr>
      </a:lvl4pPr>
      <a:lvl5pPr marL="20574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FFFFFF"/>
          </a:solidFill>
          <a:latin typeface="Arial" panose="020B0604020202020204" pitchFamily="34" charset="0"/>
          <a:cs typeface="Arial Unicode MS" charset="0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FFFFFF"/>
          </a:solidFill>
          <a:latin typeface="Arial" panose="020B0604020202020204" pitchFamily="34" charset="0"/>
          <a:cs typeface="Arial Unicode MS" charset="0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FFFFFF"/>
          </a:solidFill>
          <a:latin typeface="Arial" panose="020B0604020202020204" pitchFamily="34" charset="0"/>
          <a:cs typeface="Arial Unicode MS" charset="0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FFFFFF"/>
          </a:solidFill>
          <a:latin typeface="Arial" panose="020B0604020202020204" pitchFamily="34" charset="0"/>
          <a:cs typeface="Arial Unicode MS" charset="0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FFFFFF"/>
          </a:solidFill>
          <a:latin typeface="Arial" panose="020B0604020202020204" pitchFamily="34" charset="0"/>
          <a:cs typeface="Arial Unicode MS" charset="0"/>
        </a:defRPr>
      </a:lvl9pPr>
    </p:titleStyle>
    <p:bodyStyle>
      <a:lvl1pPr marL="342900" indent="-342900" algn="l" defTabSz="457200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57200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57200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>
            <a:extLst>
              <a:ext uri="{FF2B5EF4-FFF2-40B4-BE49-F238E27FC236}">
                <a16:creationId xmlns:a16="http://schemas.microsoft.com/office/drawing/2014/main" id="{BF06E3D7-3B25-45E1-B612-0625B9CBF1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539750"/>
            <a:ext cx="8815388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0CFAC9DA-F5E7-4D86-9619-784391BC3F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768475"/>
            <a:ext cx="8815388" cy="506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4"/>
            <a:r>
              <a:rPr lang="en-GB" altLang="en-US"/>
              <a:t>Ninth Outline Level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77215383-DFEC-433B-87F5-A1A1CB7F0941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539750" y="6996113"/>
            <a:ext cx="2333625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FFFF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27652" name="Rectangle 4">
            <a:extLst>
              <a:ext uri="{FF2B5EF4-FFF2-40B4-BE49-F238E27FC236}">
                <a16:creationId xmlns:a16="http://schemas.microsoft.com/office/drawing/2014/main" id="{20BDF57C-85BB-45A2-ADD4-A8458DE18C8A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471863" y="6996113"/>
            <a:ext cx="3176587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FFFF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27653" name="Rectangle 5">
            <a:extLst>
              <a:ext uri="{FF2B5EF4-FFF2-40B4-BE49-F238E27FC236}">
                <a16:creationId xmlns:a16="http://schemas.microsoft.com/office/drawing/2014/main" id="{0C548CC4-11D3-402E-A989-CD3449B41BA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7237413" y="6996113"/>
            <a:ext cx="2333625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FFFF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fld id="{D4147AF3-1FBA-4972-93C5-F1DA5C6A0FA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000000"/>
          </a:solidFill>
          <a:latin typeface="Arial" panose="020B0604020202020204" pitchFamily="34" charset="0"/>
          <a:cs typeface="Arial Unicode MS" charset="0"/>
        </a:defRPr>
      </a:lvl2pPr>
      <a:lvl3pPr marL="1143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000000"/>
          </a:solidFill>
          <a:latin typeface="Arial" panose="020B0604020202020204" pitchFamily="34" charset="0"/>
          <a:cs typeface="Arial Unicode MS" charset="0"/>
        </a:defRPr>
      </a:lvl3pPr>
      <a:lvl4pPr marL="1600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000000"/>
          </a:solidFill>
          <a:latin typeface="Arial" panose="020B0604020202020204" pitchFamily="34" charset="0"/>
          <a:cs typeface="Arial Unicode MS" charset="0"/>
        </a:defRPr>
      </a:lvl4pPr>
      <a:lvl5pPr marL="20574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000000"/>
          </a:solidFill>
          <a:latin typeface="Arial" panose="020B0604020202020204" pitchFamily="34" charset="0"/>
          <a:cs typeface="Arial Unicode MS" charset="0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000000"/>
          </a:solidFill>
          <a:latin typeface="Arial" panose="020B0604020202020204" pitchFamily="34" charset="0"/>
          <a:cs typeface="Arial Unicode MS" charset="0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000000"/>
          </a:solidFill>
          <a:latin typeface="Arial" panose="020B0604020202020204" pitchFamily="34" charset="0"/>
          <a:cs typeface="Arial Unicode MS" charset="0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000000"/>
          </a:solidFill>
          <a:latin typeface="Arial" panose="020B0604020202020204" pitchFamily="34" charset="0"/>
          <a:cs typeface="Arial Unicode MS" charset="0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000000"/>
          </a:solidFill>
          <a:latin typeface="Arial" panose="020B0604020202020204" pitchFamily="34" charset="0"/>
          <a:cs typeface="Arial Unicode MS" charset="0"/>
        </a:defRPr>
      </a:lvl9pPr>
    </p:titleStyle>
    <p:bodyStyle>
      <a:lvl1pPr marL="342900" indent="-342900" algn="l" defTabSz="457200" rtl="0" fontAlgn="base" hangingPunct="0">
        <a:lnSpc>
          <a:spcPct val="93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>
            <a:extLst>
              <a:ext uri="{FF2B5EF4-FFF2-40B4-BE49-F238E27FC236}">
                <a16:creationId xmlns:a16="http://schemas.microsoft.com/office/drawing/2014/main" id="{674222E9-FAE4-4DF7-A4CF-78D956523F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6212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61B0511B-B4DB-4F87-A9B1-F3A799F186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20725" y="1979613"/>
            <a:ext cx="8850313" cy="413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4"/>
            <a:r>
              <a:rPr lang="en-GB" altLang="en-US"/>
              <a:t>Ninth Outline Level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B4AAE8A7-1206-42C2-B2A1-7B9F6D6782CB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612775" y="6562725"/>
            <a:ext cx="234315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2A10DB68-3F48-4AD3-B454-EF48D1AC2080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556000" y="6562725"/>
            <a:ext cx="3190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18142984-D26B-46CF-9546-5A0BFA4C66E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7335838" y="6562725"/>
            <a:ext cx="234315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fld id="{84709D17-F669-4F84-9379-E5508B503A1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kern="1200">
          <a:solidFill>
            <a:srgbClr val="280099"/>
          </a:solidFill>
          <a:latin typeface="+mj-lt"/>
          <a:ea typeface="+mj-ea"/>
          <a:cs typeface="+mj-cs"/>
        </a:defRPr>
      </a:lvl1pPr>
      <a:lvl2pPr marL="742950" indent="-28575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280099"/>
          </a:solidFill>
          <a:latin typeface="Arial" panose="020B0604020202020204" pitchFamily="34" charset="0"/>
          <a:cs typeface="Arial Unicode MS" charset="0"/>
        </a:defRPr>
      </a:lvl2pPr>
      <a:lvl3pPr marL="1143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280099"/>
          </a:solidFill>
          <a:latin typeface="Arial" panose="020B0604020202020204" pitchFamily="34" charset="0"/>
          <a:cs typeface="Arial Unicode MS" charset="0"/>
        </a:defRPr>
      </a:lvl3pPr>
      <a:lvl4pPr marL="1600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280099"/>
          </a:solidFill>
          <a:latin typeface="Arial" panose="020B0604020202020204" pitchFamily="34" charset="0"/>
          <a:cs typeface="Arial Unicode MS" charset="0"/>
        </a:defRPr>
      </a:lvl4pPr>
      <a:lvl5pPr marL="20574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280099"/>
          </a:solidFill>
          <a:latin typeface="Arial" panose="020B0604020202020204" pitchFamily="34" charset="0"/>
          <a:cs typeface="Arial Unicode MS" charset="0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280099"/>
          </a:solidFill>
          <a:latin typeface="Arial" panose="020B0604020202020204" pitchFamily="34" charset="0"/>
          <a:cs typeface="Arial Unicode MS" charset="0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280099"/>
          </a:solidFill>
          <a:latin typeface="Arial" panose="020B0604020202020204" pitchFamily="34" charset="0"/>
          <a:cs typeface="Arial Unicode MS" charset="0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280099"/>
          </a:solidFill>
          <a:latin typeface="Arial" panose="020B0604020202020204" pitchFamily="34" charset="0"/>
          <a:cs typeface="Arial Unicode MS" charset="0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280099"/>
          </a:solidFill>
          <a:latin typeface="Arial" panose="020B0604020202020204" pitchFamily="34" charset="0"/>
          <a:cs typeface="Arial Unicode MS" charset="0"/>
        </a:defRPr>
      </a:lvl9pPr>
    </p:titleStyle>
    <p:bodyStyle>
      <a:lvl1pPr marL="342900" indent="-342900" algn="l" defTabSz="457200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80"/>
          </a:solidFill>
          <a:latin typeface="+mn-lt"/>
          <a:ea typeface="+mn-ea"/>
          <a:cs typeface="+mn-cs"/>
        </a:defRPr>
      </a:lvl1pPr>
      <a:lvl2pPr marL="742950" indent="-285750" algn="l" defTabSz="457200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80"/>
          </a:solidFill>
          <a:latin typeface="+mn-lt"/>
          <a:ea typeface="+mn-ea"/>
          <a:cs typeface="+mn-cs"/>
        </a:defRPr>
      </a:lvl2pPr>
      <a:lvl3pPr marL="1143000" indent="-228600" algn="l" defTabSz="457200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80"/>
          </a:solidFill>
          <a:latin typeface="+mn-lt"/>
          <a:ea typeface="+mn-ea"/>
          <a:cs typeface="+mn-cs"/>
        </a:defRPr>
      </a:lvl3pPr>
      <a:lvl4pPr marL="1600200" indent="-228600" algn="l" defTabSz="457200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80"/>
          </a:solidFill>
          <a:latin typeface="+mn-lt"/>
          <a:ea typeface="+mn-ea"/>
          <a:cs typeface="+mn-cs"/>
        </a:defRPr>
      </a:lvl4pPr>
      <a:lvl5pPr marL="20574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8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>
            <a:extLst>
              <a:ext uri="{FF2B5EF4-FFF2-40B4-BE49-F238E27FC236}">
                <a16:creationId xmlns:a16="http://schemas.microsoft.com/office/drawing/2014/main" id="{B4946D48-5E42-4741-887E-D8919DA7BB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6212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4098" name="Rectangle 2">
            <a:extLst>
              <a:ext uri="{FF2B5EF4-FFF2-40B4-BE49-F238E27FC236}">
                <a16:creationId xmlns:a16="http://schemas.microsoft.com/office/drawing/2014/main" id="{BD97B2A4-2A75-47B7-BA44-1237844547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2165350"/>
            <a:ext cx="9066212" cy="427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4"/>
            <a:r>
              <a:rPr lang="en-GB" altLang="en-US"/>
              <a:t>Ninth Outline Level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D2B2C7AA-EEF6-4173-A48E-BFDB9272E44B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503238" y="6994525"/>
            <a:ext cx="234315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FFFF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5271230B-E1CD-43EA-9D19-D6CD4D00C68F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994525"/>
            <a:ext cx="3190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FFFF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74CBE320-C903-43DF-80DA-F00CC7DB2F0E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994525"/>
            <a:ext cx="234315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FFFF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fld id="{088EF2ED-7FA9-4441-B87A-79068C174FF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 kern="1200">
          <a:solidFill>
            <a:srgbClr val="FFFFFF"/>
          </a:solidFill>
          <a:latin typeface="+mj-lt"/>
          <a:ea typeface="+mj-ea"/>
          <a:cs typeface="+mj-cs"/>
        </a:defRPr>
      </a:lvl1pPr>
      <a:lvl2pPr marL="742950" indent="-28575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FFFFFF"/>
          </a:solidFill>
          <a:latin typeface="Arial" panose="020B0604020202020204" pitchFamily="34" charset="0"/>
          <a:cs typeface="Arial Unicode MS" charset="0"/>
        </a:defRPr>
      </a:lvl2pPr>
      <a:lvl3pPr marL="1143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FFFFFF"/>
          </a:solidFill>
          <a:latin typeface="Arial" panose="020B0604020202020204" pitchFamily="34" charset="0"/>
          <a:cs typeface="Arial Unicode MS" charset="0"/>
        </a:defRPr>
      </a:lvl3pPr>
      <a:lvl4pPr marL="1600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FFFFFF"/>
          </a:solidFill>
          <a:latin typeface="Arial" panose="020B0604020202020204" pitchFamily="34" charset="0"/>
          <a:cs typeface="Arial Unicode MS" charset="0"/>
        </a:defRPr>
      </a:lvl4pPr>
      <a:lvl5pPr marL="20574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FFFFFF"/>
          </a:solidFill>
          <a:latin typeface="Arial" panose="020B0604020202020204" pitchFamily="34" charset="0"/>
          <a:cs typeface="Arial Unicode MS" charset="0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FFFFFF"/>
          </a:solidFill>
          <a:latin typeface="Arial" panose="020B0604020202020204" pitchFamily="34" charset="0"/>
          <a:cs typeface="Arial Unicode MS" charset="0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FFFFFF"/>
          </a:solidFill>
          <a:latin typeface="Arial" panose="020B0604020202020204" pitchFamily="34" charset="0"/>
          <a:cs typeface="Arial Unicode MS" charset="0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FFFFFF"/>
          </a:solidFill>
          <a:latin typeface="Arial" panose="020B0604020202020204" pitchFamily="34" charset="0"/>
          <a:cs typeface="Arial Unicode MS" charset="0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FFFFFF"/>
          </a:solidFill>
          <a:latin typeface="Arial" panose="020B0604020202020204" pitchFamily="34" charset="0"/>
          <a:cs typeface="Arial Unicode MS" charset="0"/>
        </a:defRPr>
      </a:lvl9pPr>
    </p:titleStyle>
    <p:bodyStyle>
      <a:lvl1pPr marL="342900" indent="-342900" algn="l" defTabSz="457200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57200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57200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>
            <a:extLst>
              <a:ext uri="{FF2B5EF4-FFF2-40B4-BE49-F238E27FC236}">
                <a16:creationId xmlns:a16="http://schemas.microsoft.com/office/drawing/2014/main" id="{B2E5EF84-CE27-4B55-A316-6EBBF3D65B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6212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5122" name="Rectangle 2">
            <a:extLst>
              <a:ext uri="{FF2B5EF4-FFF2-40B4-BE49-F238E27FC236}">
                <a16:creationId xmlns:a16="http://schemas.microsoft.com/office/drawing/2014/main" id="{A863F710-8980-4DDE-A3C2-E65C258D1F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2160588"/>
            <a:ext cx="9066212" cy="459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4"/>
            <a:r>
              <a:rPr lang="en-GB" altLang="en-US"/>
              <a:t>Ninth Outline Level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9D2D98F1-13B9-4539-8612-D8C199DB03B8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315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FFFF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2833E01E-1B95-4360-85A7-D7178EAD09C6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0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FFFF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B1100EA7-C0F1-4731-8874-304417A33A4A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315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FFFF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fld id="{84490AC8-B7EC-4E21-99F0-9490F3844A9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000000"/>
          </a:solidFill>
          <a:latin typeface="Arial" panose="020B0604020202020204" pitchFamily="34" charset="0"/>
          <a:cs typeface="Arial Unicode MS" charset="0"/>
        </a:defRPr>
      </a:lvl2pPr>
      <a:lvl3pPr marL="1143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000000"/>
          </a:solidFill>
          <a:latin typeface="Arial" panose="020B0604020202020204" pitchFamily="34" charset="0"/>
          <a:cs typeface="Arial Unicode MS" charset="0"/>
        </a:defRPr>
      </a:lvl3pPr>
      <a:lvl4pPr marL="1600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000000"/>
          </a:solidFill>
          <a:latin typeface="Arial" panose="020B0604020202020204" pitchFamily="34" charset="0"/>
          <a:cs typeface="Arial Unicode MS" charset="0"/>
        </a:defRPr>
      </a:lvl4pPr>
      <a:lvl5pPr marL="20574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000000"/>
          </a:solidFill>
          <a:latin typeface="Arial" panose="020B0604020202020204" pitchFamily="34" charset="0"/>
          <a:cs typeface="Arial Unicode MS" charset="0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000000"/>
          </a:solidFill>
          <a:latin typeface="Arial" panose="020B0604020202020204" pitchFamily="34" charset="0"/>
          <a:cs typeface="Arial Unicode MS" charset="0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000000"/>
          </a:solidFill>
          <a:latin typeface="Arial" panose="020B0604020202020204" pitchFamily="34" charset="0"/>
          <a:cs typeface="Arial Unicode MS" charset="0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000000"/>
          </a:solidFill>
          <a:latin typeface="Arial" panose="020B0604020202020204" pitchFamily="34" charset="0"/>
          <a:cs typeface="Arial Unicode MS" charset="0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000000"/>
          </a:solidFill>
          <a:latin typeface="Arial" panose="020B0604020202020204" pitchFamily="34" charset="0"/>
          <a:cs typeface="Arial Unicode MS" charset="0"/>
        </a:defRPr>
      </a:lvl9pPr>
    </p:titleStyle>
    <p:bodyStyle>
      <a:lvl1pPr marL="342900" indent="-342900" algn="l" defTabSz="457200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57200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57200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>
            <a:extLst>
              <a:ext uri="{FF2B5EF4-FFF2-40B4-BE49-F238E27FC236}">
                <a16:creationId xmlns:a16="http://schemas.microsoft.com/office/drawing/2014/main" id="{8B09F772-E163-47FE-B7F1-0BAA3E40F2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6212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6146" name="Rectangle 2">
            <a:extLst>
              <a:ext uri="{FF2B5EF4-FFF2-40B4-BE49-F238E27FC236}">
                <a16:creationId xmlns:a16="http://schemas.microsoft.com/office/drawing/2014/main" id="{3E27BAB3-AFF2-4227-B691-37443E9504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6212" cy="498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4"/>
            <a:r>
              <a:rPr lang="en-GB" altLang="en-US"/>
              <a:t>Ninth Outline Level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4781A2D4-C399-4064-AC54-F6E1BBEC3CB0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315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FFFF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EA32BE44-BC64-4219-96A8-B970D9D0038E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0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FFFF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74DDDC25-7ABB-46FD-8636-F3A335484ADC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315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FFFFFF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fld id="{74FE7A08-1D2E-4898-A659-F9BF8900BA0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xStyles>
    <p:titleStyle>
      <a:lvl1pPr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kern="1200">
          <a:solidFill>
            <a:srgbClr val="FFFFFF"/>
          </a:solidFill>
          <a:latin typeface="+mj-lt"/>
          <a:ea typeface="+mj-ea"/>
          <a:cs typeface="+mj-cs"/>
        </a:defRPr>
      </a:lvl1pPr>
      <a:lvl2pPr marL="742950" indent="-28575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FFFFFF"/>
          </a:solidFill>
          <a:latin typeface="Arial" panose="020B0604020202020204" pitchFamily="34" charset="0"/>
          <a:cs typeface="Arial Unicode MS" charset="0"/>
        </a:defRPr>
      </a:lvl2pPr>
      <a:lvl3pPr marL="1143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FFFFFF"/>
          </a:solidFill>
          <a:latin typeface="Arial" panose="020B0604020202020204" pitchFamily="34" charset="0"/>
          <a:cs typeface="Arial Unicode MS" charset="0"/>
        </a:defRPr>
      </a:lvl3pPr>
      <a:lvl4pPr marL="1600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FFFFFF"/>
          </a:solidFill>
          <a:latin typeface="Arial" panose="020B0604020202020204" pitchFamily="34" charset="0"/>
          <a:cs typeface="Arial Unicode MS" charset="0"/>
        </a:defRPr>
      </a:lvl4pPr>
      <a:lvl5pPr marL="20574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FFFFFF"/>
          </a:solidFill>
          <a:latin typeface="Arial" panose="020B0604020202020204" pitchFamily="34" charset="0"/>
          <a:cs typeface="Arial Unicode MS" charset="0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FFFFFF"/>
          </a:solidFill>
          <a:latin typeface="Arial" panose="020B0604020202020204" pitchFamily="34" charset="0"/>
          <a:cs typeface="Arial Unicode MS" charset="0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FFFFFF"/>
          </a:solidFill>
          <a:latin typeface="Arial" panose="020B0604020202020204" pitchFamily="34" charset="0"/>
          <a:cs typeface="Arial Unicode MS" charset="0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FFFFFF"/>
          </a:solidFill>
          <a:latin typeface="Arial" panose="020B0604020202020204" pitchFamily="34" charset="0"/>
          <a:cs typeface="Arial Unicode MS" charset="0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FFFFFF"/>
          </a:solidFill>
          <a:latin typeface="Arial" panose="020B0604020202020204" pitchFamily="34" charset="0"/>
          <a:cs typeface="Arial Unicode MS" charset="0"/>
        </a:defRPr>
      </a:lvl9pPr>
    </p:titleStyle>
    <p:bodyStyle>
      <a:lvl1pPr marL="342900" indent="-342900" algn="l" defTabSz="457200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57200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57200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>
            <a:extLst>
              <a:ext uri="{FF2B5EF4-FFF2-40B4-BE49-F238E27FC236}">
                <a16:creationId xmlns:a16="http://schemas.microsoft.com/office/drawing/2014/main" id="{C6B5F4C0-54BE-493E-AE21-5D069C98DA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36550"/>
            <a:ext cx="9066212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5503E548-8C2C-4D52-924B-A7FF6EA76C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6212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016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4"/>
            <a:r>
              <a:rPr lang="en-GB" altLang="en-US"/>
              <a:t>Ninth Outline Level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15391AD9-3602-4C80-A346-4B107E85527D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503238" y="6670675"/>
            <a:ext cx="234315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+mn-lt"/>
                <a:cs typeface="Lucida Sans Unicode" panose="020B0602030504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AE7A9CE4-289A-4A02-A670-B0B9C7F152E0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670675"/>
            <a:ext cx="3190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+mn-lt"/>
                <a:cs typeface="Lucida Sans Unicode" panose="020B0602030504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0353BCD4-A648-4604-9162-2CB43842F0A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670675"/>
            <a:ext cx="234315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+mn-lt"/>
                <a:cs typeface="Lucida Sans Unicode" panose="020B0602030504020204" pitchFamily="34" charset="0"/>
              </a:defRPr>
            </a:lvl1pPr>
          </a:lstStyle>
          <a:p>
            <a:fld id="{1FB4EC8E-5D75-4F38-AAD3-10D6A230BFA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xStyles>
    <p:titleStyle>
      <a:lvl1pPr algn="ctr" defTabSz="457200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kern="1200">
          <a:solidFill>
            <a:srgbClr val="000080"/>
          </a:solidFill>
          <a:latin typeface="+mj-lt"/>
          <a:ea typeface="+mj-ea"/>
          <a:cs typeface="+mj-cs"/>
        </a:defRPr>
      </a:lvl1pPr>
      <a:lvl2pPr marL="742950" indent="-285750" algn="ctr" defTabSz="457200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000080"/>
          </a:solidFill>
          <a:latin typeface="Times New Roman" panose="02020603050405020304" pitchFamily="18" charset="0"/>
          <a:cs typeface="Arial Unicode MS" charset="0"/>
        </a:defRPr>
      </a:lvl2pPr>
      <a:lvl3pPr marL="1143000" indent="-228600" algn="ctr" defTabSz="457200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000080"/>
          </a:solidFill>
          <a:latin typeface="Times New Roman" panose="02020603050405020304" pitchFamily="18" charset="0"/>
          <a:cs typeface="Arial Unicode MS" charset="0"/>
        </a:defRPr>
      </a:lvl3pPr>
      <a:lvl4pPr marL="1600200" indent="-228600" algn="ctr" defTabSz="457200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000080"/>
          </a:solidFill>
          <a:latin typeface="Times New Roman" panose="02020603050405020304" pitchFamily="18" charset="0"/>
          <a:cs typeface="Arial Unicode MS" charset="0"/>
        </a:defRPr>
      </a:lvl4pPr>
      <a:lvl5pPr marL="2057400" indent="-228600" algn="ctr" defTabSz="457200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000080"/>
          </a:solidFill>
          <a:latin typeface="Times New Roman" panose="02020603050405020304" pitchFamily="18" charset="0"/>
          <a:cs typeface="Arial Unicode MS" charset="0"/>
        </a:defRPr>
      </a:lvl5pPr>
      <a:lvl6pPr marL="2514600" indent="-228600" algn="ctr" defTabSz="457200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000080"/>
          </a:solidFill>
          <a:latin typeface="Times New Roman" panose="02020603050405020304" pitchFamily="18" charset="0"/>
          <a:cs typeface="Arial Unicode MS" charset="0"/>
        </a:defRPr>
      </a:lvl6pPr>
      <a:lvl7pPr marL="2971800" indent="-228600" algn="ctr" defTabSz="457200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000080"/>
          </a:solidFill>
          <a:latin typeface="Times New Roman" panose="02020603050405020304" pitchFamily="18" charset="0"/>
          <a:cs typeface="Arial Unicode MS" charset="0"/>
        </a:defRPr>
      </a:lvl7pPr>
      <a:lvl8pPr marL="3429000" indent="-228600" algn="ctr" defTabSz="457200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000080"/>
          </a:solidFill>
          <a:latin typeface="Times New Roman" panose="02020603050405020304" pitchFamily="18" charset="0"/>
          <a:cs typeface="Arial Unicode MS" charset="0"/>
        </a:defRPr>
      </a:lvl8pPr>
      <a:lvl9pPr marL="3886200" indent="-228600" algn="ctr" defTabSz="457200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>
          <a:solidFill>
            <a:srgbClr val="000080"/>
          </a:solidFill>
          <a:latin typeface="Times New Roman" panose="02020603050405020304" pitchFamily="18" charset="0"/>
          <a:cs typeface="Arial Unicode MS" charset="0"/>
        </a:defRPr>
      </a:lvl9pPr>
    </p:titleStyle>
    <p:bodyStyle>
      <a:lvl1pPr marL="342900" indent="-342900" algn="l" defTabSz="457200" rtl="0" fontAlgn="base" hangingPunct="0">
        <a:lnSpc>
          <a:spcPct val="95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fontAlgn="base" hangingPunct="0">
        <a:lnSpc>
          <a:spcPct val="95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fontAlgn="base" hangingPunct="0">
        <a:lnSpc>
          <a:spcPct val="95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fontAlgn="base" hangingPunct="0">
        <a:lnSpc>
          <a:spcPct val="95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>
            <a:extLst>
              <a:ext uri="{FF2B5EF4-FFF2-40B4-BE49-F238E27FC236}">
                <a16:creationId xmlns:a16="http://schemas.microsoft.com/office/drawing/2014/main" id="{769D250E-B411-4984-83A4-384CED5FA0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6212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D4884D0F-D4D3-4360-A87D-023264D51B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6212" cy="498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016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4"/>
            <a:r>
              <a:rPr lang="en-GB" altLang="en-US"/>
              <a:t>Ninth Outline Level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DAD424A7-59DE-46BB-A497-29665A847417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315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FFFFFF"/>
                </a:solidFill>
                <a:latin typeface="+mn-lt"/>
                <a:cs typeface="Lucida Sans Unicode" panose="020B0602030504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id="{CF2A3664-B1E5-465C-ABBE-DE0BBF514FE8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0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FFFFFF"/>
                </a:solidFill>
                <a:latin typeface="+mn-lt"/>
                <a:cs typeface="Lucida Sans Unicode" panose="020B0602030504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5EEAB3AD-23CF-4501-8497-79A0201C02E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315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FFFFFF"/>
                </a:solidFill>
                <a:latin typeface="+mn-lt"/>
                <a:cs typeface="Lucida Sans Unicode" panose="020B0602030504020204" pitchFamily="34" charset="0"/>
              </a:defRPr>
            </a:lvl1pPr>
          </a:lstStyle>
          <a:p>
            <a:fld id="{A6D3AE36-7F09-41AE-9A28-10288CB97A9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xStyles>
    <p:titleStyle>
      <a:lvl1pPr algn="ctr" defTabSz="457200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 i="1" kern="1200">
          <a:solidFill>
            <a:srgbClr val="FFFFFF"/>
          </a:solidFill>
          <a:latin typeface="+mj-lt"/>
          <a:ea typeface="+mj-ea"/>
          <a:cs typeface="+mj-cs"/>
        </a:defRPr>
      </a:lvl1pPr>
      <a:lvl2pPr marL="742950" indent="-285750" algn="ctr" defTabSz="457200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 i="1">
          <a:solidFill>
            <a:srgbClr val="FFFFFF"/>
          </a:solidFill>
          <a:latin typeface="Times New Roman" panose="02020603050405020304" pitchFamily="18" charset="0"/>
          <a:cs typeface="Arial Unicode MS" charset="0"/>
        </a:defRPr>
      </a:lvl2pPr>
      <a:lvl3pPr marL="1143000" indent="-228600" algn="ctr" defTabSz="457200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 i="1">
          <a:solidFill>
            <a:srgbClr val="FFFFFF"/>
          </a:solidFill>
          <a:latin typeface="Times New Roman" panose="02020603050405020304" pitchFamily="18" charset="0"/>
          <a:cs typeface="Arial Unicode MS" charset="0"/>
        </a:defRPr>
      </a:lvl3pPr>
      <a:lvl4pPr marL="1600200" indent="-228600" algn="ctr" defTabSz="457200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 i="1">
          <a:solidFill>
            <a:srgbClr val="FFFFFF"/>
          </a:solidFill>
          <a:latin typeface="Times New Roman" panose="02020603050405020304" pitchFamily="18" charset="0"/>
          <a:cs typeface="Arial Unicode MS" charset="0"/>
        </a:defRPr>
      </a:lvl4pPr>
      <a:lvl5pPr marL="2057400" indent="-228600" algn="ctr" defTabSz="457200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 i="1">
          <a:solidFill>
            <a:srgbClr val="FFFFFF"/>
          </a:solidFill>
          <a:latin typeface="Times New Roman" panose="02020603050405020304" pitchFamily="18" charset="0"/>
          <a:cs typeface="Arial Unicode MS" charset="0"/>
        </a:defRPr>
      </a:lvl5pPr>
      <a:lvl6pPr marL="2514600" indent="-228600" algn="ctr" defTabSz="457200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 i="1">
          <a:solidFill>
            <a:srgbClr val="FFFFFF"/>
          </a:solidFill>
          <a:latin typeface="Times New Roman" panose="02020603050405020304" pitchFamily="18" charset="0"/>
          <a:cs typeface="Arial Unicode MS" charset="0"/>
        </a:defRPr>
      </a:lvl6pPr>
      <a:lvl7pPr marL="2971800" indent="-228600" algn="ctr" defTabSz="457200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 i="1">
          <a:solidFill>
            <a:srgbClr val="FFFFFF"/>
          </a:solidFill>
          <a:latin typeface="Times New Roman" panose="02020603050405020304" pitchFamily="18" charset="0"/>
          <a:cs typeface="Arial Unicode MS" charset="0"/>
        </a:defRPr>
      </a:lvl7pPr>
      <a:lvl8pPr marL="3429000" indent="-228600" algn="ctr" defTabSz="457200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 i="1">
          <a:solidFill>
            <a:srgbClr val="FFFFFF"/>
          </a:solidFill>
          <a:latin typeface="Times New Roman" panose="02020603050405020304" pitchFamily="18" charset="0"/>
          <a:cs typeface="Arial Unicode MS" charset="0"/>
        </a:defRPr>
      </a:lvl8pPr>
      <a:lvl9pPr marL="3886200" indent="-228600" algn="ctr" defTabSz="457200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 i="1">
          <a:solidFill>
            <a:srgbClr val="FFFFFF"/>
          </a:solidFill>
          <a:latin typeface="Times New Roman" panose="02020603050405020304" pitchFamily="18" charset="0"/>
          <a:cs typeface="Arial Unicode MS" charset="0"/>
        </a:defRPr>
      </a:lvl9pPr>
    </p:titleStyle>
    <p:bodyStyle>
      <a:lvl1pPr marL="342900" indent="-342900" algn="l" defTabSz="457200" rtl="0" fontAlgn="base" hangingPunct="0">
        <a:lnSpc>
          <a:spcPct val="95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fontAlgn="base" hangingPunct="0">
        <a:lnSpc>
          <a:spcPct val="95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57200" rtl="0" fontAlgn="base" hangingPunct="0">
        <a:lnSpc>
          <a:spcPct val="95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57200" rtl="0" fontAlgn="base" hangingPunct="0">
        <a:lnSpc>
          <a:spcPct val="95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57200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>
            <a:extLst>
              <a:ext uri="{FF2B5EF4-FFF2-40B4-BE49-F238E27FC236}">
                <a16:creationId xmlns:a16="http://schemas.microsoft.com/office/drawing/2014/main" id="{1BB72803-3F2D-4858-A981-06C40B76AD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6226175"/>
            <a:ext cx="9066212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id="{54494D18-870B-42E8-A51A-E2C1ADA1E5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792163"/>
            <a:ext cx="9066212" cy="413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4"/>
            <a:r>
              <a:rPr lang="en-GB" altLang="en-US"/>
              <a:t>Ninth Outline Level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6D709151-20F9-4D59-848A-CBB1A3DB2D68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503238" y="5375275"/>
            <a:ext cx="234315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9220" name="Rectangle 4">
            <a:extLst>
              <a:ext uri="{FF2B5EF4-FFF2-40B4-BE49-F238E27FC236}">
                <a16:creationId xmlns:a16="http://schemas.microsoft.com/office/drawing/2014/main" id="{AFF7BF89-3762-4946-ACAB-8C949138F223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448050" y="5375275"/>
            <a:ext cx="3190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9221" name="Rectangle 5">
            <a:extLst>
              <a:ext uri="{FF2B5EF4-FFF2-40B4-BE49-F238E27FC236}">
                <a16:creationId xmlns:a16="http://schemas.microsoft.com/office/drawing/2014/main" id="{4F17EE86-0CBC-4F36-B29F-3A8A54A9C7BA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5375275"/>
            <a:ext cx="234315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fld id="{CA521BE6-7CA5-4297-B2B4-69C9E3C7EF8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 kern="1200">
          <a:solidFill>
            <a:srgbClr val="FFFFFF"/>
          </a:solidFill>
          <a:latin typeface="+mj-lt"/>
          <a:ea typeface="+mj-ea"/>
          <a:cs typeface="+mj-cs"/>
        </a:defRPr>
      </a:lvl1pPr>
      <a:lvl2pPr marL="742950" indent="-28575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FFFFFF"/>
          </a:solidFill>
          <a:latin typeface="Arial" panose="020B0604020202020204" pitchFamily="34" charset="0"/>
          <a:cs typeface="Arial Unicode MS" charset="0"/>
        </a:defRPr>
      </a:lvl2pPr>
      <a:lvl3pPr marL="1143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FFFFFF"/>
          </a:solidFill>
          <a:latin typeface="Arial" panose="020B0604020202020204" pitchFamily="34" charset="0"/>
          <a:cs typeface="Arial Unicode MS" charset="0"/>
        </a:defRPr>
      </a:lvl3pPr>
      <a:lvl4pPr marL="1600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FFFFFF"/>
          </a:solidFill>
          <a:latin typeface="Arial" panose="020B0604020202020204" pitchFamily="34" charset="0"/>
          <a:cs typeface="Arial Unicode MS" charset="0"/>
        </a:defRPr>
      </a:lvl4pPr>
      <a:lvl5pPr marL="20574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FFFFFF"/>
          </a:solidFill>
          <a:latin typeface="Arial" panose="020B0604020202020204" pitchFamily="34" charset="0"/>
          <a:cs typeface="Arial Unicode MS" charset="0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FFFFFF"/>
          </a:solidFill>
          <a:latin typeface="Arial" panose="020B0604020202020204" pitchFamily="34" charset="0"/>
          <a:cs typeface="Arial Unicode MS" charset="0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FFFFFF"/>
          </a:solidFill>
          <a:latin typeface="Arial" panose="020B0604020202020204" pitchFamily="34" charset="0"/>
          <a:cs typeface="Arial Unicode MS" charset="0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FFFFFF"/>
          </a:solidFill>
          <a:latin typeface="Arial" panose="020B0604020202020204" pitchFamily="34" charset="0"/>
          <a:cs typeface="Arial Unicode MS" charset="0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100" b="1">
          <a:solidFill>
            <a:srgbClr val="FFFFFF"/>
          </a:solidFill>
          <a:latin typeface="Arial" panose="020B0604020202020204" pitchFamily="34" charset="0"/>
          <a:cs typeface="Arial Unicode MS" charset="0"/>
        </a:defRPr>
      </a:lvl9pPr>
    </p:titleStyle>
    <p:bodyStyle>
      <a:lvl1pPr marL="342900" indent="-342900" algn="l" defTabSz="457200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1">
            <a:extLst>
              <a:ext uri="{FF2B5EF4-FFF2-40B4-BE49-F238E27FC236}">
                <a16:creationId xmlns:a16="http://schemas.microsoft.com/office/drawing/2014/main" id="{16996FFC-0889-4C67-8837-C0BA6A8689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675" y="717550"/>
            <a:ext cx="8351838" cy="576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8080" rIns="0" bIns="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3200">
                <a:cs typeface="Arial Unicode MS" charset="0"/>
              </a:rPr>
              <a:t>Hackers Plan Space Satellites to Combat Censorship</a:t>
            </a:r>
          </a:p>
          <a:p>
            <a:pPr algn="ctr">
              <a:buClrTx/>
              <a:buFontTx/>
              <a:buNone/>
            </a:pPr>
            <a:endParaRPr lang="en-US" altLang="en-US" sz="3200">
              <a:cs typeface="Arial Unicode MS" charset="0"/>
            </a:endParaRPr>
          </a:p>
          <a:p>
            <a:pPr algn="ctr">
              <a:buClrTx/>
              <a:buFontTx/>
              <a:buNone/>
            </a:pPr>
            <a:r>
              <a:rPr lang="en-US" altLang="en-US" sz="2200">
                <a:cs typeface="Arial Unicode MS" charset="0"/>
              </a:rPr>
              <a:t>By: David Cocke</a:t>
            </a:r>
          </a:p>
          <a:p>
            <a:pPr algn="ctr">
              <a:buClrTx/>
              <a:buFontTx/>
              <a:buNone/>
            </a:pPr>
            <a:r>
              <a:rPr lang="en-US" altLang="en-US" sz="2200">
                <a:cs typeface="Arial Unicode MS" charset="0"/>
              </a:rPr>
              <a:t>ACM TechNews: 01/04/12</a:t>
            </a:r>
          </a:p>
          <a:p>
            <a:pPr algn="ctr">
              <a:buClrTx/>
              <a:buFontTx/>
              <a:buNone/>
            </a:pPr>
            <a:r>
              <a:rPr lang="en-US" altLang="en-US" sz="2200">
                <a:cs typeface="Arial Unicode MS" charset="0"/>
              </a:rPr>
              <a:t>Source: BBC News (12/30/11) David Meyer</a:t>
            </a:r>
          </a:p>
          <a:p>
            <a:pPr algn="ctr">
              <a:buClrTx/>
              <a:buFontTx/>
              <a:buNone/>
            </a:pPr>
            <a:r>
              <a:rPr lang="en-US" altLang="en-US" sz="2200">
                <a:cs typeface="Arial Unicode MS" charset="0"/>
              </a:rPr>
              <a:t>Website:</a:t>
            </a:r>
          </a:p>
          <a:p>
            <a:pPr algn="ctr">
              <a:buClrTx/>
              <a:buFontTx/>
              <a:buNone/>
            </a:pPr>
            <a:r>
              <a:rPr lang="en-US" altLang="en-US" sz="2200">
                <a:cs typeface="Arial Unicode MS" charset="0"/>
              </a:rPr>
              <a:t>http://www.bbc.co.uk/news/technology-16367042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>
            <a:extLst>
              <a:ext uri="{FF2B5EF4-FFF2-40B4-BE49-F238E27FC236}">
                <a16:creationId xmlns:a16="http://schemas.microsoft.com/office/drawing/2014/main" id="{E4BA34A9-2991-4C5E-A868-C92B6E9E884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28675" y="717550"/>
            <a:ext cx="8351838" cy="1262063"/>
          </a:xfrm>
          <a:ln/>
        </p:spPr>
        <p:txBody>
          <a:bodyPr tIns="360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/>
              <a:t>Summary</a:t>
            </a:r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1A4C39F6-2B90-4D0D-AE0E-4175210A0C45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900113" y="2160588"/>
            <a:ext cx="8280400" cy="4319587"/>
          </a:xfrm>
          <a:ln/>
        </p:spPr>
        <p:txBody>
          <a:bodyPr/>
          <a:lstStyle/>
          <a:p>
            <a:pPr marL="428625" indent="-323850">
              <a:buSzPct val="45000"/>
              <a:buFont typeface="Wingdings" panose="05000000000000000000" pitchFamily="2" charset="2"/>
              <a:buChar char=""/>
              <a:tabLst>
                <a:tab pos="428625" algn="l"/>
                <a:tab pos="541338" algn="l"/>
                <a:tab pos="998538" algn="l"/>
                <a:tab pos="1455738" algn="l"/>
                <a:tab pos="1912938" algn="l"/>
                <a:tab pos="2370138" algn="l"/>
                <a:tab pos="2827338" algn="l"/>
                <a:tab pos="3284538" algn="l"/>
                <a:tab pos="3741738" algn="l"/>
                <a:tab pos="4198938" algn="l"/>
                <a:tab pos="4656138" algn="l"/>
                <a:tab pos="5113338" algn="l"/>
                <a:tab pos="5570538" algn="l"/>
                <a:tab pos="6027738" algn="l"/>
                <a:tab pos="6484938" algn="l"/>
                <a:tab pos="6942138" algn="l"/>
                <a:tab pos="7399338" algn="l"/>
                <a:tab pos="7856538" algn="l"/>
                <a:tab pos="8313738" algn="l"/>
                <a:tab pos="8770938" algn="l"/>
                <a:tab pos="9228138" algn="l"/>
              </a:tabLst>
            </a:pPr>
            <a:r>
              <a:rPr lang="en-US" altLang="en-US"/>
              <a:t>A group of Hackers is planning on launching communication satellites into orbit to create a internet that cannot be censored by any government.</a:t>
            </a:r>
          </a:p>
          <a:p>
            <a:pPr marL="428625" indent="-323850">
              <a:buClrTx/>
              <a:buSzPct val="45000"/>
              <a:buFontTx/>
              <a:buNone/>
              <a:tabLst>
                <a:tab pos="428625" algn="l"/>
                <a:tab pos="541338" algn="l"/>
                <a:tab pos="998538" algn="l"/>
                <a:tab pos="1455738" algn="l"/>
                <a:tab pos="1912938" algn="l"/>
                <a:tab pos="2370138" algn="l"/>
                <a:tab pos="2827338" algn="l"/>
                <a:tab pos="3284538" algn="l"/>
                <a:tab pos="3741738" algn="l"/>
                <a:tab pos="4198938" algn="l"/>
                <a:tab pos="4656138" algn="l"/>
                <a:tab pos="5113338" algn="l"/>
                <a:tab pos="5570538" algn="l"/>
                <a:tab pos="6027738" algn="l"/>
                <a:tab pos="6484938" algn="l"/>
                <a:tab pos="6942138" algn="l"/>
                <a:tab pos="7399338" algn="l"/>
                <a:tab pos="7856538" algn="l"/>
                <a:tab pos="8313738" algn="l"/>
                <a:tab pos="8770938" algn="l"/>
                <a:tab pos="9228138" algn="l"/>
              </a:tabLst>
            </a:pPr>
            <a:r>
              <a:rPr lang="en-US" altLang="en-US"/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>
            <a:extLst>
              <a:ext uri="{FF2B5EF4-FFF2-40B4-BE49-F238E27FC236}">
                <a16:creationId xmlns:a16="http://schemas.microsoft.com/office/drawing/2014/main" id="{7FF42AEC-B5CF-4B1D-A072-26870769A00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28675" y="717550"/>
            <a:ext cx="8351838" cy="1262063"/>
          </a:xfrm>
          <a:ln/>
        </p:spPr>
        <p:txBody>
          <a:bodyPr tIns="360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/>
              <a:t>Ethical Decision-Making </a:t>
            </a:r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6C7E82E6-1AC1-4807-80D6-7FCF0D107813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900113" y="2160588"/>
            <a:ext cx="8280400" cy="5997575"/>
          </a:xfrm>
          <a:ln/>
        </p:spPr>
        <p:txBody>
          <a:bodyPr tIns="19440"/>
          <a:lstStyle/>
          <a:p>
            <a:pPr marL="428625" indent="-323850">
              <a:buSzPct val="45000"/>
              <a:buFont typeface="Wingdings" panose="05000000000000000000" pitchFamily="2" charset="2"/>
              <a:buChar char=""/>
              <a:tabLst>
                <a:tab pos="428625" algn="l"/>
                <a:tab pos="541338" algn="l"/>
                <a:tab pos="998538" algn="l"/>
                <a:tab pos="1455738" algn="l"/>
                <a:tab pos="1912938" algn="l"/>
                <a:tab pos="2370138" algn="l"/>
                <a:tab pos="2827338" algn="l"/>
                <a:tab pos="3284538" algn="l"/>
                <a:tab pos="3741738" algn="l"/>
                <a:tab pos="4198938" algn="l"/>
                <a:tab pos="4656138" algn="l"/>
                <a:tab pos="5113338" algn="l"/>
                <a:tab pos="5570538" algn="l"/>
                <a:tab pos="6027738" algn="l"/>
                <a:tab pos="6484938" algn="l"/>
                <a:tab pos="6942138" algn="l"/>
                <a:tab pos="7399338" algn="l"/>
                <a:tab pos="7856538" algn="l"/>
                <a:tab pos="8313738" algn="l"/>
                <a:tab pos="8770938" algn="l"/>
                <a:tab pos="9228138" algn="l"/>
              </a:tabLst>
            </a:pPr>
            <a:r>
              <a:rPr lang="en-US" altLang="en-US" sz="2200" b="1"/>
              <a:t>Description of the Ethical Issue:</a:t>
            </a:r>
          </a:p>
          <a:p>
            <a:pPr marL="428625" indent="-323850">
              <a:buClrTx/>
              <a:buSzPct val="45000"/>
              <a:buFontTx/>
              <a:buNone/>
              <a:tabLst>
                <a:tab pos="428625" algn="l"/>
                <a:tab pos="541338" algn="l"/>
                <a:tab pos="998538" algn="l"/>
                <a:tab pos="1455738" algn="l"/>
                <a:tab pos="1912938" algn="l"/>
                <a:tab pos="2370138" algn="l"/>
                <a:tab pos="2827338" algn="l"/>
                <a:tab pos="3284538" algn="l"/>
                <a:tab pos="3741738" algn="l"/>
                <a:tab pos="4198938" algn="l"/>
                <a:tab pos="4656138" algn="l"/>
                <a:tab pos="5113338" algn="l"/>
                <a:tab pos="5570538" algn="l"/>
                <a:tab pos="6027738" algn="l"/>
                <a:tab pos="6484938" algn="l"/>
                <a:tab pos="6942138" algn="l"/>
                <a:tab pos="7399338" algn="l"/>
                <a:tab pos="7856538" algn="l"/>
                <a:tab pos="8313738" algn="l"/>
                <a:tab pos="8770938" algn="l"/>
                <a:tab pos="9228138" algn="l"/>
              </a:tabLst>
            </a:pPr>
            <a:r>
              <a:rPr lang="en-US" altLang="en-US" sz="2000"/>
              <a:t>Lost of internet privacy </a:t>
            </a:r>
          </a:p>
          <a:p>
            <a:pPr marL="428625" indent="-323850">
              <a:buClrTx/>
              <a:buFontTx/>
              <a:buNone/>
              <a:tabLst>
                <a:tab pos="428625" algn="l"/>
                <a:tab pos="541338" algn="l"/>
                <a:tab pos="998538" algn="l"/>
                <a:tab pos="1455738" algn="l"/>
                <a:tab pos="1912938" algn="l"/>
                <a:tab pos="2370138" algn="l"/>
                <a:tab pos="2827338" algn="l"/>
                <a:tab pos="3284538" algn="l"/>
                <a:tab pos="3741738" algn="l"/>
                <a:tab pos="4198938" algn="l"/>
                <a:tab pos="4656138" algn="l"/>
                <a:tab pos="5113338" algn="l"/>
                <a:tab pos="5570538" algn="l"/>
                <a:tab pos="6027738" algn="l"/>
                <a:tab pos="6484938" algn="l"/>
                <a:tab pos="6942138" algn="l"/>
                <a:tab pos="7399338" algn="l"/>
                <a:tab pos="7856538" algn="l"/>
                <a:tab pos="8313738" algn="l"/>
                <a:tab pos="8770938" algn="l"/>
                <a:tab pos="9228138" algn="l"/>
              </a:tabLst>
            </a:pPr>
            <a:r>
              <a:rPr lang="en-US" altLang="en-US" sz="2000"/>
              <a:t>Uncontrolled Property Lost</a:t>
            </a:r>
          </a:p>
          <a:p>
            <a:pPr marL="428625" indent="-323850">
              <a:buSzPct val="45000"/>
              <a:buFont typeface="Wingdings" panose="05000000000000000000" pitchFamily="2" charset="2"/>
              <a:buChar char=""/>
              <a:tabLst>
                <a:tab pos="428625" algn="l"/>
                <a:tab pos="541338" algn="l"/>
                <a:tab pos="998538" algn="l"/>
                <a:tab pos="1455738" algn="l"/>
                <a:tab pos="1912938" algn="l"/>
                <a:tab pos="2370138" algn="l"/>
                <a:tab pos="2827338" algn="l"/>
                <a:tab pos="3284538" algn="l"/>
                <a:tab pos="3741738" algn="l"/>
                <a:tab pos="4198938" algn="l"/>
                <a:tab pos="4656138" algn="l"/>
                <a:tab pos="5113338" algn="l"/>
                <a:tab pos="5570538" algn="l"/>
                <a:tab pos="6027738" algn="l"/>
                <a:tab pos="6484938" algn="l"/>
                <a:tab pos="6942138" algn="l"/>
                <a:tab pos="7399338" algn="l"/>
                <a:tab pos="7856538" algn="l"/>
                <a:tab pos="8313738" algn="l"/>
                <a:tab pos="8770938" algn="l"/>
                <a:tab pos="9228138" algn="l"/>
              </a:tabLst>
            </a:pPr>
            <a:r>
              <a:rPr lang="en-US" altLang="en-US" sz="2000" b="1"/>
              <a:t>Parties involved:</a:t>
            </a:r>
          </a:p>
          <a:p>
            <a:pPr marL="428625" indent="-323850">
              <a:buClrTx/>
              <a:buFontTx/>
              <a:buNone/>
              <a:tabLst>
                <a:tab pos="428625" algn="l"/>
                <a:tab pos="541338" algn="l"/>
                <a:tab pos="998538" algn="l"/>
                <a:tab pos="1455738" algn="l"/>
                <a:tab pos="1912938" algn="l"/>
                <a:tab pos="2370138" algn="l"/>
                <a:tab pos="2827338" algn="l"/>
                <a:tab pos="3284538" algn="l"/>
                <a:tab pos="3741738" algn="l"/>
                <a:tab pos="4198938" algn="l"/>
                <a:tab pos="4656138" algn="l"/>
                <a:tab pos="5113338" algn="l"/>
                <a:tab pos="5570538" algn="l"/>
                <a:tab pos="6027738" algn="l"/>
                <a:tab pos="6484938" algn="l"/>
                <a:tab pos="6942138" algn="l"/>
                <a:tab pos="7399338" algn="l"/>
                <a:tab pos="7856538" algn="l"/>
                <a:tab pos="8313738" algn="l"/>
                <a:tab pos="8770938" algn="l"/>
                <a:tab pos="9228138" algn="l"/>
              </a:tabLst>
            </a:pPr>
            <a:r>
              <a:rPr lang="en-US" altLang="en-US" sz="2000"/>
              <a:t>General Population – Many would like the internet uncensored, while others would like to just see less.</a:t>
            </a:r>
          </a:p>
          <a:p>
            <a:pPr marL="428625" indent="-323850">
              <a:buClrTx/>
              <a:buFontTx/>
              <a:buNone/>
              <a:tabLst>
                <a:tab pos="428625" algn="l"/>
                <a:tab pos="541338" algn="l"/>
                <a:tab pos="998538" algn="l"/>
                <a:tab pos="1455738" algn="l"/>
                <a:tab pos="1912938" algn="l"/>
                <a:tab pos="2370138" algn="l"/>
                <a:tab pos="2827338" algn="l"/>
                <a:tab pos="3284538" algn="l"/>
                <a:tab pos="3741738" algn="l"/>
                <a:tab pos="4198938" algn="l"/>
                <a:tab pos="4656138" algn="l"/>
                <a:tab pos="5113338" algn="l"/>
                <a:tab pos="5570538" algn="l"/>
                <a:tab pos="6027738" algn="l"/>
                <a:tab pos="6484938" algn="l"/>
                <a:tab pos="6942138" algn="l"/>
                <a:tab pos="7399338" algn="l"/>
                <a:tab pos="7856538" algn="l"/>
                <a:tab pos="8313738" algn="l"/>
                <a:tab pos="8770938" algn="l"/>
                <a:tab pos="9228138" algn="l"/>
              </a:tabLst>
            </a:pPr>
            <a:r>
              <a:rPr lang="en-US" altLang="en-US" sz="2000"/>
              <a:t>Government - Government would not want to see a hacker controlled/uncensored internet.</a:t>
            </a:r>
          </a:p>
          <a:p>
            <a:pPr marL="428625" indent="-323850">
              <a:buClrTx/>
              <a:buFontTx/>
              <a:buNone/>
              <a:tabLst>
                <a:tab pos="428625" algn="l"/>
                <a:tab pos="541338" algn="l"/>
                <a:tab pos="998538" algn="l"/>
                <a:tab pos="1455738" algn="l"/>
                <a:tab pos="1912938" algn="l"/>
                <a:tab pos="2370138" algn="l"/>
                <a:tab pos="2827338" algn="l"/>
                <a:tab pos="3284538" algn="l"/>
                <a:tab pos="3741738" algn="l"/>
                <a:tab pos="4198938" algn="l"/>
                <a:tab pos="4656138" algn="l"/>
                <a:tab pos="5113338" algn="l"/>
                <a:tab pos="5570538" algn="l"/>
                <a:tab pos="6027738" algn="l"/>
                <a:tab pos="6484938" algn="l"/>
                <a:tab pos="6942138" algn="l"/>
                <a:tab pos="7399338" algn="l"/>
                <a:tab pos="7856538" algn="l"/>
                <a:tab pos="8313738" algn="l"/>
                <a:tab pos="8770938" algn="l"/>
                <a:tab pos="9228138" algn="l"/>
              </a:tabLst>
            </a:pPr>
            <a:r>
              <a:rPr lang="en-US" altLang="en-US" sz="2000"/>
              <a:t>Property Holders - Most would not like to see a censor free internet since this could lead to a lost in property.</a:t>
            </a:r>
          </a:p>
          <a:p>
            <a:pPr marL="428625" indent="-323850">
              <a:buClrTx/>
              <a:buSzPct val="45000"/>
              <a:buFontTx/>
              <a:buNone/>
              <a:tabLst>
                <a:tab pos="428625" algn="l"/>
                <a:tab pos="541338" algn="l"/>
                <a:tab pos="998538" algn="l"/>
                <a:tab pos="1455738" algn="l"/>
                <a:tab pos="1912938" algn="l"/>
                <a:tab pos="2370138" algn="l"/>
                <a:tab pos="2827338" algn="l"/>
                <a:tab pos="3284538" algn="l"/>
                <a:tab pos="3741738" algn="l"/>
                <a:tab pos="4198938" algn="l"/>
                <a:tab pos="4656138" algn="l"/>
                <a:tab pos="5113338" algn="l"/>
                <a:tab pos="5570538" algn="l"/>
                <a:tab pos="6027738" algn="l"/>
                <a:tab pos="6484938" algn="l"/>
                <a:tab pos="6942138" algn="l"/>
                <a:tab pos="7399338" algn="l"/>
                <a:tab pos="7856538" algn="l"/>
                <a:tab pos="8313738" algn="l"/>
                <a:tab pos="8770938" algn="l"/>
                <a:tab pos="9228138" algn="l"/>
              </a:tabLst>
            </a:pPr>
            <a:endParaRPr lang="en-US" altLang="en-US" sz="2000"/>
          </a:p>
          <a:p>
            <a:pPr marL="428625" indent="-323850">
              <a:buClrTx/>
              <a:buSzPct val="45000"/>
              <a:buFontTx/>
              <a:buNone/>
              <a:tabLst>
                <a:tab pos="428625" algn="l"/>
                <a:tab pos="541338" algn="l"/>
                <a:tab pos="998538" algn="l"/>
                <a:tab pos="1455738" algn="l"/>
                <a:tab pos="1912938" algn="l"/>
                <a:tab pos="2370138" algn="l"/>
                <a:tab pos="2827338" algn="l"/>
                <a:tab pos="3284538" algn="l"/>
                <a:tab pos="3741738" algn="l"/>
                <a:tab pos="4198938" algn="l"/>
                <a:tab pos="4656138" algn="l"/>
                <a:tab pos="5113338" algn="l"/>
                <a:tab pos="5570538" algn="l"/>
                <a:tab pos="6027738" algn="l"/>
                <a:tab pos="6484938" algn="l"/>
                <a:tab pos="6942138" algn="l"/>
                <a:tab pos="7399338" algn="l"/>
                <a:tab pos="7856538" algn="l"/>
                <a:tab pos="8313738" algn="l"/>
                <a:tab pos="8770938" algn="l"/>
                <a:tab pos="9228138" algn="l"/>
              </a:tabLst>
            </a:pPr>
            <a:endParaRPr lang="en-US" altLang="en-US" sz="2000"/>
          </a:p>
          <a:p>
            <a:pPr marL="428625" indent="-323850">
              <a:buClrTx/>
              <a:buSzPct val="45000"/>
              <a:buFontTx/>
              <a:buNone/>
              <a:tabLst>
                <a:tab pos="428625" algn="l"/>
                <a:tab pos="541338" algn="l"/>
                <a:tab pos="998538" algn="l"/>
                <a:tab pos="1455738" algn="l"/>
                <a:tab pos="1912938" algn="l"/>
                <a:tab pos="2370138" algn="l"/>
                <a:tab pos="2827338" algn="l"/>
                <a:tab pos="3284538" algn="l"/>
                <a:tab pos="3741738" algn="l"/>
                <a:tab pos="4198938" algn="l"/>
                <a:tab pos="4656138" algn="l"/>
                <a:tab pos="5113338" algn="l"/>
                <a:tab pos="5570538" algn="l"/>
                <a:tab pos="6027738" algn="l"/>
                <a:tab pos="6484938" algn="l"/>
                <a:tab pos="6942138" algn="l"/>
                <a:tab pos="7399338" algn="l"/>
                <a:tab pos="7856538" algn="l"/>
                <a:tab pos="8313738" algn="l"/>
                <a:tab pos="8770938" algn="l"/>
                <a:tab pos="9228138" algn="l"/>
              </a:tabLst>
            </a:pPr>
            <a:endParaRPr lang="en-US" altLang="en-US" sz="2000"/>
          </a:p>
          <a:p>
            <a:pPr marL="428625" indent="-323850">
              <a:buClrTx/>
              <a:buSzPct val="45000"/>
              <a:buFontTx/>
              <a:buNone/>
              <a:tabLst>
                <a:tab pos="428625" algn="l"/>
                <a:tab pos="541338" algn="l"/>
                <a:tab pos="998538" algn="l"/>
                <a:tab pos="1455738" algn="l"/>
                <a:tab pos="1912938" algn="l"/>
                <a:tab pos="2370138" algn="l"/>
                <a:tab pos="2827338" algn="l"/>
                <a:tab pos="3284538" algn="l"/>
                <a:tab pos="3741738" algn="l"/>
                <a:tab pos="4198938" algn="l"/>
                <a:tab pos="4656138" algn="l"/>
                <a:tab pos="5113338" algn="l"/>
                <a:tab pos="5570538" algn="l"/>
                <a:tab pos="6027738" algn="l"/>
                <a:tab pos="6484938" algn="l"/>
                <a:tab pos="6942138" algn="l"/>
                <a:tab pos="7399338" algn="l"/>
                <a:tab pos="7856538" algn="l"/>
                <a:tab pos="8313738" algn="l"/>
                <a:tab pos="8770938" algn="l"/>
                <a:tab pos="9228138" algn="l"/>
              </a:tabLst>
            </a:pPr>
            <a:endParaRPr lang="en-US" altLang="en-US" sz="2000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>
            <a:extLst>
              <a:ext uri="{FF2B5EF4-FFF2-40B4-BE49-F238E27FC236}">
                <a16:creationId xmlns:a16="http://schemas.microsoft.com/office/drawing/2014/main" id="{03D335AA-EF20-49A1-AAA8-5AE25FADBC9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863600" y="685800"/>
            <a:ext cx="8280400" cy="6559550"/>
          </a:xfrm>
          <a:ln/>
        </p:spPr>
        <p:txBody>
          <a:bodyPr tIns="17640"/>
          <a:lstStyle/>
          <a:p>
            <a:pPr marL="428625" indent="-323850">
              <a:buSzPct val="45000"/>
              <a:buFont typeface="Wingdings" panose="05000000000000000000" pitchFamily="2" charset="2"/>
              <a:buChar char=""/>
              <a:tabLst>
                <a:tab pos="428625" algn="l"/>
                <a:tab pos="541338" algn="l"/>
                <a:tab pos="998538" algn="l"/>
                <a:tab pos="1455738" algn="l"/>
                <a:tab pos="1912938" algn="l"/>
                <a:tab pos="2370138" algn="l"/>
                <a:tab pos="2827338" algn="l"/>
                <a:tab pos="3284538" algn="l"/>
                <a:tab pos="3741738" algn="l"/>
                <a:tab pos="4198938" algn="l"/>
                <a:tab pos="4656138" algn="l"/>
                <a:tab pos="5113338" algn="l"/>
                <a:tab pos="5570538" algn="l"/>
                <a:tab pos="6027738" algn="l"/>
                <a:tab pos="6484938" algn="l"/>
                <a:tab pos="6942138" algn="l"/>
                <a:tab pos="7399338" algn="l"/>
                <a:tab pos="7856538" algn="l"/>
                <a:tab pos="8313738" algn="l"/>
                <a:tab pos="8770938" algn="l"/>
                <a:tab pos="9228138" algn="l"/>
              </a:tabLst>
            </a:pPr>
            <a:r>
              <a:rPr lang="en-US" altLang="en-US" sz="2000" b="1"/>
              <a:t>Possible Solutions:</a:t>
            </a:r>
          </a:p>
          <a:p>
            <a:pPr marL="428625" indent="-323850">
              <a:buClrTx/>
              <a:buSzPct val="45000"/>
              <a:buFontTx/>
              <a:buNone/>
              <a:tabLst>
                <a:tab pos="428625" algn="l"/>
                <a:tab pos="541338" algn="l"/>
                <a:tab pos="998538" algn="l"/>
                <a:tab pos="1455738" algn="l"/>
                <a:tab pos="1912938" algn="l"/>
                <a:tab pos="2370138" algn="l"/>
                <a:tab pos="2827338" algn="l"/>
                <a:tab pos="3284538" algn="l"/>
                <a:tab pos="3741738" algn="l"/>
                <a:tab pos="4198938" algn="l"/>
                <a:tab pos="4656138" algn="l"/>
                <a:tab pos="5113338" algn="l"/>
                <a:tab pos="5570538" algn="l"/>
                <a:tab pos="6027738" algn="l"/>
                <a:tab pos="6484938" algn="l"/>
                <a:tab pos="6942138" algn="l"/>
                <a:tab pos="7399338" algn="l"/>
                <a:tab pos="7856538" algn="l"/>
                <a:tab pos="8313738" algn="l"/>
                <a:tab pos="8770938" algn="l"/>
                <a:tab pos="9228138" algn="l"/>
              </a:tabLst>
            </a:pPr>
            <a:r>
              <a:rPr lang="en-US" altLang="en-US" sz="2000" b="1"/>
              <a:t>The hacker group makes an uncensored internet:</a:t>
            </a:r>
          </a:p>
          <a:p>
            <a:pPr marL="428625" indent="-323850">
              <a:buClrTx/>
              <a:buSzPct val="45000"/>
              <a:buFontTx/>
              <a:buNone/>
              <a:tabLst>
                <a:tab pos="428625" algn="l"/>
                <a:tab pos="541338" algn="l"/>
                <a:tab pos="998538" algn="l"/>
                <a:tab pos="1455738" algn="l"/>
                <a:tab pos="1912938" algn="l"/>
                <a:tab pos="2370138" algn="l"/>
                <a:tab pos="2827338" algn="l"/>
                <a:tab pos="3284538" algn="l"/>
                <a:tab pos="3741738" algn="l"/>
                <a:tab pos="4198938" algn="l"/>
                <a:tab pos="4656138" algn="l"/>
                <a:tab pos="5113338" algn="l"/>
                <a:tab pos="5570538" algn="l"/>
                <a:tab pos="6027738" algn="l"/>
                <a:tab pos="6484938" algn="l"/>
                <a:tab pos="6942138" algn="l"/>
                <a:tab pos="7399338" algn="l"/>
                <a:tab pos="7856538" algn="l"/>
                <a:tab pos="8313738" algn="l"/>
                <a:tab pos="8770938" algn="l"/>
                <a:tab pos="9228138" algn="l"/>
              </a:tabLst>
            </a:pPr>
            <a:r>
              <a:rPr lang="en-US" altLang="en-US" sz="1600"/>
              <a:t>Best Case: The internet is just used for people to communicate </a:t>
            </a:r>
          </a:p>
          <a:p>
            <a:pPr marL="428625" indent="-323850">
              <a:buClrTx/>
              <a:buSzPct val="45000"/>
              <a:buFontTx/>
              <a:buNone/>
              <a:tabLst>
                <a:tab pos="428625" algn="l"/>
                <a:tab pos="541338" algn="l"/>
                <a:tab pos="998538" algn="l"/>
                <a:tab pos="1455738" algn="l"/>
                <a:tab pos="1912938" algn="l"/>
                <a:tab pos="2370138" algn="l"/>
                <a:tab pos="2827338" algn="l"/>
                <a:tab pos="3284538" algn="l"/>
                <a:tab pos="3741738" algn="l"/>
                <a:tab pos="4198938" algn="l"/>
                <a:tab pos="4656138" algn="l"/>
                <a:tab pos="5113338" algn="l"/>
                <a:tab pos="5570538" algn="l"/>
                <a:tab pos="6027738" algn="l"/>
                <a:tab pos="6484938" algn="l"/>
                <a:tab pos="6942138" algn="l"/>
                <a:tab pos="7399338" algn="l"/>
                <a:tab pos="7856538" algn="l"/>
                <a:tab pos="8313738" algn="l"/>
                <a:tab pos="8770938" algn="l"/>
                <a:tab pos="9228138" algn="l"/>
              </a:tabLst>
            </a:pPr>
            <a:r>
              <a:rPr lang="en-US" altLang="en-US" sz="1600"/>
              <a:t>Worst Case: The internet is used to download copyright material and other illegal activities that law enforcement can not regulate and leads to people losing money.</a:t>
            </a:r>
          </a:p>
          <a:p>
            <a:pPr marL="428625" indent="-323850">
              <a:buClrTx/>
              <a:buSzPct val="45000"/>
              <a:buFontTx/>
              <a:buNone/>
              <a:tabLst>
                <a:tab pos="428625" algn="l"/>
                <a:tab pos="541338" algn="l"/>
                <a:tab pos="998538" algn="l"/>
                <a:tab pos="1455738" algn="l"/>
                <a:tab pos="1912938" algn="l"/>
                <a:tab pos="2370138" algn="l"/>
                <a:tab pos="2827338" algn="l"/>
                <a:tab pos="3284538" algn="l"/>
                <a:tab pos="3741738" algn="l"/>
                <a:tab pos="4198938" algn="l"/>
                <a:tab pos="4656138" algn="l"/>
                <a:tab pos="5113338" algn="l"/>
                <a:tab pos="5570538" algn="l"/>
                <a:tab pos="6027738" algn="l"/>
                <a:tab pos="6484938" algn="l"/>
                <a:tab pos="6942138" algn="l"/>
                <a:tab pos="7399338" algn="l"/>
                <a:tab pos="7856538" algn="l"/>
                <a:tab pos="8313738" algn="l"/>
                <a:tab pos="8770938" algn="l"/>
                <a:tab pos="9228138" algn="l"/>
              </a:tabLst>
            </a:pPr>
            <a:r>
              <a:rPr lang="en-US" altLang="en-US" sz="2000" b="1"/>
              <a:t>The hacker group does not make an uncensored internet:</a:t>
            </a:r>
          </a:p>
          <a:p>
            <a:pPr marL="428625" indent="-323850">
              <a:buClrTx/>
              <a:buSzPct val="45000"/>
              <a:buFontTx/>
              <a:buNone/>
              <a:tabLst>
                <a:tab pos="428625" algn="l"/>
                <a:tab pos="541338" algn="l"/>
                <a:tab pos="998538" algn="l"/>
                <a:tab pos="1455738" algn="l"/>
                <a:tab pos="1912938" algn="l"/>
                <a:tab pos="2370138" algn="l"/>
                <a:tab pos="2827338" algn="l"/>
                <a:tab pos="3284538" algn="l"/>
                <a:tab pos="3741738" algn="l"/>
                <a:tab pos="4198938" algn="l"/>
                <a:tab pos="4656138" algn="l"/>
                <a:tab pos="5113338" algn="l"/>
                <a:tab pos="5570538" algn="l"/>
                <a:tab pos="6027738" algn="l"/>
                <a:tab pos="6484938" algn="l"/>
                <a:tab pos="6942138" algn="l"/>
                <a:tab pos="7399338" algn="l"/>
                <a:tab pos="7856538" algn="l"/>
                <a:tab pos="8313738" algn="l"/>
                <a:tab pos="8770938" algn="l"/>
                <a:tab pos="9228138" algn="l"/>
              </a:tabLst>
            </a:pPr>
            <a:r>
              <a:rPr lang="en-US" altLang="en-US" sz="1600"/>
              <a:t>Best Case: Nothing Changes</a:t>
            </a:r>
          </a:p>
          <a:p>
            <a:pPr marL="428625" indent="-323850">
              <a:buClrTx/>
              <a:buSzPct val="45000"/>
              <a:buFontTx/>
              <a:buNone/>
              <a:tabLst>
                <a:tab pos="428625" algn="l"/>
                <a:tab pos="541338" algn="l"/>
                <a:tab pos="998538" algn="l"/>
                <a:tab pos="1455738" algn="l"/>
                <a:tab pos="1912938" algn="l"/>
                <a:tab pos="2370138" algn="l"/>
                <a:tab pos="2827338" algn="l"/>
                <a:tab pos="3284538" algn="l"/>
                <a:tab pos="3741738" algn="l"/>
                <a:tab pos="4198938" algn="l"/>
                <a:tab pos="4656138" algn="l"/>
                <a:tab pos="5113338" algn="l"/>
                <a:tab pos="5570538" algn="l"/>
                <a:tab pos="6027738" algn="l"/>
                <a:tab pos="6484938" algn="l"/>
                <a:tab pos="6942138" algn="l"/>
                <a:tab pos="7399338" algn="l"/>
                <a:tab pos="7856538" algn="l"/>
                <a:tab pos="8313738" algn="l"/>
                <a:tab pos="8770938" algn="l"/>
                <a:tab pos="9228138" algn="l"/>
              </a:tabLst>
            </a:pPr>
            <a:r>
              <a:rPr lang="en-US" altLang="en-US" sz="1600"/>
              <a:t>Worst Case: Hacker retalliate cause they believe it was stopped by the government or corporations. </a:t>
            </a:r>
          </a:p>
          <a:p>
            <a:pPr marL="428625" indent="-323850">
              <a:buClrTx/>
              <a:buSzPct val="45000"/>
              <a:buFontTx/>
              <a:buNone/>
              <a:tabLst>
                <a:tab pos="428625" algn="l"/>
                <a:tab pos="541338" algn="l"/>
                <a:tab pos="998538" algn="l"/>
                <a:tab pos="1455738" algn="l"/>
                <a:tab pos="1912938" algn="l"/>
                <a:tab pos="2370138" algn="l"/>
                <a:tab pos="2827338" algn="l"/>
                <a:tab pos="3284538" algn="l"/>
                <a:tab pos="3741738" algn="l"/>
                <a:tab pos="4198938" algn="l"/>
                <a:tab pos="4656138" algn="l"/>
                <a:tab pos="5113338" algn="l"/>
                <a:tab pos="5570538" algn="l"/>
                <a:tab pos="6027738" algn="l"/>
                <a:tab pos="6484938" algn="l"/>
                <a:tab pos="6942138" algn="l"/>
                <a:tab pos="7399338" algn="l"/>
                <a:tab pos="7856538" algn="l"/>
                <a:tab pos="8313738" algn="l"/>
                <a:tab pos="8770938" algn="l"/>
                <a:tab pos="9228138" algn="l"/>
              </a:tabLst>
            </a:pPr>
            <a:r>
              <a:rPr lang="en-US" altLang="en-US" sz="2000" b="1"/>
              <a:t>The hacker groups makes an uncensored internet but regulates its themselves and agrees to give information to law enforcement if needed: (I would chose this one)</a:t>
            </a:r>
          </a:p>
          <a:p>
            <a:pPr marL="428625" indent="-323850">
              <a:buClrTx/>
              <a:buSzPct val="45000"/>
              <a:buFontTx/>
              <a:buNone/>
              <a:tabLst>
                <a:tab pos="428625" algn="l"/>
                <a:tab pos="541338" algn="l"/>
                <a:tab pos="998538" algn="l"/>
                <a:tab pos="1455738" algn="l"/>
                <a:tab pos="1912938" algn="l"/>
                <a:tab pos="2370138" algn="l"/>
                <a:tab pos="2827338" algn="l"/>
                <a:tab pos="3284538" algn="l"/>
                <a:tab pos="3741738" algn="l"/>
                <a:tab pos="4198938" algn="l"/>
                <a:tab pos="4656138" algn="l"/>
                <a:tab pos="5113338" algn="l"/>
                <a:tab pos="5570538" algn="l"/>
                <a:tab pos="6027738" algn="l"/>
                <a:tab pos="6484938" algn="l"/>
                <a:tab pos="6942138" algn="l"/>
                <a:tab pos="7399338" algn="l"/>
                <a:tab pos="7856538" algn="l"/>
                <a:tab pos="8313738" algn="l"/>
                <a:tab pos="8770938" algn="l"/>
                <a:tab pos="9228138" algn="l"/>
              </a:tabLst>
            </a:pPr>
            <a:r>
              <a:rPr lang="en-US" altLang="en-US" sz="1600"/>
              <a:t>Best Case: The internet is used by people, properly regulated and any unlawful activities is given to law enforcement.</a:t>
            </a:r>
          </a:p>
          <a:p>
            <a:pPr marL="428625" indent="-323850">
              <a:buClrTx/>
              <a:buSzPct val="45000"/>
              <a:buFontTx/>
              <a:buNone/>
              <a:tabLst>
                <a:tab pos="428625" algn="l"/>
                <a:tab pos="541338" algn="l"/>
                <a:tab pos="998538" algn="l"/>
                <a:tab pos="1455738" algn="l"/>
                <a:tab pos="1912938" algn="l"/>
                <a:tab pos="2370138" algn="l"/>
                <a:tab pos="2827338" algn="l"/>
                <a:tab pos="3284538" algn="l"/>
                <a:tab pos="3741738" algn="l"/>
                <a:tab pos="4198938" algn="l"/>
                <a:tab pos="4656138" algn="l"/>
                <a:tab pos="5113338" algn="l"/>
                <a:tab pos="5570538" algn="l"/>
                <a:tab pos="6027738" algn="l"/>
                <a:tab pos="6484938" algn="l"/>
                <a:tab pos="6942138" algn="l"/>
                <a:tab pos="7399338" algn="l"/>
                <a:tab pos="7856538" algn="l"/>
                <a:tab pos="8313738" algn="l"/>
                <a:tab pos="8770938" algn="l"/>
                <a:tab pos="9228138" algn="l"/>
              </a:tabLst>
            </a:pPr>
            <a:r>
              <a:rPr lang="en-US" altLang="en-US" sz="1600"/>
              <a:t>Worst Case: The internet is used by people and the hackers can not regulate it leading to basically the same situation we have now the current internet.</a:t>
            </a:r>
          </a:p>
          <a:p>
            <a:pPr marL="428625" indent="-323850">
              <a:buClrTx/>
              <a:buSzPct val="45000"/>
              <a:buFontTx/>
              <a:buNone/>
              <a:tabLst>
                <a:tab pos="428625" algn="l"/>
                <a:tab pos="541338" algn="l"/>
                <a:tab pos="998538" algn="l"/>
                <a:tab pos="1455738" algn="l"/>
                <a:tab pos="1912938" algn="l"/>
                <a:tab pos="2370138" algn="l"/>
                <a:tab pos="2827338" algn="l"/>
                <a:tab pos="3284538" algn="l"/>
                <a:tab pos="3741738" algn="l"/>
                <a:tab pos="4198938" algn="l"/>
                <a:tab pos="4656138" algn="l"/>
                <a:tab pos="5113338" algn="l"/>
                <a:tab pos="5570538" algn="l"/>
                <a:tab pos="6027738" algn="l"/>
                <a:tab pos="6484938" algn="l"/>
                <a:tab pos="6942138" algn="l"/>
                <a:tab pos="7399338" algn="l"/>
                <a:tab pos="7856538" algn="l"/>
                <a:tab pos="8313738" algn="l"/>
                <a:tab pos="8770938" algn="l"/>
                <a:tab pos="9228138" algn="l"/>
              </a:tabLst>
            </a:pPr>
            <a:endParaRPr lang="en-US" altLang="en-US" sz="2000" b="1"/>
          </a:p>
          <a:p>
            <a:pPr marL="428625" indent="-323850">
              <a:buClrTx/>
              <a:buSzPct val="45000"/>
              <a:buFontTx/>
              <a:buNone/>
              <a:tabLst>
                <a:tab pos="428625" algn="l"/>
                <a:tab pos="541338" algn="l"/>
                <a:tab pos="998538" algn="l"/>
                <a:tab pos="1455738" algn="l"/>
                <a:tab pos="1912938" algn="l"/>
                <a:tab pos="2370138" algn="l"/>
                <a:tab pos="2827338" algn="l"/>
                <a:tab pos="3284538" algn="l"/>
                <a:tab pos="3741738" algn="l"/>
                <a:tab pos="4198938" algn="l"/>
                <a:tab pos="4656138" algn="l"/>
                <a:tab pos="5113338" algn="l"/>
                <a:tab pos="5570538" algn="l"/>
                <a:tab pos="6027738" algn="l"/>
                <a:tab pos="6484938" algn="l"/>
                <a:tab pos="6942138" algn="l"/>
                <a:tab pos="7399338" algn="l"/>
                <a:tab pos="7856538" algn="l"/>
                <a:tab pos="8313738" algn="l"/>
                <a:tab pos="8770938" algn="l"/>
                <a:tab pos="9228138" algn="l"/>
              </a:tabLst>
            </a:pPr>
            <a:endParaRPr lang="en-US" altLang="en-US" sz="2000" b="1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>
            <a:extLst>
              <a:ext uri="{FF2B5EF4-FFF2-40B4-BE49-F238E27FC236}">
                <a16:creationId xmlns:a16="http://schemas.microsoft.com/office/drawing/2014/main" id="{061A0FA4-3AE9-4B1D-BE72-15C0986048A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863600" y="685800"/>
            <a:ext cx="8280400" cy="5608638"/>
          </a:xfrm>
          <a:ln/>
        </p:spPr>
        <p:txBody>
          <a:bodyPr tIns="17640"/>
          <a:lstStyle/>
          <a:p>
            <a:pPr marL="428625" indent="-323850">
              <a:buSzPct val="45000"/>
              <a:buFont typeface="Wingdings" panose="05000000000000000000" pitchFamily="2" charset="2"/>
              <a:buChar char=""/>
              <a:tabLst>
                <a:tab pos="428625" algn="l"/>
                <a:tab pos="541338" algn="l"/>
                <a:tab pos="998538" algn="l"/>
                <a:tab pos="1455738" algn="l"/>
                <a:tab pos="1912938" algn="l"/>
                <a:tab pos="2370138" algn="l"/>
                <a:tab pos="2827338" algn="l"/>
                <a:tab pos="3284538" algn="l"/>
                <a:tab pos="3741738" algn="l"/>
                <a:tab pos="4198938" algn="l"/>
                <a:tab pos="4656138" algn="l"/>
                <a:tab pos="5113338" algn="l"/>
                <a:tab pos="5570538" algn="l"/>
                <a:tab pos="6027738" algn="l"/>
                <a:tab pos="6484938" algn="l"/>
                <a:tab pos="6942138" algn="l"/>
                <a:tab pos="7399338" algn="l"/>
                <a:tab pos="7856538" algn="l"/>
                <a:tab pos="8313738" algn="l"/>
                <a:tab pos="8770938" algn="l"/>
                <a:tab pos="9228138" algn="l"/>
              </a:tabLst>
            </a:pPr>
            <a:r>
              <a:rPr lang="en-US" altLang="en-US" sz="2000" b="1"/>
              <a:t>Would you be willing for everyone to be permitted to use your solution?</a:t>
            </a:r>
          </a:p>
          <a:p>
            <a:pPr marL="428625" indent="-323850">
              <a:buClrTx/>
              <a:buSzPct val="45000"/>
              <a:buFontTx/>
              <a:buNone/>
              <a:tabLst>
                <a:tab pos="428625" algn="l"/>
                <a:tab pos="541338" algn="l"/>
                <a:tab pos="998538" algn="l"/>
                <a:tab pos="1455738" algn="l"/>
                <a:tab pos="1912938" algn="l"/>
                <a:tab pos="2370138" algn="l"/>
                <a:tab pos="2827338" algn="l"/>
                <a:tab pos="3284538" algn="l"/>
                <a:tab pos="3741738" algn="l"/>
                <a:tab pos="4198938" algn="l"/>
                <a:tab pos="4656138" algn="l"/>
                <a:tab pos="5113338" algn="l"/>
                <a:tab pos="5570538" algn="l"/>
                <a:tab pos="6027738" algn="l"/>
                <a:tab pos="6484938" algn="l"/>
                <a:tab pos="6942138" algn="l"/>
                <a:tab pos="7399338" algn="l"/>
                <a:tab pos="7856538" algn="l"/>
                <a:tab pos="8313738" algn="l"/>
                <a:tab pos="8770938" algn="l"/>
                <a:tab pos="9228138" algn="l"/>
              </a:tabLst>
            </a:pPr>
            <a:r>
              <a:rPr lang="en-US" altLang="en-US" sz="1800"/>
              <a:t>     Yes, It has the possibility of satisfy everyone and it treats people as the ends.</a:t>
            </a:r>
          </a:p>
          <a:p>
            <a:pPr marL="428625" indent="-323850">
              <a:buSzPct val="45000"/>
              <a:buFont typeface="Wingdings" panose="05000000000000000000" pitchFamily="2" charset="2"/>
              <a:buChar char=""/>
              <a:tabLst>
                <a:tab pos="428625" algn="l"/>
                <a:tab pos="541338" algn="l"/>
                <a:tab pos="998538" algn="l"/>
                <a:tab pos="1455738" algn="l"/>
                <a:tab pos="1912938" algn="l"/>
                <a:tab pos="2370138" algn="l"/>
                <a:tab pos="2827338" algn="l"/>
                <a:tab pos="3284538" algn="l"/>
                <a:tab pos="3741738" algn="l"/>
                <a:tab pos="4198938" algn="l"/>
                <a:tab pos="4656138" algn="l"/>
                <a:tab pos="5113338" algn="l"/>
                <a:tab pos="5570538" algn="l"/>
                <a:tab pos="6027738" algn="l"/>
                <a:tab pos="6484938" algn="l"/>
                <a:tab pos="6942138" algn="l"/>
                <a:tab pos="7399338" algn="l"/>
                <a:tab pos="7856538" algn="l"/>
                <a:tab pos="8313738" algn="l"/>
                <a:tab pos="8770938" algn="l"/>
                <a:tab pos="9228138" algn="l"/>
              </a:tabLst>
            </a:pPr>
            <a:r>
              <a:rPr lang="en-US" altLang="en-US" sz="2000" b="1"/>
              <a:t>Nature of Solution:</a:t>
            </a:r>
          </a:p>
          <a:p>
            <a:pPr marL="428625" indent="-323850">
              <a:buClrTx/>
              <a:buSzPct val="45000"/>
              <a:buFontTx/>
              <a:buNone/>
              <a:tabLst>
                <a:tab pos="428625" algn="l"/>
                <a:tab pos="541338" algn="l"/>
                <a:tab pos="998538" algn="l"/>
                <a:tab pos="1455738" algn="l"/>
                <a:tab pos="1912938" algn="l"/>
                <a:tab pos="2370138" algn="l"/>
                <a:tab pos="2827338" algn="l"/>
                <a:tab pos="3284538" algn="l"/>
                <a:tab pos="3741738" algn="l"/>
                <a:tab pos="4198938" algn="l"/>
                <a:tab pos="4656138" algn="l"/>
                <a:tab pos="5113338" algn="l"/>
                <a:tab pos="5570538" algn="l"/>
                <a:tab pos="6027738" algn="l"/>
                <a:tab pos="6484938" algn="l"/>
                <a:tab pos="6942138" algn="l"/>
                <a:tab pos="7399338" algn="l"/>
                <a:tab pos="7856538" algn="l"/>
                <a:tab pos="8313738" algn="l"/>
                <a:tab pos="8770938" algn="l"/>
                <a:tab pos="9228138" algn="l"/>
              </a:tabLst>
            </a:pPr>
            <a:r>
              <a:rPr lang="en-US" altLang="en-US" sz="1800"/>
              <a:t>     Human Nature: It protects the interests of people.</a:t>
            </a:r>
          </a:p>
          <a:p>
            <a:pPr marL="428625" indent="-323850">
              <a:buClrTx/>
              <a:buSzPct val="45000"/>
              <a:buFontTx/>
              <a:buNone/>
              <a:tabLst>
                <a:tab pos="428625" algn="l"/>
                <a:tab pos="541338" algn="l"/>
                <a:tab pos="998538" algn="l"/>
                <a:tab pos="1455738" algn="l"/>
                <a:tab pos="1912938" algn="l"/>
                <a:tab pos="2370138" algn="l"/>
                <a:tab pos="2827338" algn="l"/>
                <a:tab pos="3284538" algn="l"/>
                <a:tab pos="3741738" algn="l"/>
                <a:tab pos="4198938" algn="l"/>
                <a:tab pos="4656138" algn="l"/>
                <a:tab pos="5113338" algn="l"/>
                <a:tab pos="5570538" algn="l"/>
                <a:tab pos="6027738" algn="l"/>
                <a:tab pos="6484938" algn="l"/>
                <a:tab pos="6942138" algn="l"/>
                <a:tab pos="7399338" algn="l"/>
                <a:tab pos="7856538" algn="l"/>
                <a:tab pos="8313738" algn="l"/>
                <a:tab pos="8770938" algn="l"/>
                <a:tab pos="9228138" algn="l"/>
              </a:tabLst>
            </a:pPr>
            <a:r>
              <a:rPr lang="en-US" altLang="en-US" sz="1800"/>
              <a:t>     This solution would not benefit the hackers as much since their would not get a fully uncensored internet.</a:t>
            </a:r>
          </a:p>
          <a:p>
            <a:pPr marL="428625" indent="-323850">
              <a:buSzPct val="45000"/>
              <a:buFont typeface="Wingdings" panose="05000000000000000000" pitchFamily="2" charset="2"/>
              <a:buChar char=""/>
              <a:tabLst>
                <a:tab pos="428625" algn="l"/>
                <a:tab pos="541338" algn="l"/>
                <a:tab pos="998538" algn="l"/>
                <a:tab pos="1455738" algn="l"/>
                <a:tab pos="1912938" algn="l"/>
                <a:tab pos="2370138" algn="l"/>
                <a:tab pos="2827338" algn="l"/>
                <a:tab pos="3284538" algn="l"/>
                <a:tab pos="3741738" algn="l"/>
                <a:tab pos="4198938" algn="l"/>
                <a:tab pos="4656138" algn="l"/>
                <a:tab pos="5113338" algn="l"/>
                <a:tab pos="5570538" algn="l"/>
                <a:tab pos="6027738" algn="l"/>
                <a:tab pos="6484938" algn="l"/>
                <a:tab pos="6942138" algn="l"/>
                <a:tab pos="7399338" algn="l"/>
                <a:tab pos="7856538" algn="l"/>
                <a:tab pos="8313738" algn="l"/>
                <a:tab pos="8770938" algn="l"/>
                <a:tab pos="9228138" algn="l"/>
              </a:tabLst>
            </a:pPr>
            <a:r>
              <a:rPr lang="en-US" altLang="en-US" sz="1800" b="1"/>
              <a:t>Would it be a popular solution?</a:t>
            </a:r>
          </a:p>
          <a:p>
            <a:pPr marL="428625" indent="-323850">
              <a:buClrTx/>
              <a:buSzPct val="45000"/>
              <a:buFontTx/>
              <a:buNone/>
              <a:tabLst>
                <a:tab pos="428625" algn="l"/>
                <a:tab pos="541338" algn="l"/>
                <a:tab pos="998538" algn="l"/>
                <a:tab pos="1455738" algn="l"/>
                <a:tab pos="1912938" algn="l"/>
                <a:tab pos="2370138" algn="l"/>
                <a:tab pos="2827338" algn="l"/>
                <a:tab pos="3284538" algn="l"/>
                <a:tab pos="3741738" algn="l"/>
                <a:tab pos="4198938" algn="l"/>
                <a:tab pos="4656138" algn="l"/>
                <a:tab pos="5113338" algn="l"/>
                <a:tab pos="5570538" algn="l"/>
                <a:tab pos="6027738" algn="l"/>
                <a:tab pos="6484938" algn="l"/>
                <a:tab pos="6942138" algn="l"/>
                <a:tab pos="7399338" algn="l"/>
                <a:tab pos="7856538" algn="l"/>
                <a:tab pos="8313738" algn="l"/>
                <a:tab pos="8770938" algn="l"/>
                <a:tab pos="9228138" algn="l"/>
              </a:tabLst>
            </a:pPr>
            <a:r>
              <a:rPr lang="en-US" altLang="en-US" sz="1800"/>
              <a:t>     Probably not, since it doe not give the hackers the completely uncensored internet.</a:t>
            </a:r>
          </a:p>
          <a:p>
            <a:pPr marL="428625" indent="-323850">
              <a:buSzPct val="45000"/>
              <a:buFont typeface="Wingdings" panose="05000000000000000000" pitchFamily="2" charset="2"/>
              <a:buChar char=""/>
              <a:tabLst>
                <a:tab pos="428625" algn="l"/>
                <a:tab pos="541338" algn="l"/>
                <a:tab pos="998538" algn="l"/>
                <a:tab pos="1455738" algn="l"/>
                <a:tab pos="1912938" algn="l"/>
                <a:tab pos="2370138" algn="l"/>
                <a:tab pos="2827338" algn="l"/>
                <a:tab pos="3284538" algn="l"/>
                <a:tab pos="3741738" algn="l"/>
                <a:tab pos="4198938" algn="l"/>
                <a:tab pos="4656138" algn="l"/>
                <a:tab pos="5113338" algn="l"/>
                <a:tab pos="5570538" algn="l"/>
                <a:tab pos="6027738" algn="l"/>
                <a:tab pos="6484938" algn="l"/>
                <a:tab pos="6942138" algn="l"/>
                <a:tab pos="7399338" algn="l"/>
                <a:tab pos="7856538" algn="l"/>
                <a:tab pos="8313738" algn="l"/>
                <a:tab pos="8770938" algn="l"/>
                <a:tab pos="9228138" algn="l"/>
              </a:tabLst>
            </a:pPr>
            <a:r>
              <a:rPr lang="en-US" altLang="en-US" sz="2000" b="1"/>
              <a:t>Solution Commitment</a:t>
            </a:r>
          </a:p>
          <a:p>
            <a:pPr marL="428625" indent="-323850">
              <a:buClrTx/>
              <a:buSzPct val="45000"/>
              <a:buFontTx/>
              <a:buNone/>
              <a:tabLst>
                <a:tab pos="428625" algn="l"/>
                <a:tab pos="541338" algn="l"/>
                <a:tab pos="998538" algn="l"/>
                <a:tab pos="1455738" algn="l"/>
                <a:tab pos="1912938" algn="l"/>
                <a:tab pos="2370138" algn="l"/>
                <a:tab pos="2827338" algn="l"/>
                <a:tab pos="3284538" algn="l"/>
                <a:tab pos="3741738" algn="l"/>
                <a:tab pos="4198938" algn="l"/>
                <a:tab pos="4656138" algn="l"/>
                <a:tab pos="5113338" algn="l"/>
                <a:tab pos="5570538" algn="l"/>
                <a:tab pos="6027738" algn="l"/>
                <a:tab pos="6484938" algn="l"/>
                <a:tab pos="6942138" algn="l"/>
                <a:tab pos="7399338" algn="l"/>
                <a:tab pos="7856538" algn="l"/>
                <a:tab pos="8313738" algn="l"/>
                <a:tab pos="8770938" algn="l"/>
                <a:tab pos="9228138" algn="l"/>
              </a:tabLst>
            </a:pPr>
            <a:r>
              <a:rPr lang="en-US" altLang="en-US" sz="1800"/>
              <a:t>      I am fully committed to this solution because it has a chance of benefiting everyone, which is way I chose it.</a:t>
            </a:r>
          </a:p>
          <a:p>
            <a:pPr marL="428625" indent="-323850">
              <a:buSzPct val="45000"/>
              <a:buFont typeface="Wingdings" panose="05000000000000000000" pitchFamily="2" charset="2"/>
              <a:buChar char=""/>
              <a:tabLst>
                <a:tab pos="428625" algn="l"/>
                <a:tab pos="541338" algn="l"/>
                <a:tab pos="998538" algn="l"/>
                <a:tab pos="1455738" algn="l"/>
                <a:tab pos="1912938" algn="l"/>
                <a:tab pos="2370138" algn="l"/>
                <a:tab pos="2827338" algn="l"/>
                <a:tab pos="3284538" algn="l"/>
                <a:tab pos="3741738" algn="l"/>
                <a:tab pos="4198938" algn="l"/>
                <a:tab pos="4656138" algn="l"/>
                <a:tab pos="5113338" algn="l"/>
                <a:tab pos="5570538" algn="l"/>
                <a:tab pos="6027738" algn="l"/>
                <a:tab pos="6484938" algn="l"/>
                <a:tab pos="6942138" algn="l"/>
                <a:tab pos="7399338" algn="l"/>
                <a:tab pos="7856538" algn="l"/>
                <a:tab pos="8313738" algn="l"/>
                <a:tab pos="8770938" algn="l"/>
                <a:tab pos="9228138" algn="l"/>
              </a:tabLst>
            </a:pPr>
            <a:r>
              <a:rPr lang="en-US" altLang="en-US" sz="1800" b="1"/>
              <a:t>Belief System: </a:t>
            </a:r>
            <a:r>
              <a:rPr lang="en-US" altLang="en-US" sz="1800"/>
              <a:t>Pragmatism, because it is a solution that could completely change the internet as we know it and benefit the most people. 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>
            <a:extLst>
              <a:ext uri="{FF2B5EF4-FFF2-40B4-BE49-F238E27FC236}">
                <a16:creationId xmlns:a16="http://schemas.microsoft.com/office/drawing/2014/main" id="{8560DC94-0937-4E73-8E2A-EEAB5A307A6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28675" y="717550"/>
            <a:ext cx="8351838" cy="1262063"/>
          </a:xfrm>
          <a:ln/>
        </p:spPr>
        <p:txBody>
          <a:bodyPr tIns="360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/>
              <a:t>ACM Code of Ethics</a:t>
            </a:r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6FA4320B-61F2-4F04-AC48-5730637AD6CE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900113" y="2160588"/>
            <a:ext cx="4040187" cy="4319587"/>
          </a:xfrm>
          <a:ln/>
        </p:spPr>
        <p:txBody>
          <a:bodyPr/>
          <a:lstStyle/>
          <a:p>
            <a:pPr marL="431800" indent="-320675">
              <a:buClrTx/>
              <a:buSzPct val="45000"/>
              <a:buFontTx/>
              <a:buNone/>
              <a:tabLst>
                <a:tab pos="431800" algn="l"/>
                <a:tab pos="544513" algn="l"/>
                <a:tab pos="1001713" algn="l"/>
                <a:tab pos="1458913" algn="l"/>
                <a:tab pos="1916113" algn="l"/>
                <a:tab pos="2373313" algn="l"/>
                <a:tab pos="2830513" algn="l"/>
                <a:tab pos="3287713" algn="l"/>
                <a:tab pos="3744913" algn="l"/>
                <a:tab pos="4202113" algn="l"/>
                <a:tab pos="4659313" algn="l"/>
                <a:tab pos="5116513" algn="l"/>
                <a:tab pos="5573713" algn="l"/>
                <a:tab pos="6030913" algn="l"/>
                <a:tab pos="6488113" algn="l"/>
                <a:tab pos="6945313" algn="l"/>
                <a:tab pos="7402513" algn="l"/>
                <a:tab pos="7859713" algn="l"/>
                <a:tab pos="8316913" algn="l"/>
                <a:tab pos="8774113" algn="l"/>
                <a:tab pos="9231313" algn="l"/>
              </a:tabLst>
            </a:pPr>
            <a:r>
              <a:rPr lang="en-US" altLang="en-US" b="1"/>
              <a:t>Follows</a:t>
            </a:r>
          </a:p>
          <a:p>
            <a:pPr marL="431800" indent="-320675">
              <a:buSzPct val="45000"/>
              <a:buFont typeface="Wingdings" panose="05000000000000000000" pitchFamily="2" charset="2"/>
              <a:buChar char=""/>
              <a:tabLst>
                <a:tab pos="431800" algn="l"/>
                <a:tab pos="544513" algn="l"/>
                <a:tab pos="1001713" algn="l"/>
                <a:tab pos="1458913" algn="l"/>
                <a:tab pos="1916113" algn="l"/>
                <a:tab pos="2373313" algn="l"/>
                <a:tab pos="2830513" algn="l"/>
                <a:tab pos="3287713" algn="l"/>
                <a:tab pos="3744913" algn="l"/>
                <a:tab pos="4202113" algn="l"/>
                <a:tab pos="4659313" algn="l"/>
                <a:tab pos="5116513" algn="l"/>
                <a:tab pos="5573713" algn="l"/>
                <a:tab pos="6030913" algn="l"/>
                <a:tab pos="6488113" algn="l"/>
                <a:tab pos="6945313" algn="l"/>
                <a:tab pos="7402513" algn="l"/>
                <a:tab pos="7859713" algn="l"/>
                <a:tab pos="8316913" algn="l"/>
                <a:tab pos="8774113" algn="l"/>
                <a:tab pos="9231313" algn="l"/>
              </a:tabLst>
            </a:pPr>
            <a:r>
              <a:rPr lang="en-US" altLang="en-US" sz="2000"/>
              <a:t>Be fair and take action not to discriminate</a:t>
            </a:r>
          </a:p>
          <a:p>
            <a:pPr marL="431800" indent="-320675">
              <a:buSzPct val="45000"/>
              <a:buFont typeface="Wingdings" panose="05000000000000000000" pitchFamily="2" charset="2"/>
              <a:buChar char=""/>
              <a:tabLst>
                <a:tab pos="431800" algn="l"/>
                <a:tab pos="544513" algn="l"/>
                <a:tab pos="1001713" algn="l"/>
                <a:tab pos="1458913" algn="l"/>
                <a:tab pos="1916113" algn="l"/>
                <a:tab pos="2373313" algn="l"/>
                <a:tab pos="2830513" algn="l"/>
                <a:tab pos="3287713" algn="l"/>
                <a:tab pos="3744913" algn="l"/>
                <a:tab pos="4202113" algn="l"/>
                <a:tab pos="4659313" algn="l"/>
                <a:tab pos="5116513" algn="l"/>
                <a:tab pos="5573713" algn="l"/>
                <a:tab pos="6030913" algn="l"/>
                <a:tab pos="6488113" algn="l"/>
                <a:tab pos="6945313" algn="l"/>
                <a:tab pos="7402513" algn="l"/>
                <a:tab pos="7859713" algn="l"/>
                <a:tab pos="8316913" algn="l"/>
                <a:tab pos="8774113" algn="l"/>
                <a:tab pos="9231313" algn="l"/>
              </a:tabLst>
            </a:pPr>
            <a:r>
              <a:rPr lang="en-US" altLang="en-US" sz="2000"/>
              <a:t>Contribute to society and human well-being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69D787F1-063C-4F8D-B237-018D802DDAA9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5141913" y="2160588"/>
            <a:ext cx="4040187" cy="4319587"/>
          </a:xfrm>
          <a:ln/>
        </p:spPr>
        <p:txBody>
          <a:bodyPr/>
          <a:lstStyle/>
          <a:p>
            <a:pPr marL="431800" indent="-320675">
              <a:buClrTx/>
              <a:buSzPct val="45000"/>
              <a:buFontTx/>
              <a:buNone/>
              <a:tabLst>
                <a:tab pos="431800" algn="l"/>
                <a:tab pos="544513" algn="l"/>
                <a:tab pos="1001713" algn="l"/>
                <a:tab pos="1458913" algn="l"/>
                <a:tab pos="1916113" algn="l"/>
                <a:tab pos="2373313" algn="l"/>
                <a:tab pos="2830513" algn="l"/>
                <a:tab pos="3287713" algn="l"/>
                <a:tab pos="3744913" algn="l"/>
                <a:tab pos="4202113" algn="l"/>
                <a:tab pos="4659313" algn="l"/>
                <a:tab pos="5116513" algn="l"/>
                <a:tab pos="5573713" algn="l"/>
                <a:tab pos="6030913" algn="l"/>
                <a:tab pos="6488113" algn="l"/>
                <a:tab pos="6945313" algn="l"/>
                <a:tab pos="7402513" algn="l"/>
                <a:tab pos="7859713" algn="l"/>
                <a:tab pos="8316913" algn="l"/>
                <a:tab pos="8774113" algn="l"/>
                <a:tab pos="9231313" algn="l"/>
              </a:tabLst>
            </a:pPr>
            <a:r>
              <a:rPr lang="en-US" altLang="en-US" b="1"/>
              <a:t>Violations that may happen: </a:t>
            </a:r>
          </a:p>
          <a:p>
            <a:pPr marL="431800" indent="-320675">
              <a:buSzPct val="45000"/>
              <a:buFont typeface="Wingdings" panose="05000000000000000000" pitchFamily="2" charset="2"/>
              <a:buNone/>
              <a:tabLst>
                <a:tab pos="431800" algn="l"/>
                <a:tab pos="544513" algn="l"/>
                <a:tab pos="1001713" algn="l"/>
                <a:tab pos="1458913" algn="l"/>
                <a:tab pos="1916113" algn="l"/>
                <a:tab pos="2373313" algn="l"/>
                <a:tab pos="2830513" algn="l"/>
                <a:tab pos="3287713" algn="l"/>
                <a:tab pos="3744913" algn="l"/>
                <a:tab pos="4202113" algn="l"/>
                <a:tab pos="4659313" algn="l"/>
                <a:tab pos="5116513" algn="l"/>
                <a:tab pos="5573713" algn="l"/>
                <a:tab pos="6030913" algn="l"/>
                <a:tab pos="6488113" algn="l"/>
                <a:tab pos="6945313" algn="l"/>
                <a:tab pos="7402513" algn="l"/>
                <a:tab pos="7859713" algn="l"/>
                <a:tab pos="8316913" algn="l"/>
                <a:tab pos="8774113" algn="l"/>
                <a:tab pos="9231313" algn="l"/>
              </a:tabLst>
            </a:pPr>
            <a:r>
              <a:rPr lang="en-US" altLang="en-US" sz="2000"/>
              <a:t>Avoid harm to others</a:t>
            </a:r>
          </a:p>
          <a:p>
            <a:pPr marL="431800" indent="-320675">
              <a:buSzPct val="45000"/>
              <a:buFont typeface="Wingdings" panose="05000000000000000000" pitchFamily="2" charset="2"/>
              <a:buNone/>
              <a:tabLst>
                <a:tab pos="431800" algn="l"/>
                <a:tab pos="544513" algn="l"/>
                <a:tab pos="1001713" algn="l"/>
                <a:tab pos="1458913" algn="l"/>
                <a:tab pos="1916113" algn="l"/>
                <a:tab pos="2373313" algn="l"/>
                <a:tab pos="2830513" algn="l"/>
                <a:tab pos="3287713" algn="l"/>
                <a:tab pos="3744913" algn="l"/>
                <a:tab pos="4202113" algn="l"/>
                <a:tab pos="4659313" algn="l"/>
                <a:tab pos="5116513" algn="l"/>
                <a:tab pos="5573713" algn="l"/>
                <a:tab pos="6030913" algn="l"/>
                <a:tab pos="6488113" algn="l"/>
                <a:tab pos="6945313" algn="l"/>
                <a:tab pos="7402513" algn="l"/>
                <a:tab pos="7859713" algn="l"/>
                <a:tab pos="8316913" algn="l"/>
                <a:tab pos="8774113" algn="l"/>
                <a:tab pos="9231313" algn="l"/>
              </a:tabLst>
            </a:pPr>
            <a:r>
              <a:rPr lang="en-US" altLang="en-US" sz="2000"/>
              <a:t>Honor property rights</a:t>
            </a:r>
          </a:p>
          <a:p>
            <a:pPr marL="431800" indent="-320675">
              <a:buSzPct val="45000"/>
              <a:buFont typeface="Wingdings" panose="05000000000000000000" pitchFamily="2" charset="2"/>
              <a:buNone/>
              <a:tabLst>
                <a:tab pos="431800" algn="l"/>
                <a:tab pos="544513" algn="l"/>
                <a:tab pos="1001713" algn="l"/>
                <a:tab pos="1458913" algn="l"/>
                <a:tab pos="1916113" algn="l"/>
                <a:tab pos="2373313" algn="l"/>
                <a:tab pos="2830513" algn="l"/>
                <a:tab pos="3287713" algn="l"/>
                <a:tab pos="3744913" algn="l"/>
                <a:tab pos="4202113" algn="l"/>
                <a:tab pos="4659313" algn="l"/>
                <a:tab pos="5116513" algn="l"/>
                <a:tab pos="5573713" algn="l"/>
                <a:tab pos="6030913" algn="l"/>
                <a:tab pos="6488113" algn="l"/>
                <a:tab pos="6945313" algn="l"/>
                <a:tab pos="7402513" algn="l"/>
                <a:tab pos="7859713" algn="l"/>
                <a:tab pos="8316913" algn="l"/>
                <a:tab pos="8774113" algn="l"/>
                <a:tab pos="9231313" algn="l"/>
              </a:tabLst>
            </a:pPr>
            <a:r>
              <a:rPr lang="en-US" altLang="en-US" sz="2000"/>
              <a:t>Give proper credit</a:t>
            </a:r>
          </a:p>
          <a:p>
            <a:pPr marL="431800" indent="-320675">
              <a:buSzPct val="45000"/>
              <a:buFont typeface="Wingdings" panose="05000000000000000000" pitchFamily="2" charset="2"/>
              <a:buNone/>
              <a:tabLst>
                <a:tab pos="431800" algn="l"/>
                <a:tab pos="544513" algn="l"/>
                <a:tab pos="1001713" algn="l"/>
                <a:tab pos="1458913" algn="l"/>
                <a:tab pos="1916113" algn="l"/>
                <a:tab pos="2373313" algn="l"/>
                <a:tab pos="2830513" algn="l"/>
                <a:tab pos="3287713" algn="l"/>
                <a:tab pos="3744913" algn="l"/>
                <a:tab pos="4202113" algn="l"/>
                <a:tab pos="4659313" algn="l"/>
                <a:tab pos="5116513" algn="l"/>
                <a:tab pos="5573713" algn="l"/>
                <a:tab pos="6030913" algn="l"/>
                <a:tab pos="6488113" algn="l"/>
                <a:tab pos="6945313" algn="l"/>
                <a:tab pos="7402513" algn="l"/>
                <a:tab pos="7859713" algn="l"/>
                <a:tab pos="8316913" algn="l"/>
                <a:tab pos="8774113" algn="l"/>
                <a:tab pos="9231313" algn="l"/>
              </a:tabLst>
            </a:pPr>
            <a:r>
              <a:rPr lang="en-US" altLang="en-US" sz="2000"/>
              <a:t>Respect the privacy of others</a:t>
            </a:r>
          </a:p>
          <a:p>
            <a:pPr marL="431800" indent="-320675">
              <a:buSzPct val="45000"/>
              <a:buFont typeface="Wingdings" panose="05000000000000000000" pitchFamily="2" charset="2"/>
              <a:buNone/>
              <a:tabLst>
                <a:tab pos="431800" algn="l"/>
                <a:tab pos="544513" algn="l"/>
                <a:tab pos="1001713" algn="l"/>
                <a:tab pos="1458913" algn="l"/>
                <a:tab pos="1916113" algn="l"/>
                <a:tab pos="2373313" algn="l"/>
                <a:tab pos="2830513" algn="l"/>
                <a:tab pos="3287713" algn="l"/>
                <a:tab pos="3744913" algn="l"/>
                <a:tab pos="4202113" algn="l"/>
                <a:tab pos="4659313" algn="l"/>
                <a:tab pos="5116513" algn="l"/>
                <a:tab pos="5573713" algn="l"/>
                <a:tab pos="6030913" algn="l"/>
                <a:tab pos="6488113" algn="l"/>
                <a:tab pos="6945313" algn="l"/>
                <a:tab pos="7402513" algn="l"/>
                <a:tab pos="7859713" algn="l"/>
                <a:tab pos="8316913" algn="l"/>
                <a:tab pos="8774113" algn="l"/>
                <a:tab pos="9231313" algn="l"/>
              </a:tabLst>
            </a:pPr>
            <a:r>
              <a:rPr lang="en-US" altLang="en-US" sz="2000"/>
              <a:t>Honor Confidentiality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"/>
        <a:cs typeface="Arial Unicode MS"/>
      </a:majorFont>
      <a:minorFont>
        <a:latin typeface="Times New Roman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"/>
        <a:cs typeface="Arial Unicode MS"/>
      </a:majorFont>
      <a:minorFont>
        <a:latin typeface="Times New Roman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"/>
        <a:cs typeface="Arial Unicode MS"/>
      </a:majorFont>
      <a:minorFont>
        <a:latin typeface="Times New Roman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2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3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"/>
        <a:cs typeface="Arial Unicode MS"/>
      </a:majorFont>
      <a:minorFont>
        <a:latin typeface="Times New Roman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4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5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Arial Unicode MS"/>
      </a:majorFont>
      <a:minorFont>
        <a:latin typeface="Times New Roman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6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7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"/>
        <a:cs typeface="Arial Unicode MS"/>
      </a:majorFont>
      <a:minorFont>
        <a:latin typeface="Times New Roman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"/>
        <a:cs typeface="Arial Unicode MS"/>
      </a:majorFont>
      <a:minorFont>
        <a:latin typeface="Times New Roman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34451</TotalTime>
  <Words>492</Words>
  <Application>Microsoft Office PowerPoint</Application>
  <PresentationFormat>Custom</PresentationFormat>
  <Paragraphs>56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27</vt:i4>
      </vt:variant>
      <vt:variant>
        <vt:lpstr>Slide Titles</vt:lpstr>
      </vt:variant>
      <vt:variant>
        <vt:i4>6</vt:i4>
      </vt:variant>
    </vt:vector>
  </HeadingPairs>
  <TitlesOfParts>
    <vt:vector size="39" baseType="lpstr">
      <vt:lpstr>Times New Roman</vt:lpstr>
      <vt:lpstr>Arial</vt:lpstr>
      <vt:lpstr>Microsoft YaHei</vt:lpstr>
      <vt:lpstr>Arial Unicode MS</vt:lpstr>
      <vt:lpstr>Lucida Sans Unicode</vt:lpstr>
      <vt:lpstr>Wingdings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PowerPoint Presentation</vt:lpstr>
      <vt:lpstr>Summary</vt:lpstr>
      <vt:lpstr>Ethical Decision-Making </vt:lpstr>
      <vt:lpstr>PowerPoint Presentation</vt:lpstr>
      <vt:lpstr>PowerPoint Presentation</vt:lpstr>
      <vt:lpstr>ACM Code of Ethics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Marco Valtorta</cp:lastModifiedBy>
  <cp:revision>2</cp:revision>
  <cp:lastPrinted>1601-01-01T00:00:00Z</cp:lastPrinted>
  <dcterms:created xsi:type="dcterms:W3CDTF">2012-04-09T17:38:05Z</dcterms:created>
  <dcterms:modified xsi:type="dcterms:W3CDTF">2020-11-17T22:44:41Z</dcterms:modified>
</cp:coreProperties>
</file>