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"/>
  </p:notesMasterIdLst>
  <p:handoutMasterIdLst>
    <p:handoutMasterId r:id="rId7"/>
  </p:handoutMasterIdLst>
  <p:sldIdLst>
    <p:sldId id="256" r:id="rId2"/>
    <p:sldId id="336" r:id="rId3"/>
    <p:sldId id="334" r:id="rId4"/>
    <p:sldId id="335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 autoAdjust="0"/>
  </p:normalViewPr>
  <p:slideViewPr>
    <p:cSldViewPr>
      <p:cViewPr varScale="1">
        <p:scale>
          <a:sx n="73" d="100"/>
          <a:sy n="73" d="100"/>
        </p:scale>
        <p:origin x="298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0713018-B5AE-4417-B563-A7C810B99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25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AB8B2E87-EF04-49D5-AC88-8D97555DE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930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40C083-46E6-4DDD-995A-1E66A095AEF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The slides are based on Barger’s textbook and other sources</a:t>
            </a:r>
          </a:p>
        </p:txBody>
      </p:sp>
    </p:spTree>
    <p:extLst>
      <p:ext uri="{BB962C8B-B14F-4D97-AF65-F5344CB8AC3E}">
        <p14:creationId xmlns:p14="http://schemas.microsoft.com/office/powerpoint/2010/main" val="43931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BE289A-0B1A-48DE-92E2-5112D5446FAE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http://www.character-education.info/Articles/stages_of_moral_development.htm</a:t>
            </a:r>
          </a:p>
        </p:txBody>
      </p:sp>
    </p:spTree>
    <p:extLst>
      <p:ext uri="{BB962C8B-B14F-4D97-AF65-F5344CB8AC3E}">
        <p14:creationId xmlns:p14="http://schemas.microsoft.com/office/powerpoint/2010/main" val="43998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3934-54C1-45BC-9A49-FC690A3D3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29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B9E27-9019-466C-9B7C-99C39BE4A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39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C99B-3FE1-42EE-84A2-77DDC134F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7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2533A-7AF6-4E0B-8818-A8541F532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47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3905A-5A1C-416B-9C37-E9D447952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73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A448-5720-494B-9E0E-66CB4EDE6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09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D029-E1A6-4077-A446-E19B4684F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3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2F485-1767-4253-8011-4E0FE95EE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35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2AAB1-44D4-40EA-8904-3280B94982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26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F1E5-647D-4138-B100-B141ABBE2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1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151A-BF90-41BD-B7C5-445127269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3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14E61F0-9ABD-4FE4-8CB4-3A6B5E57AE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52400" y="6248400"/>
            <a:ext cx="4572000" cy="339725"/>
          </a:xfrm>
          <a:prstGeom prst="rect">
            <a:avLst/>
          </a:prstGeom>
          <a:solidFill>
            <a:srgbClr val="9900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smtClean="0">
                <a:solidFill>
                  <a:schemeClr val="bg1"/>
                </a:solidFill>
                <a:latin typeface="Baskerville Old Face" pitchFamily="18" charset="0"/>
              </a:rPr>
              <a:t>UNIVERSITY OF SOUTH CAROLINA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648200" y="6400800"/>
            <a:ext cx="4343400" cy="30797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  <a:latin typeface="Baskerville Old Face" pitchFamily="18" charset="0"/>
              </a:rPr>
              <a:t>Department of Computer Science and Engineering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1219200"/>
            <a:ext cx="0" cy="50292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90600" y="304800"/>
            <a:ext cx="7848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8839200" y="304800"/>
            <a:ext cx="0" cy="6096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0" y="0"/>
          <a:ext cx="1066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hoto Editor Photo" r:id="rId15" imgW="2400635" imgH="3104762" progId="MSPhotoEd.3">
                  <p:embed/>
                </p:oleObj>
              </mc:Choice>
              <mc:Fallback>
                <p:oleObj name="Photo Editor Photo" r:id="rId15" imgW="2400635" imgH="3104762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534400" cy="27432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CSCE 390</a:t>
            </a:r>
            <a:br>
              <a:rPr lang="en-US" altLang="en-US" sz="4000" smtClean="0"/>
            </a:br>
            <a:r>
              <a:rPr lang="en-US" altLang="en-US" sz="4000" smtClean="0"/>
              <a:t>Professional Issues in Computer Science and Engineering</a:t>
            </a:r>
            <a:br>
              <a:rPr lang="en-US" altLang="en-US" sz="4000" smtClean="0"/>
            </a:br>
            <a:r>
              <a:rPr lang="en-US" altLang="en-US" sz="4000" smtClean="0"/>
              <a:t>Ch.7: Psychology and Computer Ethics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Fall </a:t>
            </a:r>
            <a:r>
              <a:rPr lang="en-US" altLang="en-US" dirty="0" smtClean="0"/>
              <a:t>2017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Marco Valtorta</a:t>
            </a:r>
          </a:p>
          <a:p>
            <a:pPr eaLnBrk="1" hangingPunct="1"/>
            <a:r>
              <a:rPr lang="en-US" altLang="en-US" dirty="0" smtClean="0"/>
              <a:t>mgv@cse.sc.edu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Kohlberg’s Stages of Moral Development, Ch.7[B] Version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514600"/>
          <a:ext cx="7772400" cy="259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219200"/>
                <a:gridCol w="3962400"/>
              </a:tblGrid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Level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Stage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Social Orientation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Pre-conventional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Obedience and Punishment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(child)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Individualism/Instrumentalism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Conventional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“Good boy/Good</a:t>
                      </a:r>
                      <a:r>
                        <a:rPr lang="en-US" sz="1800" baseline="0" dirty="0" smtClean="0"/>
                        <a:t> girl”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(adolescent)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Law and Order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Post-conventional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Social Contract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(adult)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Principled Conscience</a:t>
                      </a:r>
                      <a:endParaRPr lang="en-US" sz="1800" dirty="0"/>
                    </a:p>
                  </a:txBody>
                  <a:tcPr marT="45714" marB="4571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381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Kohlberg’s Stages of Moral Development</a:t>
            </a:r>
          </a:p>
        </p:txBody>
      </p:sp>
      <p:pic>
        <p:nvPicPr>
          <p:cNvPr id="7171" name="Picture 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28505" r="28543" b="7944"/>
          <a:stretch>
            <a:fillRect/>
          </a:stretch>
        </p:blipFill>
        <p:spPr bwMode="auto">
          <a:xfrm>
            <a:off x="228600" y="1219200"/>
            <a:ext cx="6553200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226"/>
          <p:cNvSpPr>
            <a:spLocks noChangeArrowheads="1"/>
          </p:cNvSpPr>
          <p:nvPr/>
        </p:nvSpPr>
        <p:spPr bwMode="auto">
          <a:xfrm>
            <a:off x="1066800" y="890588"/>
            <a:ext cx="6545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en-US" altLang="en-US" sz="1200"/>
              <a:t>http://www.character-education.info/Articles/stages_of_moral_development.htm, accessed 2010-02-11</a:t>
            </a:r>
          </a:p>
        </p:txBody>
      </p:sp>
      <p:sp>
        <p:nvSpPr>
          <p:cNvPr id="7173" name="Text Box 227"/>
          <p:cNvSpPr txBox="1">
            <a:spLocks noChangeArrowheads="1"/>
          </p:cNvSpPr>
          <p:nvPr/>
        </p:nvSpPr>
        <p:spPr bwMode="auto">
          <a:xfrm>
            <a:off x="7086600" y="1905000"/>
            <a:ext cx="159543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stages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 this table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are different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from the ones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 the textbook.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Cognitive Development and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14938"/>
            <a:ext cx="8601075" cy="838200"/>
          </a:xfrm>
        </p:spPr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John Dewey        Jean Piaget   Lawrence Kohlberg  Seymour </a:t>
            </a:r>
            <a:r>
              <a:rPr lang="en-US" dirty="0" err="1" smtClean="0"/>
              <a:t>Papert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(1859-1952)      (1896-1980)    (1927-1987)          (</a:t>
            </a:r>
            <a:r>
              <a:rPr lang="en-US" dirty="0" smtClean="0"/>
              <a:t>1928-2016 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66900"/>
            <a:ext cx="218598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5625"/>
            <a:ext cx="1731963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5625"/>
            <a:ext cx="213360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2609850"/>
            <a:ext cx="2057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30Lect1">
  <a:themeElements>
    <a:clrScheme name="330Lect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30Lect1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30Lect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0Lect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330Lect1</Template>
  <TotalTime>1006</TotalTime>
  <Words>118</Words>
  <Application>Microsoft Office PowerPoint</Application>
  <PresentationFormat>On-screen Show (4:3)</PresentationFormat>
  <Paragraphs>40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Baskerville Old Face</vt:lpstr>
      <vt:lpstr>Times New Roman</vt:lpstr>
      <vt:lpstr>Tw Cen MT</vt:lpstr>
      <vt:lpstr>330Lect1</vt:lpstr>
      <vt:lpstr>Photo Editor Photo</vt:lpstr>
      <vt:lpstr>CSCE 390 Professional Issues in Computer Science and Engineering Ch.7: Psychology and Computer Ethics</vt:lpstr>
      <vt:lpstr>Kohlberg’s Stages of Moral Development, Ch.7[B] Version</vt:lpstr>
      <vt:lpstr>Kohlberg’s Stages of Moral Development</vt:lpstr>
      <vt:lpstr>Cognitive Development and Ethics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330 Programming Language Structures</dc:title>
  <dc:creator>Marco Valtorta</dc:creator>
  <cp:lastModifiedBy>Marco Valtorta</cp:lastModifiedBy>
  <cp:revision>53</cp:revision>
  <dcterms:created xsi:type="dcterms:W3CDTF">2004-08-19T01:30:12Z</dcterms:created>
  <dcterms:modified xsi:type="dcterms:W3CDTF">2017-11-02T21:47:45Z</dcterms:modified>
</cp:coreProperties>
</file>