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47BDE8-B400-4CA3-B544-57A2F9A09123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8D4647-75CF-45B9-B886-83C730A6EF7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BDE8-B400-4CA3-B544-57A2F9A09123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D4647-75CF-45B9-B886-83C730A6EF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47BDE8-B400-4CA3-B544-57A2F9A09123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28D4647-75CF-45B9-B886-83C730A6EF7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BDE8-B400-4CA3-B544-57A2F9A09123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28D4647-75CF-45B9-B886-83C730A6EF7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BDE8-B400-4CA3-B544-57A2F9A09123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28D4647-75CF-45B9-B886-83C730A6EF7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47BDE8-B400-4CA3-B544-57A2F9A09123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28D4647-75CF-45B9-B886-83C730A6EF7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47BDE8-B400-4CA3-B544-57A2F9A09123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28D4647-75CF-45B9-B886-83C730A6EF7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BDE8-B400-4CA3-B544-57A2F9A09123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28D4647-75CF-45B9-B886-83C730A6EF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BDE8-B400-4CA3-B544-57A2F9A09123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8D4647-75CF-45B9-B886-83C730A6EF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7BDE8-B400-4CA3-B544-57A2F9A09123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28D4647-75CF-45B9-B886-83C730A6EF7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47BDE8-B400-4CA3-B544-57A2F9A09123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28D4647-75CF-45B9-B886-83C730A6EF7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47BDE8-B400-4CA3-B544-57A2F9A09123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28D4647-75CF-45B9-B886-83C730A6EF7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macleans.ca/2012/01/18/police-no-good-examples-of-why-we-need-lawful-access/stop-online-spying-web/" TargetMode="External"/><Relationship Id="rId2" Type="http://schemas.openxmlformats.org/officeDocument/2006/relationships/hyperlink" Target="http://www.washingtonpost.com/world/europe/britain-weighs-proposal-to-allow-greatly-increased-internet-snooping/2012/04/02/gIQAOerQrS_story_1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733800"/>
            <a:ext cx="6705600" cy="1752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British Proposal to Expand Digital Surveillance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CSCE390 Computer Ethics Presentation</a:t>
            </a:r>
            <a:endParaRPr lang="en-US" dirty="0"/>
          </a:p>
        </p:txBody>
      </p:sp>
      <p:pic>
        <p:nvPicPr>
          <p:cNvPr id="4" name="Picture 3" descr="stop-online-spying-we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304800"/>
            <a:ext cx="5105400" cy="378787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0352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New proposal passed by British Parliament</a:t>
            </a:r>
          </a:p>
          <a:p>
            <a:pPr lvl="1"/>
            <a:r>
              <a:rPr lang="en-US" dirty="0" smtClean="0"/>
              <a:t>GCHQ may “order the installation of thousands of devices linked to the networks of Internet service devices”</a:t>
            </a:r>
          </a:p>
          <a:p>
            <a:pPr lvl="1"/>
            <a:r>
              <a:rPr lang="en-US" dirty="0" smtClean="0"/>
              <a:t>Examining contents of messages would still require special warrants</a:t>
            </a:r>
          </a:p>
          <a:p>
            <a:pPr lvl="1"/>
            <a:r>
              <a:rPr lang="en-US" dirty="0" smtClean="0"/>
              <a:t>May “access information such as the times, destinations and frequencies of phone calls, texts and e-mails without a warrant”</a:t>
            </a:r>
          </a:p>
          <a:p>
            <a:pPr lvl="1"/>
            <a:r>
              <a:rPr lang="en-US" dirty="0" smtClean="0"/>
              <a:t>Could compel companies to allow “instant access to real-time information in certain circumstances” (warrant gray area)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Decision 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The Issue</a:t>
            </a:r>
          </a:p>
          <a:p>
            <a:r>
              <a:rPr lang="en-US" dirty="0" smtClean="0"/>
              <a:t>2. Parties and Desired Outcomes</a:t>
            </a:r>
          </a:p>
          <a:p>
            <a:r>
              <a:rPr lang="en-US" dirty="0" smtClean="0"/>
              <a:t>3. 3 Possible Solutions and Best/Worst Outcomes</a:t>
            </a:r>
          </a:p>
          <a:p>
            <a:r>
              <a:rPr lang="en-US" dirty="0" smtClean="0"/>
              <a:t>4. Universal Adoption? People as Ends or Means?</a:t>
            </a:r>
          </a:p>
          <a:p>
            <a:r>
              <a:rPr lang="en-US" dirty="0" smtClean="0"/>
              <a:t>5. Natural? Balanced?</a:t>
            </a:r>
          </a:p>
          <a:p>
            <a:r>
              <a:rPr lang="en-US" dirty="0" smtClean="0"/>
              <a:t>6. Efficient? Greatest Good?</a:t>
            </a:r>
          </a:p>
          <a:p>
            <a:r>
              <a:rPr lang="en-US" dirty="0" smtClean="0"/>
              <a:t>7. Personal Conscience? Autonomous choice?</a:t>
            </a:r>
          </a:p>
          <a:p>
            <a:r>
              <a:rPr lang="en-US" dirty="0" smtClean="0"/>
              <a:t>8. Most Influential Philosophy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of ACM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General Moral Imperatives</a:t>
            </a:r>
          </a:p>
          <a:p>
            <a:pPr lvl="1"/>
            <a:r>
              <a:rPr lang="en-US" dirty="0" smtClean="0"/>
              <a:t>1.7 Respect the Privacy of Others</a:t>
            </a:r>
          </a:p>
          <a:p>
            <a:pPr lvl="1"/>
            <a:r>
              <a:rPr lang="en-US" dirty="0" smtClean="0"/>
              <a:t>1.8 Honor Confidentiality</a:t>
            </a:r>
          </a:p>
          <a:p>
            <a:r>
              <a:rPr lang="en-US" dirty="0" smtClean="0"/>
              <a:t>More Specific Ethical Responsibilities</a:t>
            </a:r>
          </a:p>
          <a:p>
            <a:pPr lvl="1"/>
            <a:r>
              <a:rPr lang="en-US" dirty="0" smtClean="0"/>
              <a:t>2.4 Know and Respect Existing Laws Pertaining to Professional Work</a:t>
            </a:r>
          </a:p>
          <a:p>
            <a:pPr lvl="1"/>
            <a:r>
              <a:rPr lang="en-US" dirty="0" smtClean="0"/>
              <a:t>2.7 Improve the Public Understanding of Computing and its Consequences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600" dirty="0" smtClean="0"/>
              <a:t>ACM Tech News April 4th</a:t>
            </a:r>
          </a:p>
          <a:p>
            <a:r>
              <a:rPr lang="en-US" sz="1600" dirty="0" smtClean="0"/>
              <a:t>Original article in the Washington Post:</a:t>
            </a:r>
          </a:p>
          <a:p>
            <a:pPr lvl="1"/>
            <a:r>
              <a:rPr lang="en-US" sz="1600" dirty="0" smtClean="0">
                <a:hlinkClick r:id="rId2"/>
              </a:rPr>
              <a:t>http://</a:t>
            </a:r>
            <a:r>
              <a:rPr lang="en-US" sz="1600" dirty="0" smtClean="0">
                <a:hlinkClick r:id="rId2"/>
              </a:rPr>
              <a:t>www.washingtonpost.com/world/europe/britain-weighs-proposal-to-allow-greatly-increased-internet-snooping/2012/04/02/gIQAOerQrS_story_1.html</a:t>
            </a:r>
            <a:endParaRPr lang="en-US" sz="1600" dirty="0" smtClean="0"/>
          </a:p>
          <a:p>
            <a:r>
              <a:rPr lang="en-US" sz="1600" dirty="0" smtClean="0"/>
              <a:t>Intro slide photo from macleans.ca</a:t>
            </a:r>
          </a:p>
          <a:p>
            <a:pPr lvl="1"/>
            <a:r>
              <a:rPr lang="en-US" sz="1600" dirty="0" smtClean="0">
                <a:hlinkClick r:id="rId3"/>
              </a:rPr>
              <a:t>http://www2.macleans.ca/2012/01/18/police-no-good-examples-of-why-we-need-lawful-access/stop-online-spying-web/</a:t>
            </a:r>
            <a:endParaRPr lang="en-US" sz="1600" dirty="0" smtClean="0"/>
          </a:p>
          <a:p>
            <a:pPr lvl="1"/>
            <a:endParaRPr lang="en-US" sz="17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58</TotalTime>
  <Words>211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Median</vt:lpstr>
      <vt:lpstr>British Proposal to Expand Digital Surveillance</vt:lpstr>
      <vt:lpstr>Summary</vt:lpstr>
      <vt:lpstr>Ethical Decision Making</vt:lpstr>
      <vt:lpstr>Application of ACM Code</vt:lpstr>
      <vt:lpstr>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Edward</dc:creator>
  <cp:lastModifiedBy>Edward</cp:lastModifiedBy>
  <cp:revision>12</cp:revision>
  <dcterms:created xsi:type="dcterms:W3CDTF">2012-04-12T00:54:43Z</dcterms:created>
  <dcterms:modified xsi:type="dcterms:W3CDTF">2012-04-12T01:52:59Z</dcterms:modified>
</cp:coreProperties>
</file>