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17725FC-2556-4B23-85D2-EE2C4B148C89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C5F19A0-EF6D-4826-BF12-0E2D92C77F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wsj.com/article/SB10001424052970204792404577229074023195322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U.N. Control of the Internet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</a:rPr>
              <a:t>By: Benjamin Moore</a:t>
            </a:r>
            <a:endParaRPr lang="en-US" dirty="0" smtClean="0"/>
          </a:p>
          <a:p>
            <a:r>
              <a:rPr lang="en-US" dirty="0" smtClean="0">
                <a:latin typeface="Arial"/>
              </a:rPr>
              <a:t>ACM Tech News Feb. 24, 2012</a:t>
            </a:r>
            <a:endParaRPr lang="en-US" dirty="0" smtClean="0"/>
          </a:p>
          <a:p>
            <a:r>
              <a:rPr lang="en-US" i="1" dirty="0" smtClean="0">
                <a:latin typeface="Arial"/>
              </a:rPr>
              <a:t>Source</a:t>
            </a:r>
            <a:r>
              <a:rPr lang="en-US" dirty="0" smtClean="0">
                <a:latin typeface="Arial"/>
              </a:rPr>
              <a:t>: </a:t>
            </a:r>
            <a:r>
              <a:rPr lang="en-US" u="sng" dirty="0" smtClean="0">
                <a:solidFill>
                  <a:srgbClr val="0000FF"/>
                </a:solidFill>
                <a:latin typeface="Arial"/>
                <a:hlinkClick r:id="rId2"/>
              </a:rPr>
              <a:t>Wall Street Journal</a:t>
            </a:r>
            <a:r>
              <a:rPr lang="en-US" dirty="0" smtClean="0">
                <a:latin typeface="Arial"/>
              </a:rPr>
              <a:t> Feb. 21, 2012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3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Internet threatens repressive regimes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Internet not governed by any one body: multi-stakeholder private entities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China, Russia and allies want more control over internet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4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ACM Code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Changes Sought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Impose rates, terms for unregulated traffic</a:t>
            </a:r>
          </a:p>
          <a:p>
            <a:r>
              <a:rPr lang="en-US" dirty="0" smtClean="0"/>
              <a:t>Establish control over ICANN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Pertinent Code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1.1 Contribute to Society</a:t>
            </a:r>
          </a:p>
          <a:p>
            <a:r>
              <a:rPr lang="en-US" dirty="0" smtClean="0"/>
              <a:t>1.2 Avoid harm to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7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 Making Process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No change</a:t>
            </a:r>
          </a:p>
          <a:p>
            <a:pPr lvl="1"/>
            <a:r>
              <a:rPr lang="en-US" sz="2800" dirty="0" smtClean="0"/>
              <a:t>Best case: Internet continues to be free</a:t>
            </a:r>
          </a:p>
          <a:p>
            <a:pPr lvl="1"/>
            <a:r>
              <a:rPr lang="en-US" sz="2800" dirty="0" smtClean="0"/>
              <a:t>Worst case: Internet “balkanized”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Internet ruled </a:t>
            </a:r>
            <a:r>
              <a:rPr lang="en-US" sz="2800" dirty="0" smtClean="0"/>
              <a:t>by ITU</a:t>
            </a:r>
            <a:endParaRPr lang="en-US" sz="2800" dirty="0" smtClean="0"/>
          </a:p>
          <a:p>
            <a:pPr lvl="1"/>
            <a:r>
              <a:rPr lang="en-US" sz="2800" dirty="0" smtClean="0"/>
              <a:t>Best case: Not sure</a:t>
            </a:r>
          </a:p>
          <a:p>
            <a:pPr lvl="1"/>
            <a:r>
              <a:rPr lang="en-US" sz="2800" dirty="0" smtClean="0"/>
              <a:t>Worst case: freedom of speech curtailed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Some concessions allowed</a:t>
            </a:r>
          </a:p>
          <a:p>
            <a:pPr lvl="1"/>
            <a:r>
              <a:rPr lang="en-US" sz="2800" dirty="0" smtClean="0"/>
              <a:t>But no new </a:t>
            </a:r>
            <a:r>
              <a:rPr lang="en-US" sz="2800" dirty="0" err="1" smtClean="0"/>
              <a:t>intergov't</a:t>
            </a:r>
            <a:r>
              <a:rPr lang="en-US" sz="2800" dirty="0" smtClean="0"/>
              <a:t> control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070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 best case, this turns into best case from “No Change” position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Worst case: might </a:t>
            </a:r>
            <a:r>
              <a:rPr lang="en-US" sz="2800" dirty="0" smtClean="0"/>
              <a:t>lead to “balkanized” internet</a:t>
            </a:r>
          </a:p>
          <a:p>
            <a:pPr lvl="1"/>
            <a:r>
              <a:rPr lang="en-US" sz="2800" dirty="0" smtClean="0"/>
              <a:t>Internet already balkanized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Solution </a:t>
            </a:r>
            <a:r>
              <a:rPr lang="en-US" sz="2800" dirty="0" smtClean="0"/>
              <a:t>keeps a free and open internet, essential for </a:t>
            </a:r>
            <a:r>
              <a:rPr lang="en-US" sz="2800" dirty="0" smtClean="0"/>
              <a:t>growth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69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242</TotalTime>
  <Words>167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U.N. Control of the Internet </vt:lpstr>
      <vt:lpstr>Problem Summary</vt:lpstr>
      <vt:lpstr>ACM Code</vt:lpstr>
      <vt:lpstr>Decision Making Process</vt:lpstr>
      <vt:lpstr>Solution Evaluation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U.N. Control of the Internet </dc:title>
  <dc:creator>MOORE, BENJAMIN W</dc:creator>
  <cp:lastModifiedBy>Benjamin Moore</cp:lastModifiedBy>
  <cp:revision>8</cp:revision>
  <dcterms:created xsi:type="dcterms:W3CDTF">2012-04-12T17:17:25Z</dcterms:created>
  <dcterms:modified xsi:type="dcterms:W3CDTF">2012-04-19T00:20:16Z</dcterms:modified>
</cp:coreProperties>
</file>